
<file path=[Content_Types].xml><?xml version="1.0" encoding="utf-8"?>
<Types xmlns="http://schemas.openxmlformats.org/package/2006/content-types">
  <Default Extension="png" ContentType="image/png"/>
  <Default Extension="jpeg" ContentType="image/jpeg"/>
  <Default Extension="emf" ContentType="image/x-emf"/>
  <Default Extension="wmf" ContentType="image/x-w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Override1.xml" ContentType="application/vnd.openxmlformats-officedocument.themeOverride+xml"/>
  <Override PartName="/ppt/theme/theme2.xml" ContentType="application/vnd.openxmlformats-officedocument.theme+xml"/>
  <Override PartName="/ppt/theme/themeOverride2.xml" ContentType="application/vnd.openxmlformats-officedocument.themeOverride+xml"/>
  <Override PartName="/ppt/notesSlides/notesSlide1.xml" ContentType="application/vnd.openxmlformats-officedocument.presentationml.notesSl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82"/>
  </p:notesMasterIdLst>
  <p:sldIdLst>
    <p:sldId id="256" r:id="rId2"/>
    <p:sldId id="283" r:id="rId3"/>
    <p:sldId id="516" r:id="rId4"/>
    <p:sldId id="285" r:id="rId5"/>
    <p:sldId id="286" r:id="rId6"/>
    <p:sldId id="287" r:id="rId7"/>
    <p:sldId id="288" r:id="rId8"/>
    <p:sldId id="289" r:id="rId9"/>
    <p:sldId id="290" r:id="rId10"/>
    <p:sldId id="291" r:id="rId11"/>
    <p:sldId id="292" r:id="rId12"/>
    <p:sldId id="499" r:id="rId13"/>
    <p:sldId id="500" r:id="rId14"/>
    <p:sldId id="524" r:id="rId15"/>
    <p:sldId id="525" r:id="rId16"/>
    <p:sldId id="501" r:id="rId17"/>
    <p:sldId id="502" r:id="rId18"/>
    <p:sldId id="504" r:id="rId19"/>
    <p:sldId id="505" r:id="rId20"/>
    <p:sldId id="506" r:id="rId21"/>
    <p:sldId id="509" r:id="rId22"/>
    <p:sldId id="582" r:id="rId23"/>
    <p:sldId id="511" r:id="rId24"/>
    <p:sldId id="512" r:id="rId25"/>
    <p:sldId id="510" r:id="rId26"/>
    <p:sldId id="514" r:id="rId27"/>
    <p:sldId id="325" r:id="rId28"/>
    <p:sldId id="326" r:id="rId29"/>
    <p:sldId id="327" r:id="rId30"/>
    <p:sldId id="328" r:id="rId31"/>
    <p:sldId id="329" r:id="rId32"/>
    <p:sldId id="330" r:id="rId33"/>
    <p:sldId id="331" r:id="rId34"/>
    <p:sldId id="332" r:id="rId35"/>
    <p:sldId id="333" r:id="rId36"/>
    <p:sldId id="334" r:id="rId37"/>
    <p:sldId id="335" r:id="rId38"/>
    <p:sldId id="336" r:id="rId39"/>
    <p:sldId id="337" r:id="rId40"/>
    <p:sldId id="338" r:id="rId41"/>
    <p:sldId id="339" r:id="rId42"/>
    <p:sldId id="515" r:id="rId43"/>
    <p:sldId id="341" r:id="rId44"/>
    <p:sldId id="342" r:id="rId45"/>
    <p:sldId id="343" r:id="rId46"/>
    <p:sldId id="344" r:id="rId47"/>
    <p:sldId id="345" r:id="rId48"/>
    <p:sldId id="346" r:id="rId49"/>
    <p:sldId id="347" r:id="rId50"/>
    <p:sldId id="348" r:id="rId51"/>
    <p:sldId id="349" r:id="rId52"/>
    <p:sldId id="350" r:id="rId53"/>
    <p:sldId id="351" r:id="rId54"/>
    <p:sldId id="352" r:id="rId55"/>
    <p:sldId id="353" r:id="rId56"/>
    <p:sldId id="354" r:id="rId57"/>
    <p:sldId id="355" r:id="rId58"/>
    <p:sldId id="356" r:id="rId59"/>
    <p:sldId id="357" r:id="rId60"/>
    <p:sldId id="358" r:id="rId61"/>
    <p:sldId id="359" r:id="rId62"/>
    <p:sldId id="360" r:id="rId63"/>
    <p:sldId id="517" r:id="rId64"/>
    <p:sldId id="518" r:id="rId65"/>
    <p:sldId id="519" r:id="rId66"/>
    <p:sldId id="520" r:id="rId67"/>
    <p:sldId id="361" r:id="rId68"/>
    <p:sldId id="362" r:id="rId69"/>
    <p:sldId id="363" r:id="rId70"/>
    <p:sldId id="364" r:id="rId71"/>
    <p:sldId id="365" r:id="rId72"/>
    <p:sldId id="366" r:id="rId73"/>
    <p:sldId id="367" r:id="rId74"/>
    <p:sldId id="584" r:id="rId75"/>
    <p:sldId id="587" r:id="rId76"/>
    <p:sldId id="368" r:id="rId77"/>
    <p:sldId id="298" r:id="rId78"/>
    <p:sldId id="300" r:id="rId79"/>
    <p:sldId id="526" r:id="rId80"/>
    <p:sldId id="527" r:id="rId81"/>
    <p:sldId id="528" r:id="rId82"/>
    <p:sldId id="374" r:id="rId83"/>
    <p:sldId id="375" r:id="rId84"/>
    <p:sldId id="376" r:id="rId85"/>
    <p:sldId id="407" r:id="rId86"/>
    <p:sldId id="408" r:id="rId87"/>
    <p:sldId id="409" r:id="rId88"/>
    <p:sldId id="410" r:id="rId89"/>
    <p:sldId id="377" r:id="rId90"/>
    <p:sldId id="591" r:id="rId91"/>
    <p:sldId id="592" r:id="rId92"/>
    <p:sldId id="593" r:id="rId93"/>
    <p:sldId id="594" r:id="rId94"/>
    <p:sldId id="589" r:id="rId95"/>
    <p:sldId id="590" r:id="rId96"/>
    <p:sldId id="603" r:id="rId97"/>
    <p:sldId id="604" r:id="rId98"/>
    <p:sldId id="598" r:id="rId99"/>
    <p:sldId id="605" r:id="rId100"/>
    <p:sldId id="378" r:id="rId101"/>
    <p:sldId id="383" r:id="rId102"/>
    <p:sldId id="391" r:id="rId103"/>
    <p:sldId id="393" r:id="rId104"/>
    <p:sldId id="583" r:id="rId105"/>
    <p:sldId id="406" r:id="rId106"/>
    <p:sldId id="405" r:id="rId107"/>
    <p:sldId id="585" r:id="rId108"/>
    <p:sldId id="586" r:id="rId109"/>
    <p:sldId id="571" r:id="rId110"/>
    <p:sldId id="572" r:id="rId111"/>
    <p:sldId id="573" r:id="rId112"/>
    <p:sldId id="575" r:id="rId113"/>
    <p:sldId id="576" r:id="rId114"/>
    <p:sldId id="578" r:id="rId115"/>
    <p:sldId id="577" r:id="rId116"/>
    <p:sldId id="574" r:id="rId117"/>
    <p:sldId id="579" r:id="rId118"/>
    <p:sldId id="580" r:id="rId119"/>
    <p:sldId id="581" r:id="rId120"/>
    <p:sldId id="417" r:id="rId121"/>
    <p:sldId id="418" r:id="rId122"/>
    <p:sldId id="419" r:id="rId123"/>
    <p:sldId id="422" r:id="rId124"/>
    <p:sldId id="423" r:id="rId125"/>
    <p:sldId id="424" r:id="rId126"/>
    <p:sldId id="469" r:id="rId127"/>
    <p:sldId id="472" r:id="rId128"/>
    <p:sldId id="473" r:id="rId129"/>
    <p:sldId id="474" r:id="rId130"/>
    <p:sldId id="475" r:id="rId131"/>
    <p:sldId id="476" r:id="rId132"/>
    <p:sldId id="534" r:id="rId133"/>
    <p:sldId id="535" r:id="rId134"/>
    <p:sldId id="536" r:id="rId135"/>
    <p:sldId id="537" r:id="rId136"/>
    <p:sldId id="538" r:id="rId137"/>
    <p:sldId id="540" r:id="rId138"/>
    <p:sldId id="539" r:id="rId139"/>
    <p:sldId id="541" r:id="rId140"/>
    <p:sldId id="542" r:id="rId141"/>
    <p:sldId id="543" r:id="rId142"/>
    <p:sldId id="477" r:id="rId143"/>
    <p:sldId id="544" r:id="rId144"/>
    <p:sldId id="545" r:id="rId145"/>
    <p:sldId id="546" r:id="rId146"/>
    <p:sldId id="547" r:id="rId147"/>
    <p:sldId id="478" r:id="rId148"/>
    <p:sldId id="548" r:id="rId149"/>
    <p:sldId id="479" r:id="rId150"/>
    <p:sldId id="480" r:id="rId151"/>
    <p:sldId id="549" r:id="rId152"/>
    <p:sldId id="550" r:id="rId153"/>
    <p:sldId id="551" r:id="rId154"/>
    <p:sldId id="486" r:id="rId155"/>
    <p:sldId id="488" r:id="rId156"/>
    <p:sldId id="552" r:id="rId157"/>
    <p:sldId id="553" r:id="rId158"/>
    <p:sldId id="554" r:id="rId159"/>
    <p:sldId id="555" r:id="rId160"/>
    <p:sldId id="556" r:id="rId161"/>
    <p:sldId id="557" r:id="rId162"/>
    <p:sldId id="560" r:id="rId163"/>
    <p:sldId id="558" r:id="rId164"/>
    <p:sldId id="561" r:id="rId165"/>
    <p:sldId id="562" r:id="rId166"/>
    <p:sldId id="563" r:id="rId167"/>
    <p:sldId id="564" r:id="rId168"/>
    <p:sldId id="565" r:id="rId169"/>
    <p:sldId id="566" r:id="rId170"/>
    <p:sldId id="567" r:id="rId171"/>
    <p:sldId id="568" r:id="rId172"/>
    <p:sldId id="569" r:id="rId173"/>
    <p:sldId id="570" r:id="rId174"/>
    <p:sldId id="491" r:id="rId175"/>
    <p:sldId id="493" r:id="rId176"/>
    <p:sldId id="490" r:id="rId177"/>
    <p:sldId id="495" r:id="rId178"/>
    <p:sldId id="496" r:id="rId179"/>
    <p:sldId id="497" r:id="rId180"/>
    <p:sldId id="498" r:id="rId18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BFC044A-53CE-4107-9458-1ECB9D5A5CA6}">
          <p14:sldIdLst>
            <p14:sldId id="256"/>
            <p14:sldId id="283"/>
            <p14:sldId id="516"/>
            <p14:sldId id="285"/>
            <p14:sldId id="286"/>
            <p14:sldId id="287"/>
            <p14:sldId id="288"/>
            <p14:sldId id="289"/>
            <p14:sldId id="290"/>
            <p14:sldId id="291"/>
            <p14:sldId id="292"/>
            <p14:sldId id="499"/>
            <p14:sldId id="500"/>
            <p14:sldId id="524"/>
            <p14:sldId id="525"/>
            <p14:sldId id="501"/>
            <p14:sldId id="502"/>
            <p14:sldId id="504"/>
            <p14:sldId id="505"/>
            <p14:sldId id="506"/>
            <p14:sldId id="509"/>
            <p14:sldId id="582"/>
            <p14:sldId id="511"/>
            <p14:sldId id="512"/>
            <p14:sldId id="510"/>
            <p14:sldId id="514"/>
            <p14:sldId id="325"/>
            <p14:sldId id="326"/>
            <p14:sldId id="327"/>
            <p14:sldId id="328"/>
            <p14:sldId id="329"/>
            <p14:sldId id="330"/>
            <p14:sldId id="331"/>
            <p14:sldId id="332"/>
            <p14:sldId id="333"/>
            <p14:sldId id="334"/>
            <p14:sldId id="335"/>
            <p14:sldId id="336"/>
            <p14:sldId id="337"/>
            <p14:sldId id="338"/>
            <p14:sldId id="339"/>
            <p14:sldId id="515"/>
            <p14:sldId id="341"/>
            <p14:sldId id="342"/>
            <p14:sldId id="343"/>
            <p14:sldId id="344"/>
            <p14:sldId id="345"/>
            <p14:sldId id="346"/>
            <p14:sldId id="347"/>
            <p14:sldId id="348"/>
            <p14:sldId id="349"/>
            <p14:sldId id="350"/>
            <p14:sldId id="351"/>
            <p14:sldId id="352"/>
            <p14:sldId id="353"/>
            <p14:sldId id="354"/>
            <p14:sldId id="355"/>
            <p14:sldId id="356"/>
            <p14:sldId id="357"/>
            <p14:sldId id="358"/>
            <p14:sldId id="359"/>
            <p14:sldId id="360"/>
            <p14:sldId id="517"/>
            <p14:sldId id="518"/>
            <p14:sldId id="519"/>
            <p14:sldId id="520"/>
            <p14:sldId id="361"/>
            <p14:sldId id="362"/>
            <p14:sldId id="363"/>
            <p14:sldId id="364"/>
            <p14:sldId id="365"/>
            <p14:sldId id="366"/>
            <p14:sldId id="367"/>
            <p14:sldId id="584"/>
            <p14:sldId id="587"/>
            <p14:sldId id="368"/>
            <p14:sldId id="298"/>
            <p14:sldId id="300"/>
            <p14:sldId id="526"/>
            <p14:sldId id="527"/>
            <p14:sldId id="528"/>
            <p14:sldId id="374"/>
            <p14:sldId id="375"/>
            <p14:sldId id="376"/>
            <p14:sldId id="407"/>
            <p14:sldId id="408"/>
            <p14:sldId id="409"/>
            <p14:sldId id="410"/>
            <p14:sldId id="377"/>
            <p14:sldId id="591"/>
            <p14:sldId id="592"/>
            <p14:sldId id="593"/>
            <p14:sldId id="594"/>
            <p14:sldId id="589"/>
            <p14:sldId id="590"/>
            <p14:sldId id="603"/>
            <p14:sldId id="604"/>
            <p14:sldId id="598"/>
            <p14:sldId id="605"/>
            <p14:sldId id="378"/>
            <p14:sldId id="383"/>
            <p14:sldId id="391"/>
            <p14:sldId id="393"/>
            <p14:sldId id="583"/>
            <p14:sldId id="406"/>
            <p14:sldId id="405"/>
            <p14:sldId id="585"/>
            <p14:sldId id="586"/>
            <p14:sldId id="571"/>
            <p14:sldId id="572"/>
            <p14:sldId id="573"/>
            <p14:sldId id="575"/>
            <p14:sldId id="576"/>
            <p14:sldId id="578"/>
            <p14:sldId id="577"/>
            <p14:sldId id="574"/>
            <p14:sldId id="579"/>
            <p14:sldId id="580"/>
            <p14:sldId id="581"/>
            <p14:sldId id="417"/>
            <p14:sldId id="418"/>
            <p14:sldId id="419"/>
            <p14:sldId id="422"/>
            <p14:sldId id="423"/>
            <p14:sldId id="424"/>
            <p14:sldId id="469"/>
            <p14:sldId id="472"/>
            <p14:sldId id="473"/>
            <p14:sldId id="474"/>
            <p14:sldId id="475"/>
            <p14:sldId id="476"/>
            <p14:sldId id="534"/>
            <p14:sldId id="535"/>
            <p14:sldId id="536"/>
            <p14:sldId id="537"/>
            <p14:sldId id="538"/>
            <p14:sldId id="540"/>
            <p14:sldId id="539"/>
            <p14:sldId id="541"/>
            <p14:sldId id="542"/>
            <p14:sldId id="543"/>
            <p14:sldId id="477"/>
            <p14:sldId id="544"/>
            <p14:sldId id="545"/>
            <p14:sldId id="546"/>
            <p14:sldId id="547"/>
            <p14:sldId id="478"/>
            <p14:sldId id="548"/>
            <p14:sldId id="479"/>
            <p14:sldId id="480"/>
            <p14:sldId id="549"/>
            <p14:sldId id="550"/>
            <p14:sldId id="551"/>
            <p14:sldId id="486"/>
            <p14:sldId id="488"/>
            <p14:sldId id="552"/>
            <p14:sldId id="553"/>
            <p14:sldId id="554"/>
            <p14:sldId id="555"/>
            <p14:sldId id="556"/>
            <p14:sldId id="557"/>
            <p14:sldId id="560"/>
            <p14:sldId id="558"/>
            <p14:sldId id="561"/>
            <p14:sldId id="562"/>
            <p14:sldId id="563"/>
            <p14:sldId id="564"/>
            <p14:sldId id="565"/>
            <p14:sldId id="566"/>
            <p14:sldId id="567"/>
            <p14:sldId id="568"/>
            <p14:sldId id="569"/>
            <p14:sldId id="570"/>
          </p14:sldIdLst>
        </p14:section>
        <p14:section name="Untitled Section" id="{6D33C7AB-93BA-4AEB-A619-E920C4973923}">
          <p14:sldIdLst>
            <p14:sldId id="491"/>
            <p14:sldId id="493"/>
            <p14:sldId id="490"/>
            <p14:sldId id="495"/>
            <p14:sldId id="496"/>
            <p14:sldId id="497"/>
            <p14:sldId id="498"/>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6108" autoAdjust="0"/>
  </p:normalViewPr>
  <p:slideViewPr>
    <p:cSldViewPr>
      <p:cViewPr>
        <p:scale>
          <a:sx n="100" d="100"/>
          <a:sy n="100" d="100"/>
        </p:scale>
        <p:origin x="516" y="-300"/>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notesMaster" Target="notesMasters/notesMaster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presProps" Target="pres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viewProps" Target="view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tableStyles" Target="tableStyles.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7504F35-FA02-4619-AD28-43AE84CE32C3}" type="datetimeFigureOut">
              <a:rPr lang="en-US" smtClean="0"/>
              <a:pPr/>
              <a:t>8/2/2023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29E868D-D08B-42A6-9E93-09D1FCA07D3F}" type="slidenum">
              <a:rPr lang="en-US" smtClean="0"/>
              <a:pPr/>
              <a:t>‹#›</a:t>
            </a:fld>
            <a:endParaRPr lang="en-US"/>
          </a:p>
        </p:txBody>
      </p:sp>
    </p:spTree>
    <p:extLst>
      <p:ext uri="{BB962C8B-B14F-4D97-AF65-F5344CB8AC3E}">
        <p14:creationId xmlns:p14="http://schemas.microsoft.com/office/powerpoint/2010/main" val="32585196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29E868D-D08B-42A6-9E93-09D1FCA07D3F}" type="slidenum">
              <a:rPr lang="en-US" smtClean="0"/>
              <a:pPr/>
              <a:t>25</a:t>
            </a:fld>
            <a:endParaRPr lang="en-US"/>
          </a:p>
        </p:txBody>
      </p:sp>
    </p:spTree>
    <p:extLst>
      <p:ext uri="{BB962C8B-B14F-4D97-AF65-F5344CB8AC3E}">
        <p14:creationId xmlns:p14="http://schemas.microsoft.com/office/powerpoint/2010/main" val="34898211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29E868D-D08B-42A6-9E93-09D1FCA07D3F}" type="slidenum">
              <a:rPr lang="en-US" smtClean="0"/>
              <a:pPr/>
              <a:t>64</a:t>
            </a:fld>
            <a:endParaRPr lang="en-US"/>
          </a:p>
        </p:txBody>
      </p:sp>
    </p:spTree>
    <p:extLst>
      <p:ext uri="{BB962C8B-B14F-4D97-AF65-F5344CB8AC3E}">
        <p14:creationId xmlns:p14="http://schemas.microsoft.com/office/powerpoint/2010/main" val="25924827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Slide Image Placeholder 1"/>
          <p:cNvSpPr>
            <a:spLocks noGrp="1" noRot="1" noChangeAspect="1"/>
          </p:cNvSpPr>
          <p:nvPr>
            <p:ph type="sldImg"/>
          </p:nvPr>
        </p:nvSpPr>
        <p:spPr bwMode="auto">
          <a:xfrm>
            <a:off x="1371600" y="1143000"/>
            <a:ext cx="4114800" cy="30861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p>
      <p:sp>
        <p:nvSpPr>
          <p:cNvPr id="8195" name="Notes Placeholder 2"/>
          <p:cNvSpPr>
            <a:spLocks noGrp="1"/>
          </p:cNvSpPr>
          <p:nvPr>
            <p:ph type="body" idx="1"/>
          </p:nvPr>
        </p:nvSpPr>
        <p:spPr bwMode="auto">
          <a:xfrm>
            <a:off x="685800" y="4400550"/>
            <a:ext cx="5486400" cy="3600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
        <p:nvSpPr>
          <p:cNvPr id="8196" name="Slide Number Placeholder 3"/>
          <p:cNvSpPr>
            <a:spLocks noGrp="1"/>
          </p:cNvSpPr>
          <p:nvPr>
            <p:ph type="sldNum" sz="quarter" idx="4294967295"/>
          </p:nvPr>
        </p:nvSpPr>
        <p:spPr bwMode="auto">
          <a:xfrm>
            <a:off x="3884613" y="8685213"/>
            <a:ext cx="2971800" cy="45878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fld id="{73311F8A-04D8-4E7E-B28D-817BEF3DF52E}" type="slidenum">
              <a:rPr lang="en-US" altLang="en-US"/>
              <a:pPr eaLnBrk="1" hangingPunct="1"/>
              <a:t>120</a:t>
            </a:fld>
            <a:endParaRPr lang="en-US" altLang="en-US"/>
          </a:p>
        </p:txBody>
      </p:sp>
    </p:spTree>
    <p:extLst>
      <p:ext uri="{BB962C8B-B14F-4D97-AF65-F5344CB8AC3E}">
        <p14:creationId xmlns:p14="http://schemas.microsoft.com/office/powerpoint/2010/main" val="38476101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Notes Placeholder"/>
          <p:cNvSpPr>
            <a:spLocks noGrp="1"/>
          </p:cNvSpPr>
          <p:nvPr>
            <p:ph type="body" idx="1"/>
          </p:nvPr>
        </p:nvSpPr>
        <p:spPr bwMode="auto">
          <a:xfrm>
            <a:off x="-2147483648" y="-2147483648"/>
            <a:ext cx="0" cy="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fontScale="25000" lnSpcReduction="20000"/>
          </a:bodyPr>
          <a:lstStyle/>
          <a:p>
            <a:pPr eaLnBrk="1" hangingPunct="1">
              <a:spcBef>
                <a:spcPct val="0"/>
              </a:spcBef>
            </a:pPr>
            <a:endParaRPr lang="en-US" altLang="en-US" smtClean="0"/>
          </a:p>
        </p:txBody>
      </p:sp>
    </p:spTree>
    <p:extLst>
      <p:ext uri="{BB962C8B-B14F-4D97-AF65-F5344CB8AC3E}">
        <p14:creationId xmlns:p14="http://schemas.microsoft.com/office/powerpoint/2010/main" val="3523477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Notes Placeholder"/>
          <p:cNvSpPr>
            <a:spLocks noGrp="1"/>
          </p:cNvSpPr>
          <p:nvPr>
            <p:ph type="body" idx="1"/>
          </p:nvPr>
        </p:nvSpPr>
        <p:spPr bwMode="auto">
          <a:xfrm>
            <a:off x="-2147483648" y="-2147483648"/>
            <a:ext cx="0" cy="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fontScale="25000" lnSpcReduction="20000"/>
          </a:bodyPr>
          <a:lstStyle/>
          <a:p>
            <a:pPr eaLnBrk="1" hangingPunct="1">
              <a:spcBef>
                <a:spcPct val="0"/>
              </a:spcBef>
            </a:pPr>
            <a:endParaRPr lang="en-US" altLang="en-US" smtClean="0"/>
          </a:p>
        </p:txBody>
      </p:sp>
    </p:spTree>
    <p:extLst>
      <p:ext uri="{BB962C8B-B14F-4D97-AF65-F5344CB8AC3E}">
        <p14:creationId xmlns:p14="http://schemas.microsoft.com/office/powerpoint/2010/main" val="5208960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Notes Placeholder"/>
          <p:cNvSpPr>
            <a:spLocks noGrp="1"/>
          </p:cNvSpPr>
          <p:nvPr>
            <p:ph type="body" idx="1"/>
          </p:nvPr>
        </p:nvSpPr>
        <p:spPr bwMode="auto">
          <a:xfrm>
            <a:off x="-2147483648" y="-2147483648"/>
            <a:ext cx="0" cy="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fontScale="25000" lnSpcReduction="20000"/>
          </a:bodyPr>
          <a:lstStyle/>
          <a:p>
            <a:pPr eaLnBrk="1" hangingPunct="1">
              <a:spcBef>
                <a:spcPct val="0"/>
              </a:spcBef>
            </a:pPr>
            <a:endParaRPr lang="en-US" altLang="en-US" smtClean="0"/>
          </a:p>
        </p:txBody>
      </p:sp>
    </p:spTree>
    <p:extLst>
      <p:ext uri="{BB962C8B-B14F-4D97-AF65-F5344CB8AC3E}">
        <p14:creationId xmlns:p14="http://schemas.microsoft.com/office/powerpoint/2010/main" val="5096023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Notes Placeholder"/>
          <p:cNvSpPr>
            <a:spLocks noGrp="1"/>
          </p:cNvSpPr>
          <p:nvPr>
            <p:ph type="body" idx="1"/>
          </p:nvPr>
        </p:nvSpPr>
        <p:spPr bwMode="auto">
          <a:xfrm>
            <a:off x="-2147483648" y="-2147483648"/>
            <a:ext cx="0" cy="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fontScale="25000" lnSpcReduction="20000"/>
          </a:bodyPr>
          <a:lstStyle/>
          <a:p>
            <a:pPr eaLnBrk="1" hangingPunct="1">
              <a:spcBef>
                <a:spcPct val="0"/>
              </a:spcBef>
            </a:pPr>
            <a:endParaRPr lang="en-US" altLang="en-US" smtClean="0"/>
          </a:p>
        </p:txBody>
      </p:sp>
    </p:spTree>
    <p:extLst>
      <p:ext uri="{BB962C8B-B14F-4D97-AF65-F5344CB8AC3E}">
        <p14:creationId xmlns:p14="http://schemas.microsoft.com/office/powerpoint/2010/main" val="17256420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Notes Placeholder"/>
          <p:cNvSpPr>
            <a:spLocks noGrp="1"/>
          </p:cNvSpPr>
          <p:nvPr>
            <p:ph type="body" idx="1"/>
          </p:nvPr>
        </p:nvSpPr>
        <p:spPr bwMode="auto">
          <a:xfrm>
            <a:off x="-2147483648" y="-2147483648"/>
            <a:ext cx="0" cy="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fontScale="25000" lnSpcReduction="20000"/>
          </a:bodyPr>
          <a:lstStyle/>
          <a:p>
            <a:pPr eaLnBrk="1" hangingPunct="1">
              <a:spcBef>
                <a:spcPct val="0"/>
              </a:spcBef>
            </a:pPr>
            <a:endParaRPr lang="en-US" altLang="en-US" smtClean="0"/>
          </a:p>
        </p:txBody>
      </p:sp>
    </p:spTree>
    <p:extLst>
      <p:ext uri="{BB962C8B-B14F-4D97-AF65-F5344CB8AC3E}">
        <p14:creationId xmlns:p14="http://schemas.microsoft.com/office/powerpoint/2010/main" val="54695404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4.png"/><Relationship Id="rId2" Type="http://schemas.openxmlformats.org/officeDocument/2006/relationships/image" Target="../media/image5.jpeg"/><Relationship Id="rId1" Type="http://schemas.openxmlformats.org/officeDocument/2006/relationships/slideMaster" Target="../slideMasters/slideMaster1.xml"/><Relationship Id="rId6" Type="http://schemas.openxmlformats.org/officeDocument/2006/relationships/image" Target="../media/image1.png"/><Relationship Id="rId5" Type="http://schemas.openxmlformats.org/officeDocument/2006/relationships/image" Target="../media/image8.png"/><Relationship Id="rId4" Type="http://schemas.openxmlformats.org/officeDocument/2006/relationships/image" Target="../media/image7.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6" name="image1.jpg"/>
          <p:cNvPicPr>
            <a:picLocks noChangeAspect="1"/>
          </p:cNvPicPr>
          <p:nvPr/>
        </p:nvPicPr>
        <p:blipFill>
          <a:blip r:embed="rId2" cstate="print">
            <a:duotone>
              <a:schemeClr val="accent1"/>
              <a:srgbClr val="FFFFFF"/>
            </a:duotone>
          </a:blip>
          <a:stretch>
            <a:fillRect/>
          </a:stretch>
        </p:blipFill>
        <p:spPr>
          <a:xfrm>
            <a:off x="0" y="0"/>
            <a:ext cx="9144000" cy="6858000"/>
          </a:xfrm>
          <a:prstGeom prst="rect">
            <a:avLst/>
          </a:prstGeom>
          <a:noFill/>
          <a:ln>
            <a:noFill/>
          </a:ln>
        </p:spPr>
      </p:pic>
      <p:pic>
        <p:nvPicPr>
          <p:cNvPr id="7" name="image2.png"/>
          <p:cNvPicPr>
            <a:picLocks noChangeAspect="1"/>
          </p:cNvPicPr>
          <p:nvPr/>
        </p:nvPicPr>
        <p:blipFill>
          <a:blip r:embed="rId3" cstate="print">
            <a:duotone>
              <a:schemeClr val="accent1"/>
              <a:srgbClr val="FFFFFF"/>
            </a:duotone>
          </a:blip>
          <a:stretch>
            <a:fillRect/>
          </a:stretch>
        </p:blipFill>
        <p:spPr>
          <a:xfrm>
            <a:off x="571" y="428"/>
            <a:ext cx="9142858" cy="6857143"/>
          </a:xfrm>
          <a:prstGeom prst="rect">
            <a:avLst/>
          </a:prstGeom>
          <a:noFill/>
          <a:ln>
            <a:noFill/>
          </a:ln>
        </p:spPr>
      </p:pic>
      <p:pic>
        <p:nvPicPr>
          <p:cNvPr id="8" name="image3.png"/>
          <p:cNvPicPr>
            <a:picLocks noChangeAspect="1"/>
          </p:cNvPicPr>
          <p:nvPr/>
        </p:nvPicPr>
        <p:blipFill>
          <a:blip r:embed="rId4" cstate="print">
            <a:duotone>
              <a:schemeClr val="accent1"/>
              <a:srgbClr val="FFFFFF"/>
            </a:duotone>
          </a:blip>
          <a:stretch>
            <a:fillRect/>
          </a:stretch>
        </p:blipFill>
        <p:spPr>
          <a:xfrm>
            <a:off x="571" y="428"/>
            <a:ext cx="9142858" cy="6857143"/>
          </a:xfrm>
          <a:prstGeom prst="rect">
            <a:avLst/>
          </a:prstGeom>
          <a:noFill/>
          <a:ln>
            <a:noFill/>
          </a:ln>
        </p:spPr>
      </p:pic>
      <p:pic>
        <p:nvPicPr>
          <p:cNvPr id="9" name="image4.png"/>
          <p:cNvPicPr>
            <a:picLocks noChangeAspect="1"/>
          </p:cNvPicPr>
          <p:nvPr/>
        </p:nvPicPr>
        <p:blipFill>
          <a:blip r:embed="rId5" cstate="print"/>
          <a:stretch>
            <a:fillRect/>
          </a:stretch>
        </p:blipFill>
        <p:spPr>
          <a:xfrm>
            <a:off x="571" y="428"/>
            <a:ext cx="9142858" cy="6857143"/>
          </a:xfrm>
          <a:prstGeom prst="rect">
            <a:avLst/>
          </a:prstGeom>
          <a:noFill/>
          <a:ln>
            <a:noFill/>
          </a:ln>
        </p:spPr>
      </p:pic>
      <p:sp>
        <p:nvSpPr>
          <p:cNvPr id="31" name="Rectangle 31"/>
          <p:cNvSpPr>
            <a:spLocks noGrp="1"/>
          </p:cNvSpPr>
          <p:nvPr>
            <p:ph type="subTitle" idx="1"/>
          </p:nvPr>
        </p:nvSpPr>
        <p:spPr>
          <a:xfrm>
            <a:off x="457200" y="5094577"/>
            <a:ext cx="8229600" cy="925223"/>
          </a:xfrm>
        </p:spPr>
        <p:txBody>
          <a:bodyPr/>
          <a:lstStyle>
            <a:lvl1pPr marL="0" indent="0" algn="ctr">
              <a:buNone/>
              <a:defRPr sz="2800"/>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dirty="0" smtClean="0"/>
              <a:t>Click to edit Master subtitle style</a:t>
            </a:r>
            <a:endParaRPr lang="en-US" dirty="0"/>
          </a:p>
        </p:txBody>
      </p:sp>
      <p:sp>
        <p:nvSpPr>
          <p:cNvPr id="5" name="Rectangle 5"/>
          <p:cNvSpPr>
            <a:spLocks noGrp="1"/>
          </p:cNvSpPr>
          <p:nvPr>
            <p:ph type="ctrTitle" hasCustomPrompt="1"/>
          </p:nvPr>
        </p:nvSpPr>
        <p:spPr>
          <a:xfrm>
            <a:off x="457200" y="3606801"/>
            <a:ext cx="8229600" cy="1346200"/>
          </a:xfrm>
        </p:spPr>
        <p:txBody>
          <a:bodyPr anchor="b" anchorCtr="0"/>
          <a:lstStyle>
            <a:lvl1pPr algn="ctr">
              <a:defRPr sz="4000"/>
            </a:lvl1pPr>
          </a:lstStyle>
          <a:p>
            <a:r>
              <a:rPr lang="en-US" dirty="0" smtClean="0"/>
              <a:t>NTRO HPC Training</a:t>
            </a:r>
            <a:endParaRPr lang="en-US" dirty="0"/>
          </a:p>
        </p:txBody>
      </p:sp>
      <p:sp>
        <p:nvSpPr>
          <p:cNvPr id="12" name="Footer Placeholder 11"/>
          <p:cNvSpPr>
            <a:spLocks noGrp="1"/>
          </p:cNvSpPr>
          <p:nvPr>
            <p:ph type="ftr" sz="quarter" idx="12"/>
          </p:nvPr>
        </p:nvSpPr>
        <p:spPr/>
        <p:txBody>
          <a:bodyPr/>
          <a:lstStyle>
            <a:lvl1pPr>
              <a:defRPr/>
            </a:lvl1pPr>
          </a:lstStyle>
          <a:p>
            <a:r>
              <a:rPr lang="en-US" dirty="0" smtClean="0"/>
              <a:t>Footer</a:t>
            </a:r>
            <a:endParaRPr lang="en-US" dirty="0"/>
          </a:p>
        </p:txBody>
      </p:sp>
      <p:pic>
        <p:nvPicPr>
          <p:cNvPr id="13" name="Picture 12" descr="cdac-logo.png"/>
          <p:cNvPicPr>
            <a:picLocks noChangeAspect="1"/>
          </p:cNvPicPr>
          <p:nvPr userDrawn="1"/>
        </p:nvPicPr>
        <p:blipFill>
          <a:blip r:embed="rId6" cstate="print"/>
          <a:stretch>
            <a:fillRect/>
          </a:stretch>
        </p:blipFill>
        <p:spPr>
          <a:xfrm>
            <a:off x="7886700" y="295275"/>
            <a:ext cx="952500" cy="619125"/>
          </a:xfrm>
          <a:prstGeom prst="rect">
            <a:avLst/>
          </a:prstGeom>
        </p:spPr>
      </p:pic>
      <p:pic>
        <p:nvPicPr>
          <p:cNvPr id="11" name="Picture 10" descr="npsf-logo1.png"/>
          <p:cNvPicPr>
            <a:picLocks noChangeAspect="1"/>
          </p:cNvPicPr>
          <p:nvPr userDrawn="1"/>
        </p:nvPicPr>
        <p:blipFill>
          <a:blip r:embed="rId7" cstate="print"/>
          <a:stretch>
            <a:fillRect/>
          </a:stretch>
        </p:blipFill>
        <p:spPr>
          <a:xfrm>
            <a:off x="228600" y="304801"/>
            <a:ext cx="1373746" cy="60960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Text">
    <p:spTree>
      <p:nvGrpSpPr>
        <p:cNvPr id="1" name=""/>
        <p:cNvGrpSpPr/>
        <p:nvPr/>
      </p:nvGrpSpPr>
      <p:grpSpPr>
        <a:xfrm>
          <a:off x="0" y="0"/>
          <a:ext cx="0" cy="0"/>
          <a:chOff x="0" y="0"/>
          <a:chExt cx="0" cy="0"/>
        </a:xfrm>
      </p:grpSpPr>
      <p:sp>
        <p:nvSpPr>
          <p:cNvPr id="7" name="Rectangle 7"/>
          <p:cNvSpPr>
            <a:spLocks noGrp="1"/>
          </p:cNvSpPr>
          <p:nvPr>
            <p:ph type="body" idx="1"/>
          </p:nvPr>
        </p:nvSpPr>
        <p:spPr/>
        <p:txBody>
          <a:bodyPr/>
          <a:lstStyle>
            <a:lvl2pPr>
              <a:defRPr sz="2200"/>
            </a:lvl2pPr>
            <a:lvl3pPr>
              <a:defRPr sz="2200"/>
            </a:lvl3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9" name="Title 8"/>
          <p:cNvSpPr>
            <a:spLocks noGrp="1"/>
          </p:cNvSpPr>
          <p:nvPr>
            <p:ph type="title"/>
          </p:nvPr>
        </p:nvSpPr>
        <p:spPr>
          <a:xfrm>
            <a:off x="457200" y="359465"/>
            <a:ext cx="8229600" cy="1143000"/>
          </a:xfrm>
          <a:prstGeom prst="rect">
            <a:avLst/>
          </a:prstGeom>
        </p:spPr>
        <p:txBody>
          <a:bodyPr anchor="b" anchorCtr="0">
            <a:normAutofit/>
          </a:bodyPr>
          <a:lstStyle/>
          <a:p>
            <a:pPr algn="l"/>
            <a:r>
              <a:rPr lang="en-US" dirty="0" smtClean="0"/>
              <a:t>Click to edit Master title style</a:t>
            </a:r>
            <a:endParaRPr lang="en-US" dirty="0"/>
          </a:p>
        </p:txBody>
      </p:sp>
      <p:sp>
        <p:nvSpPr>
          <p:cNvPr id="8" name="Date Placeholder 7"/>
          <p:cNvSpPr>
            <a:spLocks noGrp="1"/>
          </p:cNvSpPr>
          <p:nvPr>
            <p:ph type="dt" sz="half" idx="10"/>
          </p:nvPr>
        </p:nvSpPr>
        <p:spPr>
          <a:xfrm>
            <a:off x="457200" y="6245225"/>
            <a:ext cx="2133600" cy="476250"/>
          </a:xfrm>
          <a:prstGeom prst="rect">
            <a:avLst/>
          </a:prstGeom>
        </p:spPr>
        <p:txBody>
          <a:bodyPr/>
          <a:lstStyle/>
          <a:p>
            <a:endParaRPr lang="en-US"/>
          </a:p>
        </p:txBody>
      </p:sp>
      <p:sp>
        <p:nvSpPr>
          <p:cNvPr id="10" name="Slide Number Placeholder 9"/>
          <p:cNvSpPr>
            <a:spLocks noGrp="1"/>
          </p:cNvSpPr>
          <p:nvPr>
            <p:ph type="sldNum" sz="quarter" idx="11"/>
          </p:nvPr>
        </p:nvSpPr>
        <p:spPr/>
        <p:txBody>
          <a:bodyPr/>
          <a:lstStyle/>
          <a:p>
            <a:fld id="{D44B4120-503B-4BA3-A26C-105920AAC0DF}" type="slidenum">
              <a:rPr lang="en-US" smtClean="0"/>
              <a:pPr/>
              <a:t>‹#›</a:t>
            </a:fld>
            <a:endParaRPr lang="en-US"/>
          </a:p>
        </p:txBody>
      </p:sp>
      <p:sp>
        <p:nvSpPr>
          <p:cNvPr id="11" name="Footer Placeholder 10"/>
          <p:cNvSpPr>
            <a:spLocks noGrp="1"/>
          </p:cNvSpPr>
          <p:nvPr>
            <p:ph type="ftr" sz="quarter" idx="12"/>
          </p:nvPr>
        </p:nvSpPr>
        <p:spPr/>
        <p:txBody>
          <a:bodyPr/>
          <a:lstStyle/>
          <a:p>
            <a:r>
              <a:rPr lang="en-US" smtClean="0"/>
              <a:t>Footer</a:t>
            </a:r>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a:xfrm>
            <a:off x="457200" y="359465"/>
            <a:ext cx="8229600" cy="1143000"/>
          </a:xfrm>
          <a:prstGeom prst="rect">
            <a:avLst/>
          </a:prstGeom>
        </p:spPr>
        <p:txBody>
          <a:bodyPr anchor="b" anchorCtr="0">
            <a:normAutofit/>
          </a:bodyPr>
          <a:lstStyle/>
          <a:p>
            <a:pPr algn="l"/>
            <a:r>
              <a:rPr lang="en-US" smtClean="0"/>
              <a:t>Click to edit Master title style</a:t>
            </a:r>
            <a:endParaRPr lang="en-US"/>
          </a:p>
        </p:txBody>
      </p:sp>
      <p:sp>
        <p:nvSpPr>
          <p:cNvPr id="7" name="Date Placeholder 6"/>
          <p:cNvSpPr>
            <a:spLocks noGrp="1"/>
          </p:cNvSpPr>
          <p:nvPr>
            <p:ph type="dt" sz="half" idx="10"/>
          </p:nvPr>
        </p:nvSpPr>
        <p:spPr>
          <a:xfrm>
            <a:off x="457200" y="6245225"/>
            <a:ext cx="2133600" cy="476250"/>
          </a:xfrm>
          <a:prstGeom prst="rect">
            <a:avLst/>
          </a:prstGeom>
        </p:spPr>
        <p:txBody>
          <a:bodyPr/>
          <a:lstStyle/>
          <a:p>
            <a:endParaRPr lang="en-US"/>
          </a:p>
        </p:txBody>
      </p:sp>
      <p:sp>
        <p:nvSpPr>
          <p:cNvPr id="8" name="Slide Number Placeholder 7"/>
          <p:cNvSpPr>
            <a:spLocks noGrp="1"/>
          </p:cNvSpPr>
          <p:nvPr>
            <p:ph type="sldNum" sz="quarter" idx="11"/>
          </p:nvPr>
        </p:nvSpPr>
        <p:spPr/>
        <p:txBody>
          <a:bodyPr/>
          <a:lstStyle/>
          <a:p>
            <a:fld id="{D44B4120-503B-4BA3-A26C-105920AAC0DF}" type="slidenum">
              <a:rPr lang="en-US" smtClean="0"/>
              <a:pPr/>
              <a:t>‹#›</a:t>
            </a:fld>
            <a:endParaRPr lang="en-US"/>
          </a:p>
        </p:txBody>
      </p:sp>
      <p:sp>
        <p:nvSpPr>
          <p:cNvPr id="9" name="Footer Placeholder 8"/>
          <p:cNvSpPr>
            <a:spLocks noGrp="1"/>
          </p:cNvSpPr>
          <p:nvPr>
            <p:ph type="ftr" sz="quarter" idx="12"/>
          </p:nvPr>
        </p:nvSpPr>
        <p:spPr/>
        <p:txBody>
          <a:bodyPr/>
          <a:lstStyle/>
          <a:p>
            <a:r>
              <a:rPr lang="en-US" smtClean="0"/>
              <a:t>Footer</a:t>
            </a:r>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bg1">
            <a:shade val="85000"/>
          </a:schemeClr>
        </a:solidFill>
        <a:effectLst/>
      </p:bgPr>
    </p:bg>
    <p:spTree>
      <p:nvGrpSpPr>
        <p:cNvPr id="1" name=""/>
        <p:cNvGrpSpPr/>
        <p:nvPr/>
      </p:nvGrpSpPr>
      <p:grpSpPr>
        <a:xfrm>
          <a:off x="0" y="0"/>
          <a:ext cx="0" cy="0"/>
          <a:chOff x="0" y="0"/>
          <a:chExt cx="0" cy="0"/>
        </a:xfrm>
      </p:grpSpPr>
      <p:sp>
        <p:nvSpPr>
          <p:cNvPr id="5" name="Date Placeholder 4"/>
          <p:cNvSpPr>
            <a:spLocks noGrp="1"/>
          </p:cNvSpPr>
          <p:nvPr>
            <p:ph type="dt" sz="half" idx="10"/>
          </p:nvPr>
        </p:nvSpPr>
        <p:spPr>
          <a:xfrm>
            <a:off x="457200" y="6245225"/>
            <a:ext cx="2133600" cy="476250"/>
          </a:xfrm>
          <a:prstGeom prst="rect">
            <a:avLst/>
          </a:prstGeom>
        </p:spPr>
        <p:txBody>
          <a:bodyPr/>
          <a:lstStyle/>
          <a:p>
            <a:endParaRPr lang="en-US"/>
          </a:p>
        </p:txBody>
      </p:sp>
      <p:sp>
        <p:nvSpPr>
          <p:cNvPr id="6" name="Slide Number Placeholder 5"/>
          <p:cNvSpPr>
            <a:spLocks noGrp="1"/>
          </p:cNvSpPr>
          <p:nvPr>
            <p:ph type="sldNum" sz="quarter" idx="11"/>
          </p:nvPr>
        </p:nvSpPr>
        <p:spPr/>
        <p:txBody>
          <a:bodyPr/>
          <a:lstStyle/>
          <a:p>
            <a:fld id="{D44B4120-503B-4BA3-A26C-105920AAC0DF}" type="slidenum">
              <a:rPr lang="en-US" smtClean="0"/>
              <a:pPr/>
              <a:t>‹#›</a:t>
            </a:fld>
            <a:endParaRPr lang="en-US"/>
          </a:p>
        </p:txBody>
      </p:sp>
      <p:sp>
        <p:nvSpPr>
          <p:cNvPr id="8" name="Footer Placeholder 7"/>
          <p:cNvSpPr>
            <a:spLocks noGrp="1"/>
          </p:cNvSpPr>
          <p:nvPr>
            <p:ph type="ftr" sz="quarter" idx="12"/>
          </p:nvPr>
        </p:nvSpPr>
        <p:spPr/>
        <p:txBody>
          <a:bodyPr/>
          <a:lstStyle/>
          <a:p>
            <a:r>
              <a:rPr lang="en-US" smtClean="0"/>
              <a:t>Footer</a:t>
            </a:r>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and 2-Column Text">
    <p:spTree>
      <p:nvGrpSpPr>
        <p:cNvPr id="1" name=""/>
        <p:cNvGrpSpPr/>
        <p:nvPr/>
      </p:nvGrpSpPr>
      <p:grpSpPr>
        <a:xfrm>
          <a:off x="0" y="0"/>
          <a:ext cx="0" cy="0"/>
          <a:chOff x="0" y="0"/>
          <a:chExt cx="0" cy="0"/>
        </a:xfrm>
      </p:grpSpPr>
      <p:sp>
        <p:nvSpPr>
          <p:cNvPr id="4" name="Rectangle 4"/>
          <p:cNvSpPr>
            <a:spLocks noGrp="1"/>
          </p:cNvSpPr>
          <p:nvPr>
            <p:ph type="body" sz="half" idx="1"/>
          </p:nvPr>
        </p:nvSpPr>
        <p:spPr>
          <a:xfrm>
            <a:off x="457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1" name="Rectangle 11"/>
          <p:cNvSpPr>
            <a:spLocks noGrp="1"/>
          </p:cNvSpPr>
          <p:nvPr>
            <p:ph type="body" sz="half" idx="2"/>
          </p:nvPr>
        </p:nvSpPr>
        <p:spPr>
          <a:xfrm>
            <a:off x="4648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8" name="Title 7"/>
          <p:cNvSpPr>
            <a:spLocks noGrp="1"/>
          </p:cNvSpPr>
          <p:nvPr>
            <p:ph type="title"/>
          </p:nvPr>
        </p:nvSpPr>
        <p:spPr>
          <a:xfrm>
            <a:off x="457200" y="359465"/>
            <a:ext cx="8229600" cy="1143000"/>
          </a:xfrm>
          <a:prstGeom prst="rect">
            <a:avLst/>
          </a:prstGeom>
        </p:spPr>
        <p:txBody>
          <a:bodyPr anchor="b" anchorCtr="0">
            <a:normAutofit/>
          </a:bodyPr>
          <a:lstStyle/>
          <a:p>
            <a:pPr algn="l"/>
            <a:r>
              <a:rPr lang="en-US" smtClean="0"/>
              <a:t>Click to edit Master title style</a:t>
            </a:r>
            <a:endParaRPr lang="en-US"/>
          </a:p>
        </p:txBody>
      </p:sp>
      <p:sp>
        <p:nvSpPr>
          <p:cNvPr id="10" name="Date Placeholder 9"/>
          <p:cNvSpPr>
            <a:spLocks noGrp="1"/>
          </p:cNvSpPr>
          <p:nvPr>
            <p:ph type="dt" sz="half" idx="10"/>
          </p:nvPr>
        </p:nvSpPr>
        <p:spPr>
          <a:xfrm>
            <a:off x="457200" y="6245225"/>
            <a:ext cx="2133600" cy="476250"/>
          </a:xfrm>
          <a:prstGeom prst="rect">
            <a:avLst/>
          </a:prstGeom>
        </p:spPr>
        <p:txBody>
          <a:bodyPr/>
          <a:lstStyle/>
          <a:p>
            <a:endParaRPr lang="en-US"/>
          </a:p>
        </p:txBody>
      </p:sp>
      <p:sp>
        <p:nvSpPr>
          <p:cNvPr id="12" name="Slide Number Placeholder 11"/>
          <p:cNvSpPr>
            <a:spLocks noGrp="1"/>
          </p:cNvSpPr>
          <p:nvPr>
            <p:ph type="sldNum" sz="quarter" idx="11"/>
          </p:nvPr>
        </p:nvSpPr>
        <p:spPr/>
        <p:txBody>
          <a:bodyPr/>
          <a:lstStyle/>
          <a:p>
            <a:fld id="{D44B4120-503B-4BA3-A26C-105920AAC0DF}" type="slidenum">
              <a:rPr lang="en-US" smtClean="0"/>
              <a:pPr/>
              <a:t>‹#›</a:t>
            </a:fld>
            <a:endParaRPr lang="en-US"/>
          </a:p>
        </p:txBody>
      </p:sp>
      <p:sp>
        <p:nvSpPr>
          <p:cNvPr id="13" name="Footer Placeholder 12"/>
          <p:cNvSpPr>
            <a:spLocks noGrp="1"/>
          </p:cNvSpPr>
          <p:nvPr>
            <p:ph type="ftr" sz="quarter" idx="12"/>
          </p:nvPr>
        </p:nvSpPr>
        <p:spPr/>
        <p:txBody>
          <a:bodyPr/>
          <a:lstStyle/>
          <a:p>
            <a:r>
              <a:rPr lang="en-US" smtClean="0"/>
              <a:t>Footer</a:t>
            </a:r>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16" name="Rectangle 16"/>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7" name="Title 6"/>
          <p:cNvSpPr>
            <a:spLocks noGrp="1"/>
          </p:cNvSpPr>
          <p:nvPr>
            <p:ph type="title"/>
          </p:nvPr>
        </p:nvSpPr>
        <p:spPr>
          <a:xfrm>
            <a:off x="457200" y="359465"/>
            <a:ext cx="8229600" cy="1143000"/>
          </a:xfrm>
          <a:prstGeom prst="rect">
            <a:avLst/>
          </a:prstGeom>
        </p:spPr>
        <p:txBody>
          <a:bodyPr anchor="b" anchorCtr="0">
            <a:normAutofit/>
          </a:bodyPr>
          <a:lstStyle/>
          <a:p>
            <a:pPr algn="l"/>
            <a:r>
              <a:rPr lang="en-US" smtClean="0"/>
              <a:t>Click to edit Master title style</a:t>
            </a:r>
            <a:endParaRPr lang="en-US"/>
          </a:p>
        </p:txBody>
      </p:sp>
      <p:sp>
        <p:nvSpPr>
          <p:cNvPr id="8" name="Date Placeholder 7"/>
          <p:cNvSpPr>
            <a:spLocks noGrp="1"/>
          </p:cNvSpPr>
          <p:nvPr>
            <p:ph type="dt" sz="half" idx="10"/>
          </p:nvPr>
        </p:nvSpPr>
        <p:spPr>
          <a:xfrm>
            <a:off x="457200" y="6245225"/>
            <a:ext cx="2133600" cy="476250"/>
          </a:xfrm>
          <a:prstGeom prst="rect">
            <a:avLst/>
          </a:prstGeom>
        </p:spPr>
        <p:txBody>
          <a:bodyPr/>
          <a:lstStyle/>
          <a:p>
            <a:endParaRPr lang="en-US"/>
          </a:p>
        </p:txBody>
      </p:sp>
      <p:sp>
        <p:nvSpPr>
          <p:cNvPr id="9" name="Slide Number Placeholder 8"/>
          <p:cNvSpPr>
            <a:spLocks noGrp="1"/>
          </p:cNvSpPr>
          <p:nvPr>
            <p:ph type="sldNum" sz="quarter" idx="11"/>
          </p:nvPr>
        </p:nvSpPr>
        <p:spPr/>
        <p:txBody>
          <a:bodyPr/>
          <a:lstStyle/>
          <a:p>
            <a:fld id="{D44B4120-503B-4BA3-A26C-105920AAC0DF}" type="slidenum">
              <a:rPr lang="en-US" smtClean="0"/>
              <a:pPr/>
              <a:t>‹#›</a:t>
            </a:fld>
            <a:endParaRPr lang="en-US"/>
          </a:p>
        </p:txBody>
      </p:sp>
      <p:sp>
        <p:nvSpPr>
          <p:cNvPr id="10" name="Footer Placeholder 9"/>
          <p:cNvSpPr>
            <a:spLocks noGrp="1"/>
          </p:cNvSpPr>
          <p:nvPr>
            <p:ph type="ftr" sz="quarter" idx="12"/>
          </p:nvPr>
        </p:nvSpPr>
        <p:spPr/>
        <p:txBody>
          <a:bodyPr/>
          <a:lstStyle/>
          <a:p>
            <a:r>
              <a:rPr lang="en-US" smtClean="0"/>
              <a:t>Footer</a:t>
            </a:r>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and 2 Content">
    <p:spTree>
      <p:nvGrpSpPr>
        <p:cNvPr id="1" name=""/>
        <p:cNvGrpSpPr/>
        <p:nvPr/>
      </p:nvGrpSpPr>
      <p:grpSpPr>
        <a:xfrm>
          <a:off x="0" y="0"/>
          <a:ext cx="0" cy="0"/>
          <a:chOff x="0" y="0"/>
          <a:chExt cx="0" cy="0"/>
        </a:xfrm>
      </p:grpSpPr>
      <p:sp>
        <p:nvSpPr>
          <p:cNvPr id="30" name="Rectangle 30"/>
          <p:cNvSpPr>
            <a:spLocks noGrp="1"/>
          </p:cNvSpPr>
          <p:nvPr>
            <p:ph sz="half" idx="1"/>
          </p:nvPr>
        </p:nvSpPr>
        <p:spPr>
          <a:xfrm>
            <a:off x="457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7" name="Rectangle 17"/>
          <p:cNvSpPr>
            <a:spLocks noGrp="1"/>
          </p:cNvSpPr>
          <p:nvPr>
            <p:ph sz="half" idx="2"/>
          </p:nvPr>
        </p:nvSpPr>
        <p:spPr>
          <a:xfrm>
            <a:off x="4648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8" name="Title 7"/>
          <p:cNvSpPr>
            <a:spLocks noGrp="1"/>
          </p:cNvSpPr>
          <p:nvPr>
            <p:ph type="title"/>
          </p:nvPr>
        </p:nvSpPr>
        <p:spPr>
          <a:xfrm>
            <a:off x="457200" y="359465"/>
            <a:ext cx="8229600" cy="1143000"/>
          </a:xfrm>
          <a:prstGeom prst="rect">
            <a:avLst/>
          </a:prstGeom>
        </p:spPr>
        <p:txBody>
          <a:bodyPr anchor="b" anchorCtr="0">
            <a:normAutofit/>
          </a:bodyPr>
          <a:lstStyle/>
          <a:p>
            <a:pPr algn="l"/>
            <a:r>
              <a:rPr lang="en-US" smtClean="0"/>
              <a:t>Click to edit Master title style</a:t>
            </a:r>
            <a:endParaRPr lang="en-US"/>
          </a:p>
        </p:txBody>
      </p:sp>
      <p:sp>
        <p:nvSpPr>
          <p:cNvPr id="9" name="Date Placeholder 8"/>
          <p:cNvSpPr>
            <a:spLocks noGrp="1"/>
          </p:cNvSpPr>
          <p:nvPr>
            <p:ph type="dt" sz="half" idx="10"/>
          </p:nvPr>
        </p:nvSpPr>
        <p:spPr>
          <a:xfrm>
            <a:off x="457200" y="6245225"/>
            <a:ext cx="2133600" cy="476250"/>
          </a:xfrm>
          <a:prstGeom prst="rect">
            <a:avLst/>
          </a:prstGeom>
        </p:spPr>
        <p:txBody>
          <a:bodyPr/>
          <a:lstStyle/>
          <a:p>
            <a:endParaRPr lang="en-US"/>
          </a:p>
        </p:txBody>
      </p:sp>
      <p:sp>
        <p:nvSpPr>
          <p:cNvPr id="10" name="Slide Number Placeholder 9"/>
          <p:cNvSpPr>
            <a:spLocks noGrp="1"/>
          </p:cNvSpPr>
          <p:nvPr>
            <p:ph type="sldNum" sz="quarter" idx="11"/>
          </p:nvPr>
        </p:nvSpPr>
        <p:spPr/>
        <p:txBody>
          <a:bodyPr/>
          <a:lstStyle/>
          <a:p>
            <a:fld id="{D44B4120-503B-4BA3-A26C-105920AAC0DF}" type="slidenum">
              <a:rPr lang="en-US" smtClean="0"/>
              <a:pPr/>
              <a:t>‹#›</a:t>
            </a:fld>
            <a:endParaRPr lang="en-US"/>
          </a:p>
        </p:txBody>
      </p:sp>
      <p:sp>
        <p:nvSpPr>
          <p:cNvPr id="11" name="Footer Placeholder 10"/>
          <p:cNvSpPr>
            <a:spLocks noGrp="1"/>
          </p:cNvSpPr>
          <p:nvPr>
            <p:ph type="ftr" sz="quarter" idx="12"/>
          </p:nvPr>
        </p:nvSpPr>
        <p:spPr/>
        <p:txBody>
          <a:bodyPr/>
          <a:lstStyle/>
          <a:p>
            <a:r>
              <a:rPr lang="en-US" smtClean="0"/>
              <a:t>Footer</a:t>
            </a:r>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cSld name="Title, Content">
    <p:spTree>
      <p:nvGrpSpPr>
        <p:cNvPr id="1" name=""/>
        <p:cNvGrpSpPr/>
        <p:nvPr/>
      </p:nvGrpSpPr>
      <p:grpSpPr>
        <a:xfrm>
          <a:off x="0" y="0"/>
          <a:ext cx="0" cy="0"/>
          <a:chOff x="0" y="0"/>
          <a:chExt cx="0" cy="0"/>
        </a:xfrm>
      </p:grpSpPr>
      <p:sp>
        <p:nvSpPr>
          <p:cNvPr id="46" name="PlaceHolder 1"/>
          <p:cNvSpPr>
            <a:spLocks noGrp="1"/>
          </p:cNvSpPr>
          <p:nvPr>
            <p:ph type="title"/>
          </p:nvPr>
        </p:nvSpPr>
        <p:spPr>
          <a:xfrm>
            <a:off x="628560" y="365040"/>
            <a:ext cx="7886430" cy="1325160"/>
          </a:xfrm>
          <a:prstGeom prst="rect">
            <a:avLst/>
          </a:prstGeom>
        </p:spPr>
        <p:txBody>
          <a:bodyPr lIns="0" tIns="0" rIns="0" bIns="0" anchor="ctr"/>
          <a:lstStyle/>
          <a:p>
            <a:endParaRPr lang="en-US" sz="1350" b="0" strike="noStrike" spc="-1">
              <a:solidFill>
                <a:srgbClr val="000000"/>
              </a:solidFill>
              <a:uFill>
                <a:solidFill>
                  <a:srgbClr val="FFFFFF"/>
                </a:solidFill>
              </a:uFill>
              <a:latin typeface="Calibri"/>
            </a:endParaRPr>
          </a:p>
        </p:txBody>
      </p:sp>
      <p:sp>
        <p:nvSpPr>
          <p:cNvPr id="47" name="PlaceHolder 2"/>
          <p:cNvSpPr>
            <a:spLocks noGrp="1"/>
          </p:cNvSpPr>
          <p:nvPr>
            <p:ph type="body"/>
          </p:nvPr>
        </p:nvSpPr>
        <p:spPr>
          <a:xfrm>
            <a:off x="628560" y="1825560"/>
            <a:ext cx="7886430" cy="4350960"/>
          </a:xfrm>
          <a:prstGeom prst="rect">
            <a:avLst/>
          </a:prstGeom>
        </p:spPr>
        <p:txBody>
          <a:bodyPr lIns="0" tIns="0" rIns="0" bIns="0"/>
          <a:lstStyle/>
          <a:p>
            <a:endParaRPr lang="en-US" sz="2100" b="0" strike="noStrike" spc="-1">
              <a:solidFill>
                <a:srgbClr val="000000"/>
              </a:solidFill>
              <a:uFill>
                <a:solidFill>
                  <a:srgbClr val="FFFFFF"/>
                </a:solidFill>
              </a:uFill>
              <a:latin typeface="Calibri"/>
            </a:endParaRPr>
          </a:p>
        </p:txBody>
      </p:sp>
    </p:spTree>
    <p:extLst>
      <p:ext uri="{BB962C8B-B14F-4D97-AF65-F5344CB8AC3E}">
        <p14:creationId xmlns:p14="http://schemas.microsoft.com/office/powerpoint/2010/main" val="11066031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4.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2.png"/><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hade val="85000"/>
          </a:schemeClr>
        </a:solidFill>
        <a:effectLst/>
      </p:bgPr>
    </p:bg>
    <p:spTree>
      <p:nvGrpSpPr>
        <p:cNvPr id="1" name=""/>
        <p:cNvGrpSpPr/>
        <p:nvPr/>
      </p:nvGrpSpPr>
      <p:grpSpPr>
        <a:xfrm>
          <a:off x="0" y="0"/>
          <a:ext cx="0" cy="0"/>
          <a:chOff x="0" y="0"/>
          <a:chExt cx="0" cy="0"/>
        </a:xfrm>
      </p:grpSpPr>
      <p:pic>
        <p:nvPicPr>
          <p:cNvPr id="11" name="Picture 10" descr="cdac-logo.png"/>
          <p:cNvPicPr>
            <a:picLocks noChangeAspect="1"/>
          </p:cNvPicPr>
          <p:nvPr userDrawn="1"/>
        </p:nvPicPr>
        <p:blipFill>
          <a:blip r:embed="rId10" cstate="print"/>
          <a:stretch>
            <a:fillRect/>
          </a:stretch>
        </p:blipFill>
        <p:spPr>
          <a:xfrm>
            <a:off x="8077200" y="76201"/>
            <a:ext cx="838200" cy="544830"/>
          </a:xfrm>
          <a:prstGeom prst="rect">
            <a:avLst/>
          </a:prstGeom>
        </p:spPr>
      </p:pic>
      <p:pic>
        <p:nvPicPr>
          <p:cNvPr id="8" name="image5.png"/>
          <p:cNvPicPr>
            <a:picLocks noChangeAspect="1"/>
          </p:cNvPicPr>
          <p:nvPr/>
        </p:nvPicPr>
        <p:blipFill>
          <a:blip r:embed="rId11" cstate="print">
            <a:duotone>
              <a:schemeClr val="accent1"/>
              <a:srgbClr val="FFFFFF"/>
            </a:duotone>
          </a:blip>
          <a:stretch>
            <a:fillRect/>
          </a:stretch>
        </p:blipFill>
        <p:spPr>
          <a:xfrm>
            <a:off x="571" y="428"/>
            <a:ext cx="9142858" cy="6857143"/>
          </a:xfrm>
          <a:prstGeom prst="rect">
            <a:avLst/>
          </a:prstGeom>
          <a:noFill/>
          <a:ln>
            <a:noFill/>
          </a:ln>
        </p:spPr>
      </p:pic>
      <p:pic>
        <p:nvPicPr>
          <p:cNvPr id="9" name="image6.png"/>
          <p:cNvPicPr>
            <a:picLocks noChangeAspect="1"/>
          </p:cNvPicPr>
          <p:nvPr/>
        </p:nvPicPr>
        <p:blipFill>
          <a:blip r:embed="rId12" cstate="print"/>
          <a:stretch>
            <a:fillRect/>
          </a:stretch>
        </p:blipFill>
        <p:spPr>
          <a:xfrm>
            <a:off x="0" y="76201"/>
            <a:ext cx="9142858" cy="6857143"/>
          </a:xfrm>
          <a:prstGeom prst="rect">
            <a:avLst/>
          </a:prstGeom>
          <a:noFill/>
          <a:ln>
            <a:noFill/>
          </a:ln>
        </p:spPr>
      </p:pic>
      <p:sp>
        <p:nvSpPr>
          <p:cNvPr id="30" name="Rectangle 30"/>
          <p:cNvSpPr>
            <a:spLocks noGrp="1"/>
          </p:cNvSpPr>
          <p:nvPr>
            <p:ph type="title"/>
          </p:nvPr>
        </p:nvSpPr>
        <p:spPr>
          <a:xfrm>
            <a:off x="457200" y="218047"/>
            <a:ext cx="8229600" cy="1164535"/>
          </a:xfrm>
          <a:prstGeom prst="rect">
            <a:avLst/>
          </a:prstGeom>
        </p:spPr>
        <p:txBody>
          <a:bodyPr anchor="b" anchorCtr="0">
            <a:normAutofit/>
          </a:bodyPr>
          <a:lstStyle/>
          <a:p>
            <a:pPr algn="l"/>
            <a:r>
              <a:rPr lang="en-US" dirty="0" smtClean="0"/>
              <a:t>Click to edit Master title style</a:t>
            </a:r>
            <a:endParaRPr lang="en-US" dirty="0"/>
          </a:p>
        </p:txBody>
      </p:sp>
      <p:sp>
        <p:nvSpPr>
          <p:cNvPr id="12" name="Rectangle 12"/>
          <p:cNvSpPr>
            <a:spLocks noGrp="1"/>
          </p:cNvSpPr>
          <p:nvPr>
            <p:ph type="body" idx="1"/>
          </p:nvPr>
        </p:nvSpPr>
        <p:spPr>
          <a:xfrm>
            <a:off x="457200" y="1600200"/>
            <a:ext cx="8229600" cy="4525963"/>
          </a:xfrm>
          <a:prstGeom prst="rect">
            <a:avLst/>
          </a:prstGeom>
        </p:spPr>
        <p:txBody>
          <a:bodyPr>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20" name="Rectangle 20"/>
          <p:cNvSpPr>
            <a:spLocks noGrp="1"/>
          </p:cNvSpPr>
          <p:nvPr>
            <p:ph type="ftr" sz="quarter" idx="3"/>
          </p:nvPr>
        </p:nvSpPr>
        <p:spPr>
          <a:xfrm>
            <a:off x="457200" y="6245225"/>
            <a:ext cx="5562600" cy="476250"/>
          </a:xfrm>
          <a:prstGeom prst="rect">
            <a:avLst/>
          </a:prstGeom>
        </p:spPr>
        <p:txBody>
          <a:bodyPr/>
          <a:lstStyle>
            <a:lvl1pPr algn="l">
              <a:defRPr sz="1000">
                <a:latin typeface="+mn-lt"/>
              </a:defRPr>
            </a:lvl1pPr>
          </a:lstStyle>
          <a:p>
            <a:r>
              <a:rPr lang="en-US" dirty="0" smtClean="0"/>
              <a:t>Footer</a:t>
            </a:r>
            <a:endParaRPr lang="en-US" dirty="0"/>
          </a:p>
        </p:txBody>
      </p:sp>
      <p:sp>
        <p:nvSpPr>
          <p:cNvPr id="21" name="Rectangle 21"/>
          <p:cNvSpPr>
            <a:spLocks noGrp="1"/>
          </p:cNvSpPr>
          <p:nvPr>
            <p:ph type="sldNum" sz="quarter" idx="4"/>
          </p:nvPr>
        </p:nvSpPr>
        <p:spPr>
          <a:xfrm>
            <a:off x="6553200" y="6245225"/>
            <a:ext cx="2133600" cy="476250"/>
          </a:xfrm>
          <a:prstGeom prst="rect">
            <a:avLst/>
          </a:prstGeom>
        </p:spPr>
        <p:txBody>
          <a:bodyPr/>
          <a:lstStyle>
            <a:lvl1pPr algn="r">
              <a:defRPr sz="1000">
                <a:latin typeface="+mn-lt"/>
              </a:defRPr>
            </a:lvl1pPr>
          </a:lstStyle>
          <a:p>
            <a:r>
              <a:rPr lang="en-US" dirty="0" smtClean="0"/>
              <a:t>1</a:t>
            </a:r>
            <a:endParaRPr lang="en-US" dirty="0"/>
          </a:p>
        </p:txBody>
      </p:sp>
      <p:pic>
        <p:nvPicPr>
          <p:cNvPr id="13" name="Picture 12" descr="npsf-logo1.png"/>
          <p:cNvPicPr>
            <a:picLocks noChangeAspect="1"/>
          </p:cNvPicPr>
          <p:nvPr userDrawn="1"/>
        </p:nvPicPr>
        <p:blipFill>
          <a:blip r:embed="rId13" cstate="print"/>
          <a:stretch>
            <a:fillRect/>
          </a:stretch>
        </p:blipFill>
        <p:spPr>
          <a:xfrm>
            <a:off x="152400" y="110015"/>
            <a:ext cx="1143000" cy="507206"/>
          </a:xfrm>
          <a:prstGeom prst="rect">
            <a:avLst/>
          </a:prstGeom>
        </p:spPr>
      </p:pic>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Lst>
  <p:hf sldNum="0" hdr="0" dt="0"/>
  <p:txStyles>
    <p:titleStyle>
      <a:defPPr>
        <a:defRPr sz="4400">
          <a:solidFill>
            <a:schemeClr val="tx1"/>
          </a:solidFill>
          <a:latin typeface="+mj-lt"/>
          <a:ea typeface="+mj-ea"/>
          <a:cs typeface="+mj-cs"/>
        </a:defRPr>
      </a:defPPr>
      <a:lvl1pPr algn="l" eaLnBrk="1" hangingPunct="1">
        <a:buNone/>
        <a:defRPr sz="3600">
          <a:solidFill>
            <a:schemeClr val="tx1">
              <a:alpha val="100000"/>
            </a:schemeClr>
          </a:solidFill>
          <a:latin typeface="+mj-lt"/>
        </a:defRPr>
      </a:lvl1pPr>
    </p:titleStyle>
    <p:bodyStyle>
      <a:defPPr>
        <a:defRPr>
          <a:solidFill>
            <a:schemeClr val="tx1"/>
          </a:solidFill>
          <a:latin typeface="+mn-lt"/>
          <a:ea typeface="+mn-ea"/>
          <a:cs typeface="+mn-cs"/>
        </a:defRPr>
      </a:defPPr>
      <a:lvl1pPr marL="342900" indent="-342900" eaLnBrk="1" hangingPunct="1">
        <a:buChar char="•"/>
        <a:defRPr sz="2800">
          <a:latin typeface="+mn-lt"/>
        </a:defRPr>
      </a:lvl1pPr>
      <a:lvl2pPr marL="742950" indent="-285750" eaLnBrk="1" hangingPunct="1">
        <a:buChar char="–"/>
        <a:defRPr sz="2200">
          <a:latin typeface="+mn-lt"/>
        </a:defRPr>
      </a:lvl2pPr>
      <a:lvl3pPr marL="1143000" indent="-228600" eaLnBrk="1" hangingPunct="1">
        <a:buChar char="•"/>
        <a:defRPr sz="2400">
          <a:latin typeface="+mn-lt"/>
        </a:defRPr>
      </a:lvl3pPr>
      <a:lvl4pPr marL="1600200" indent="-228600" eaLnBrk="1" hangingPunct="1">
        <a:buChar char="–"/>
        <a:defRPr sz="2000">
          <a:latin typeface="+mn-lt"/>
        </a:defRPr>
      </a:lvl4pPr>
      <a:lvl5pPr marL="2057400" indent="-228600" eaLnBrk="1" hangingPunct="1">
        <a:buChar char="»"/>
        <a:defRPr sz="2000">
          <a:latin typeface="+mn-lt"/>
        </a:defRPr>
      </a:lvl5pPr>
      <a:lvl6pPr marL="2514600" indent="-228600" eaLnBrk="1" hangingPunct="1">
        <a:buChar char="•"/>
        <a:defRPr sz="2000"/>
      </a:lvl6pPr>
      <a:lvl7pPr marL="2971800" indent="-228600" eaLnBrk="1" hangingPunct="1">
        <a:buChar char="•"/>
        <a:defRPr sz="2000"/>
      </a:lvl7pPr>
      <a:lvl8pPr marL="3429000" indent="-228600" eaLnBrk="1" hangingPunct="1">
        <a:buChar char="•"/>
        <a:defRPr sz="2000"/>
      </a:lvl8pPr>
      <a:lvl9pPr marL="3886200" indent="-228600" eaLnBrk="1" hangingPunct="1">
        <a:buChar char="•"/>
        <a:defRPr sz="2000"/>
      </a:lvl9pPr>
    </p:bodyStyle>
    <p:otherStyle>
      <a:defPPr>
        <a:defRPr>
          <a:solidFill>
            <a:schemeClr val="tx1"/>
          </a:solidFill>
          <a:latin typeface="+mn-lt"/>
          <a:ea typeface="+mn-ea"/>
          <a:cs typeface="+mn-cs"/>
        </a:defRPr>
      </a:defPPr>
      <a:lvl1pPr marL="0" eaLnBrk="1" hangingPunct="1"/>
      <a:lvl2pPr marL="457200" eaLnBrk="1" hangingPunct="1"/>
      <a:lvl3pPr marL="914400" eaLnBrk="1" hangingPunct="1"/>
      <a:lvl4pPr marL="1371600" eaLnBrk="1" hangingPunct="1"/>
      <a:lvl5pPr marL="1828800" eaLnBrk="1" hangingPunct="1"/>
      <a:lvl6pPr marL="2286000" eaLnBrk="1" hangingPunct="1"/>
      <a:lvl7pPr marL="2743200" eaLnBrk="1" hangingPunct="1"/>
      <a:lvl8pPr marL="3200400" eaLnBrk="1" hangingPunct="1"/>
      <a:lvl9pPr marL="3657600" eaLnBrk="1" hangingPunct="1"/>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hyperlink" Target="http://www.adaptivecomputing.com/download/gold/gold-2.2.0.5.tar.gz" TargetMode="External"/><Relationship Id="rId2" Type="http://schemas.openxmlformats.org/officeDocument/2006/relationships/hyperlink" Target="http://www.adaptivecomputing.com/"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6.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hyperlink" Target="http://search.cpan.org/CPAN/authors/id/M/MS/MSCHOUT/Log-Dispatch-FileRotate-1.34.tar.gz" TargetMode="Externa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hyperlink" Target="mailto:vaibhavp@cdac.in" TargetMode="External"/><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7.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4.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4.xml"/><Relationship Id="rId5" Type="http://schemas.openxmlformats.org/officeDocument/2006/relationships/image" Target="../media/image30.png"/><Relationship Id="rId4" Type="http://schemas.openxmlformats.org/officeDocument/2006/relationships/image" Target="../media/image29.pn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4.xml"/><Relationship Id="rId4" Type="http://schemas.openxmlformats.org/officeDocument/2006/relationships/image" Target="../media/image33.png"/></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4.xml"/><Relationship Id="rId4" Type="http://schemas.openxmlformats.org/officeDocument/2006/relationships/image" Target="../media/image3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hyperlink" Target="http://www.mysql.com/" TargetMode="Externa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12.wmf"/><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hemeOverride" Target="../theme/themeOverride3.xml"/></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hemeOverride" Target="../theme/themeOverride4.xml"/></Relationships>
</file>

<file path=ppt/slides/_rels/slide36.xml.rels><?xml version="1.0" encoding="UTF-8" standalone="yes"?>
<Relationships xmlns="http://schemas.openxmlformats.org/package/2006/relationships"><Relationship Id="rId2" Type="http://schemas.openxmlformats.org/officeDocument/2006/relationships/image" Target="../media/image13.wmf"/><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14.wmf"/><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15.wmf"/><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16.wmf"/><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image" Target="../media/image17.wmf"/><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hemeOverride" Target="../theme/themeOverride5.xml"/></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hemeOverride" Target="../theme/themeOverride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8" Type="http://schemas.openxmlformats.org/officeDocument/2006/relationships/hyperlink" Target="http://www.webopedia.com/TERM/O/operator.html" TargetMode="External"/><Relationship Id="rId3" Type="http://schemas.openxmlformats.org/officeDocument/2006/relationships/hyperlink" Target="https://en.wikipedia.org/wiki/Computer" TargetMode="External"/><Relationship Id="rId7" Type="http://schemas.openxmlformats.org/officeDocument/2006/relationships/hyperlink" Target="http://www.webopedia.com/TERM/S/system.html" TargetMode="External"/><Relationship Id="rId2" Type="http://schemas.openxmlformats.org/officeDocument/2006/relationships/hyperlink" Target="https://en.wikipedia.org/wiki/Computer_program" TargetMode="External"/><Relationship Id="rId1" Type="http://schemas.openxmlformats.org/officeDocument/2006/relationships/slideLayout" Target="../slideLayouts/slideLayout6.xml"/><Relationship Id="rId6" Type="http://schemas.openxmlformats.org/officeDocument/2006/relationships/hyperlink" Target="http://www.webopedia.com/TERM/P/program.html" TargetMode="External"/><Relationship Id="rId5" Type="http://schemas.openxmlformats.org/officeDocument/2006/relationships/hyperlink" Target="http://www.webopedia.com/TERM/U/user.html" TargetMode="External"/><Relationship Id="rId10" Type="http://schemas.openxmlformats.org/officeDocument/2006/relationships/image" Target="../media/image10.png"/><Relationship Id="rId4" Type="http://schemas.openxmlformats.org/officeDocument/2006/relationships/hyperlink" Target="https://en.wikipedia.org/wiki/Non-interactive" TargetMode="External"/><Relationship Id="rId9" Type="http://schemas.openxmlformats.org/officeDocument/2006/relationships/hyperlink" Target="http://www.webopedia.com/TERM/C/computer.html" TargetMode="External"/></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hemeOverride" Target="../theme/themeOverride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hyperlink" Target="mailto:user1@hpc.acts" TargetMode="External"/><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hemeOverride" Target="../theme/themeOverride8.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2" Type="http://schemas.openxmlformats.org/officeDocument/2006/relationships/hyperlink" Target="https://www.adaptivecomputing.com/support/download-center/torque-download/" TargetMode="Externa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3" Type="http://schemas.openxmlformats.org/officeDocument/2006/relationships/hyperlink" Target="http://docs.adaptivecomputing.com/maui/commands/checkjob.php" TargetMode="External"/><Relationship Id="rId7" Type="http://schemas.openxmlformats.org/officeDocument/2006/relationships/hyperlink" Target="http://docs.adaptivecomputing.com/maui/commands/showstats.php" TargetMode="External"/><Relationship Id="rId2" Type="http://schemas.openxmlformats.org/officeDocument/2006/relationships/hyperlink" Target="http://docs.adaptivecomputing.com/maui/commands/canceljob.php" TargetMode="External"/><Relationship Id="rId1" Type="http://schemas.openxmlformats.org/officeDocument/2006/relationships/slideLayout" Target="../slideLayouts/slideLayout3.xml"/><Relationship Id="rId6" Type="http://schemas.openxmlformats.org/officeDocument/2006/relationships/hyperlink" Target="http://docs.adaptivecomputing.com/maui/commands/showstart.php" TargetMode="External"/><Relationship Id="rId5" Type="http://schemas.openxmlformats.org/officeDocument/2006/relationships/hyperlink" Target="http://docs.adaptivecomputing.com/maui/commands/showq.php" TargetMode="External"/><Relationship Id="rId4" Type="http://schemas.openxmlformats.org/officeDocument/2006/relationships/hyperlink" Target="http://docs.adaptivecomputing.com/maui/commands/showbf.php"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8" Type="http://schemas.openxmlformats.org/officeDocument/2006/relationships/hyperlink" Target="http://docs.adaptivecomputing.com/maui/commands/profiler.php" TargetMode="External"/><Relationship Id="rId13" Type="http://schemas.openxmlformats.org/officeDocument/2006/relationships/hyperlink" Target="http://docs.adaptivecomputing.com/maui/commands/schedctl.php" TargetMode="External"/><Relationship Id="rId3" Type="http://schemas.openxmlformats.org/officeDocument/2006/relationships/hyperlink" Target="http://docs.adaptivecomputing.com/maui/commands/changeparam.php" TargetMode="External"/><Relationship Id="rId7" Type="http://schemas.openxmlformats.org/officeDocument/2006/relationships/hyperlink" Target="http://docs.adaptivecomputing.com/maui/a.gmjobctl.php" TargetMode="External"/><Relationship Id="rId12" Type="http://schemas.openxmlformats.org/officeDocument/2006/relationships/hyperlink" Target="http://docs.adaptivecomputing.com/maui/commands/runjob.php" TargetMode="External"/><Relationship Id="rId17" Type="http://schemas.openxmlformats.org/officeDocument/2006/relationships/hyperlink" Target="http://docs.adaptivecomputing.com/maui/commands/setspri.php" TargetMode="External"/><Relationship Id="rId2" Type="http://schemas.openxmlformats.org/officeDocument/2006/relationships/hyperlink" Target="http://docs.adaptivecomputing.com/maui/commands/canceljob.php" TargetMode="External"/><Relationship Id="rId16" Type="http://schemas.openxmlformats.org/officeDocument/2006/relationships/hyperlink" Target="http://docs.adaptivecomputing.com/maui/commands/setres.php" TargetMode="External"/><Relationship Id="rId1" Type="http://schemas.openxmlformats.org/officeDocument/2006/relationships/slideLayout" Target="../slideLayouts/slideLayout3.xml"/><Relationship Id="rId6" Type="http://schemas.openxmlformats.org/officeDocument/2006/relationships/hyperlink" Target="http://docs.adaptivecomputing.com/maui/commands/diagnose.php" TargetMode="External"/><Relationship Id="rId11" Type="http://schemas.openxmlformats.org/officeDocument/2006/relationships/hyperlink" Target="http://docs.adaptivecomputing.com/maui/commands/resetstats.php" TargetMode="External"/><Relationship Id="rId5" Type="http://schemas.openxmlformats.org/officeDocument/2006/relationships/hyperlink" Target="http://docs.adaptivecomputing.com/maui/commands/checknode.php" TargetMode="External"/><Relationship Id="rId15" Type="http://schemas.openxmlformats.org/officeDocument/2006/relationships/hyperlink" Target="http://docs.adaptivecomputing.com/maui/commands/setqos.php" TargetMode="External"/><Relationship Id="rId10" Type="http://schemas.openxmlformats.org/officeDocument/2006/relationships/hyperlink" Target="http://docs.adaptivecomputing.com/maui/commands/releaseres.php" TargetMode="External"/><Relationship Id="rId4" Type="http://schemas.openxmlformats.org/officeDocument/2006/relationships/hyperlink" Target="http://docs.adaptivecomputing.com/maui/commands/checkjob.php" TargetMode="External"/><Relationship Id="rId9" Type="http://schemas.openxmlformats.org/officeDocument/2006/relationships/hyperlink" Target="http://docs.adaptivecomputing.com/maui/commands/releasehold.php" TargetMode="External"/><Relationship Id="rId14" Type="http://schemas.openxmlformats.org/officeDocument/2006/relationships/hyperlink" Target="http://docs.adaptivecomputing.com/maui/commands/sethold.php" TargetMode="External"/></Relationships>
</file>

<file path=ppt/slides/_rels/slide81.xml.rels><?xml version="1.0" encoding="UTF-8" standalone="yes"?>
<Relationships xmlns="http://schemas.openxmlformats.org/package/2006/relationships"><Relationship Id="rId8" Type="http://schemas.openxmlformats.org/officeDocument/2006/relationships/hyperlink" Target="http://docs.adaptivecomputing.com/maui/commands/showstate.php" TargetMode="External"/><Relationship Id="rId3" Type="http://schemas.openxmlformats.org/officeDocument/2006/relationships/hyperlink" Target="http://docs.adaptivecomputing.com/maui/commands/showconfig.php" TargetMode="External"/><Relationship Id="rId7" Type="http://schemas.openxmlformats.org/officeDocument/2006/relationships/hyperlink" Target="http://docs.adaptivecomputing.com/maui/commands/showstart.php" TargetMode="External"/><Relationship Id="rId2" Type="http://schemas.openxmlformats.org/officeDocument/2006/relationships/hyperlink" Target="http://docs.adaptivecomputing.com/maui/commands/showbf.php" TargetMode="External"/><Relationship Id="rId1" Type="http://schemas.openxmlformats.org/officeDocument/2006/relationships/slideLayout" Target="../slideLayouts/slideLayout3.xml"/><Relationship Id="rId6" Type="http://schemas.openxmlformats.org/officeDocument/2006/relationships/hyperlink" Target="http://docs.adaptivecomputing.com/maui/commands/showres.php" TargetMode="External"/><Relationship Id="rId5" Type="http://schemas.openxmlformats.org/officeDocument/2006/relationships/hyperlink" Target="http://docs.adaptivecomputing.com/maui/commands/showq.php" TargetMode="External"/><Relationship Id="rId4" Type="http://schemas.openxmlformats.org/officeDocument/2006/relationships/hyperlink" Target="http://docs.adaptivecomputing.com/maui/commands/showgrid.php" TargetMode="External"/><Relationship Id="rId9" Type="http://schemas.openxmlformats.org/officeDocument/2006/relationships/hyperlink" Target="http://docs.adaptivecomputing.com/maui/commands/showstats.php" TargetMode="Externa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3" Type="http://schemas.openxmlformats.org/officeDocument/2006/relationships/hyperlink" Target="http://docs.adaptivecomputing.com/maui/commands/showres.php#r" TargetMode="External"/><Relationship Id="rId2" Type="http://schemas.openxmlformats.org/officeDocument/2006/relationships/hyperlink" Target="http://docs.adaptivecomputing.com/maui/commands/showres.php#o" TargetMode="External"/><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hemeOverride" Target="../theme/themeOverride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Resource Management and Accounting</a:t>
            </a:r>
            <a:endParaRPr lang="en-US" dirty="0"/>
          </a:p>
        </p:txBody>
      </p:sp>
      <p:pic>
        <p:nvPicPr>
          <p:cNvPr id="5" name="Picture 4" descr="Param Yuva -2 photo.png"/>
          <p:cNvPicPr>
            <a:picLocks noChangeAspect="1"/>
          </p:cNvPicPr>
          <p:nvPr/>
        </p:nvPicPr>
        <p:blipFill>
          <a:blip r:embed="rId2" cstate="print"/>
          <a:stretch>
            <a:fillRect/>
          </a:stretch>
        </p:blipFill>
        <p:spPr>
          <a:xfrm>
            <a:off x="1981200" y="1194676"/>
            <a:ext cx="5334000" cy="2920124"/>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0" name="Straight Arrow Connector 19"/>
          <p:cNvCxnSpPr/>
          <p:nvPr/>
        </p:nvCxnSpPr>
        <p:spPr>
          <a:xfrm flipV="1">
            <a:off x="3992578" y="4795508"/>
            <a:ext cx="2519127" cy="2037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2" name="Title 1"/>
          <p:cNvSpPr>
            <a:spLocks noGrp="1"/>
          </p:cNvSpPr>
          <p:nvPr>
            <p:ph type="title"/>
          </p:nvPr>
        </p:nvSpPr>
        <p:spPr>
          <a:xfrm>
            <a:off x="457200" y="749938"/>
            <a:ext cx="8229600" cy="670484"/>
          </a:xfrm>
        </p:spPr>
        <p:txBody>
          <a:bodyPr/>
          <a:lstStyle/>
          <a:p>
            <a:pPr algn="ctr"/>
            <a:r>
              <a:rPr lang="en-US" dirty="0"/>
              <a:t>PARAM </a:t>
            </a:r>
            <a:r>
              <a:rPr lang="en-US" dirty="0" err="1"/>
              <a:t>Yuva</a:t>
            </a:r>
            <a:r>
              <a:rPr lang="en-US" dirty="0"/>
              <a:t> Batch system</a:t>
            </a:r>
          </a:p>
        </p:txBody>
      </p:sp>
      <p:sp>
        <p:nvSpPr>
          <p:cNvPr id="3" name="Content Placeholder 2"/>
          <p:cNvSpPr>
            <a:spLocks noGrp="1"/>
          </p:cNvSpPr>
          <p:nvPr>
            <p:ph idx="1"/>
          </p:nvPr>
        </p:nvSpPr>
        <p:spPr/>
        <p:txBody>
          <a:bodyPr>
            <a:normAutofit/>
          </a:bodyPr>
          <a:lstStyle/>
          <a:p>
            <a:pPr marL="0" indent="0">
              <a:buNone/>
            </a:pPr>
            <a:endParaRPr lang="en-US" sz="1350" i="1" kern="1200" dirty="0">
              <a:ln w="0"/>
              <a:solidFill>
                <a:srgbClr val="FFFF00"/>
              </a:solidFill>
              <a:effectLst>
                <a:outerShdw blurRad="38100" dist="19050" dir="2700000" algn="tl" rotWithShape="0">
                  <a:schemeClr val="dk1">
                    <a:alpha val="40000"/>
                  </a:schemeClr>
                </a:outerShdw>
              </a:effectLst>
              <a:ea typeface="+mn-ea"/>
              <a:cs typeface="+mn-cs"/>
            </a:endParaRPr>
          </a:p>
        </p:txBody>
      </p:sp>
      <p:sp>
        <p:nvSpPr>
          <p:cNvPr id="4" name="Rounded Rectangle 3"/>
          <p:cNvSpPr/>
          <p:nvPr/>
        </p:nvSpPr>
        <p:spPr>
          <a:xfrm>
            <a:off x="2803178" y="2594720"/>
            <a:ext cx="2723963" cy="10996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ln w="0"/>
                <a:solidFill>
                  <a:schemeClr val="bg1"/>
                </a:solidFill>
                <a:effectLst>
                  <a:outerShdw blurRad="38100" dist="19050" dir="2700000" algn="tl" rotWithShape="0">
                    <a:schemeClr val="dk1">
                      <a:alpha val="40000"/>
                    </a:schemeClr>
                  </a:outerShdw>
                </a:effectLst>
              </a:rPr>
              <a:t>Server1</a:t>
            </a:r>
          </a:p>
          <a:p>
            <a:pPr algn="ctr"/>
            <a:r>
              <a:rPr lang="en-US" sz="1350" dirty="0">
                <a:ln w="0"/>
                <a:solidFill>
                  <a:schemeClr val="tx1"/>
                </a:solidFill>
                <a:effectLst>
                  <a:outerShdw blurRad="38100" dist="19050" dir="2700000" algn="tl" rotWithShape="0">
                    <a:schemeClr val="dk1">
                      <a:alpha val="40000"/>
                    </a:schemeClr>
                  </a:outerShdw>
                </a:effectLst>
              </a:rPr>
              <a:t>Resource manager component </a:t>
            </a:r>
          </a:p>
          <a:p>
            <a:pPr algn="ctr"/>
            <a:endParaRPr lang="en-US" sz="1350" dirty="0">
              <a:ln w="0"/>
              <a:solidFill>
                <a:schemeClr val="bg1"/>
              </a:solidFill>
              <a:effectLst>
                <a:outerShdw blurRad="38100" dist="19050" dir="2700000" algn="tl" rotWithShape="0">
                  <a:schemeClr val="dk1">
                    <a:alpha val="40000"/>
                  </a:schemeClr>
                </a:outerShdw>
              </a:effectLst>
            </a:endParaRPr>
          </a:p>
          <a:p>
            <a:pPr algn="ctr"/>
            <a:r>
              <a:rPr lang="en-US" sz="1350" i="1" dirty="0" err="1">
                <a:ln w="0"/>
                <a:solidFill>
                  <a:srgbClr val="FFFF00"/>
                </a:solidFill>
                <a:effectLst>
                  <a:outerShdw blurRad="38100" dist="19050" dir="2700000" algn="tl" rotWithShape="0">
                    <a:schemeClr val="dk1">
                      <a:alpha val="40000"/>
                    </a:schemeClr>
                  </a:outerShdw>
                </a:effectLst>
              </a:rPr>
              <a:t>PBS_Server</a:t>
            </a:r>
            <a:endParaRPr lang="en-US" sz="1350" i="1" dirty="0">
              <a:ln w="0"/>
              <a:solidFill>
                <a:srgbClr val="FFFF00"/>
              </a:solidFill>
              <a:effectLst>
                <a:outerShdw blurRad="38100" dist="19050" dir="2700000" algn="tl" rotWithShape="0">
                  <a:schemeClr val="dk1">
                    <a:alpha val="40000"/>
                  </a:schemeClr>
                </a:outerShdw>
              </a:effectLst>
            </a:endParaRPr>
          </a:p>
        </p:txBody>
      </p:sp>
      <p:sp>
        <p:nvSpPr>
          <p:cNvPr id="5" name="Rectangle 4"/>
          <p:cNvSpPr/>
          <p:nvPr/>
        </p:nvSpPr>
        <p:spPr>
          <a:xfrm>
            <a:off x="2410485" y="4027288"/>
            <a:ext cx="1582093" cy="11824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a:p>
            <a:pPr algn="ctr"/>
            <a:endParaRPr lang="en-US" sz="1350" dirty="0"/>
          </a:p>
          <a:p>
            <a:pPr algn="ctr"/>
            <a:r>
              <a:rPr lang="en-US" sz="1350" dirty="0"/>
              <a:t>Node1</a:t>
            </a:r>
          </a:p>
          <a:p>
            <a:pPr algn="ctr"/>
            <a:r>
              <a:rPr lang="en-US" sz="1350" dirty="0">
                <a:ln w="0"/>
                <a:solidFill>
                  <a:schemeClr val="tx1"/>
                </a:solidFill>
                <a:effectLst>
                  <a:outerShdw blurRad="38100" dist="19050" dir="2700000" algn="tl" rotWithShape="0">
                    <a:schemeClr val="dk1">
                      <a:alpha val="40000"/>
                    </a:schemeClr>
                  </a:outerShdw>
                </a:effectLst>
              </a:rPr>
              <a:t>Resource manger Component</a:t>
            </a:r>
          </a:p>
          <a:p>
            <a:pPr algn="ctr"/>
            <a:r>
              <a:rPr lang="en-US" sz="1350" i="1" dirty="0" err="1">
                <a:ln w="0"/>
                <a:solidFill>
                  <a:srgbClr val="FFFF00"/>
                </a:solidFill>
                <a:effectLst>
                  <a:outerShdw blurRad="38100" dist="19050" dir="2700000" algn="tl" rotWithShape="0">
                    <a:schemeClr val="dk1">
                      <a:alpha val="40000"/>
                    </a:schemeClr>
                  </a:outerShdw>
                </a:effectLst>
              </a:rPr>
              <a:t>PBS_mom</a:t>
            </a:r>
            <a:endParaRPr lang="en-US" sz="1350" i="1" dirty="0">
              <a:ln w="0"/>
              <a:solidFill>
                <a:srgbClr val="FFFF00"/>
              </a:solidFill>
              <a:effectLst>
                <a:outerShdw blurRad="38100" dist="19050" dir="2700000" algn="tl" rotWithShape="0">
                  <a:schemeClr val="dk1">
                    <a:alpha val="40000"/>
                  </a:schemeClr>
                </a:outerShdw>
              </a:effectLst>
            </a:endParaRPr>
          </a:p>
          <a:p>
            <a:pPr algn="ctr"/>
            <a:endParaRPr lang="en-US" sz="1350" dirty="0">
              <a:ln w="0"/>
              <a:solidFill>
                <a:schemeClr val="tx1"/>
              </a:solidFill>
              <a:effectLst>
                <a:outerShdw blurRad="38100" dist="19050" dir="2700000" algn="tl" rotWithShape="0">
                  <a:schemeClr val="dk1">
                    <a:alpha val="40000"/>
                  </a:schemeClr>
                </a:outerShdw>
              </a:effectLst>
            </a:endParaRPr>
          </a:p>
          <a:p>
            <a:pPr algn="ctr"/>
            <a:endParaRPr lang="en-US" sz="1350" dirty="0">
              <a:ln w="0"/>
              <a:solidFill>
                <a:schemeClr val="tx1"/>
              </a:solidFill>
              <a:effectLst>
                <a:outerShdw blurRad="38100" dist="19050" dir="2700000" algn="tl" rotWithShape="0">
                  <a:schemeClr val="dk1">
                    <a:alpha val="40000"/>
                  </a:schemeClr>
                </a:outerShdw>
              </a:effectLst>
            </a:endParaRPr>
          </a:p>
        </p:txBody>
      </p:sp>
      <p:sp>
        <p:nvSpPr>
          <p:cNvPr id="6" name="Rectangle 5"/>
          <p:cNvSpPr/>
          <p:nvPr/>
        </p:nvSpPr>
        <p:spPr>
          <a:xfrm>
            <a:off x="4333781" y="4027289"/>
            <a:ext cx="1579263" cy="11824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Node20</a:t>
            </a:r>
          </a:p>
          <a:p>
            <a:pPr algn="ctr"/>
            <a:r>
              <a:rPr lang="en-US" sz="1350" dirty="0">
                <a:ln w="0"/>
                <a:solidFill>
                  <a:schemeClr val="tx1"/>
                </a:solidFill>
                <a:effectLst>
                  <a:outerShdw blurRad="38100" dist="19050" dir="2700000" algn="tl" rotWithShape="0">
                    <a:schemeClr val="dk1">
                      <a:alpha val="40000"/>
                    </a:schemeClr>
                  </a:outerShdw>
                </a:effectLst>
              </a:rPr>
              <a:t>Resource manger Component</a:t>
            </a:r>
          </a:p>
          <a:p>
            <a:pPr algn="ctr"/>
            <a:r>
              <a:rPr lang="en-US" sz="1350" i="1" dirty="0" err="1">
                <a:ln w="0"/>
                <a:solidFill>
                  <a:srgbClr val="FFFF00"/>
                </a:solidFill>
                <a:effectLst>
                  <a:outerShdw blurRad="38100" dist="19050" dir="2700000" algn="tl" rotWithShape="0">
                    <a:schemeClr val="dk1">
                      <a:alpha val="40000"/>
                    </a:schemeClr>
                  </a:outerShdw>
                </a:effectLst>
              </a:rPr>
              <a:t>PBS_mom</a:t>
            </a:r>
            <a:endParaRPr lang="en-US" sz="1350" i="1" dirty="0">
              <a:ln w="0"/>
              <a:solidFill>
                <a:srgbClr val="FFFF00"/>
              </a:solidFill>
              <a:effectLst>
                <a:outerShdw blurRad="38100" dist="19050" dir="2700000" algn="tl" rotWithShape="0">
                  <a:schemeClr val="dk1">
                    <a:alpha val="40000"/>
                  </a:schemeClr>
                </a:outerShdw>
              </a:effectLst>
            </a:endParaRPr>
          </a:p>
        </p:txBody>
      </p:sp>
      <p:cxnSp>
        <p:nvCxnSpPr>
          <p:cNvPr id="8" name="Straight Arrow Connector 7"/>
          <p:cNvCxnSpPr/>
          <p:nvPr/>
        </p:nvCxnSpPr>
        <p:spPr>
          <a:xfrm>
            <a:off x="3972206" y="4568148"/>
            <a:ext cx="361574" cy="0"/>
          </a:xfrm>
          <a:prstGeom prst="straightConnector1">
            <a:avLst/>
          </a:prstGeom>
          <a:ln>
            <a:solidFill>
              <a:schemeClr val="accent6">
                <a:lumMod val="50000"/>
              </a:schemeClr>
            </a:solidFill>
            <a:headEnd type="triangle"/>
            <a:tailEnd type="triangle"/>
          </a:ln>
        </p:spPr>
        <p:style>
          <a:lnRef idx="1">
            <a:schemeClr val="accent2"/>
          </a:lnRef>
          <a:fillRef idx="0">
            <a:schemeClr val="accent2"/>
          </a:fillRef>
          <a:effectRef idx="0">
            <a:schemeClr val="accent2"/>
          </a:effectRef>
          <a:fontRef idx="minor">
            <a:schemeClr val="tx1"/>
          </a:fontRef>
        </p:style>
      </p:cxnSp>
      <p:cxnSp>
        <p:nvCxnSpPr>
          <p:cNvPr id="11" name="Straight Arrow Connector 10"/>
          <p:cNvCxnSpPr/>
          <p:nvPr/>
        </p:nvCxnSpPr>
        <p:spPr>
          <a:xfrm flipH="1">
            <a:off x="3299988" y="3694321"/>
            <a:ext cx="176543" cy="332968"/>
          </a:xfrm>
          <a:prstGeom prst="straightConnector1">
            <a:avLst/>
          </a:prstGeom>
          <a:ln>
            <a:solidFill>
              <a:schemeClr val="accent6">
                <a:lumMod val="50000"/>
              </a:schemeClr>
            </a:solidFill>
            <a:headEnd type="triangle"/>
            <a:tailEnd type="triangle"/>
          </a:ln>
        </p:spPr>
        <p:style>
          <a:lnRef idx="1">
            <a:schemeClr val="accent6"/>
          </a:lnRef>
          <a:fillRef idx="0">
            <a:schemeClr val="accent6"/>
          </a:fillRef>
          <a:effectRef idx="0">
            <a:schemeClr val="accent6"/>
          </a:effectRef>
          <a:fontRef idx="minor">
            <a:schemeClr val="tx1"/>
          </a:fontRef>
        </p:style>
      </p:cxnSp>
      <p:cxnSp>
        <p:nvCxnSpPr>
          <p:cNvPr id="13" name="Straight Arrow Connector 12"/>
          <p:cNvCxnSpPr/>
          <p:nvPr/>
        </p:nvCxnSpPr>
        <p:spPr>
          <a:xfrm>
            <a:off x="5121997" y="3694321"/>
            <a:ext cx="276414" cy="332968"/>
          </a:xfrm>
          <a:prstGeom prst="straightConnector1">
            <a:avLst/>
          </a:prstGeom>
          <a:ln>
            <a:solidFill>
              <a:schemeClr val="accent6">
                <a:lumMod val="50000"/>
              </a:schemeClr>
            </a:solidFill>
            <a:headEnd type="triangle"/>
            <a:tailEnd type="triangle"/>
          </a:ln>
        </p:spPr>
        <p:style>
          <a:lnRef idx="1">
            <a:schemeClr val="accent6"/>
          </a:lnRef>
          <a:fillRef idx="0">
            <a:schemeClr val="accent6"/>
          </a:fillRef>
          <a:effectRef idx="0">
            <a:schemeClr val="accent6"/>
          </a:effectRef>
          <a:fontRef idx="minor">
            <a:schemeClr val="tx1"/>
          </a:fontRef>
        </p:style>
      </p:cxnSp>
      <p:sp>
        <p:nvSpPr>
          <p:cNvPr id="14" name="Rectangle 13"/>
          <p:cNvSpPr/>
          <p:nvPr/>
        </p:nvSpPr>
        <p:spPr>
          <a:xfrm>
            <a:off x="6511705" y="2296752"/>
            <a:ext cx="848762" cy="27771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sz="1350" dirty="0">
                <a:ln w="0"/>
                <a:solidFill>
                  <a:schemeClr val="bg1"/>
                </a:solidFill>
                <a:effectLst>
                  <a:outerShdw blurRad="38100" dist="19050" dir="2700000" algn="tl" rotWithShape="0">
                    <a:schemeClr val="dk1">
                      <a:alpha val="40000"/>
                    </a:schemeClr>
                  </a:outerShdw>
                </a:effectLst>
              </a:rPr>
              <a:t>Server1</a:t>
            </a:r>
          </a:p>
          <a:p>
            <a:pPr algn="ctr"/>
            <a:r>
              <a:rPr lang="en-US" sz="1350" dirty="0">
                <a:ln w="0"/>
                <a:solidFill>
                  <a:schemeClr val="tx1"/>
                </a:solidFill>
                <a:effectLst>
                  <a:outerShdw blurRad="38100" dist="19050" dir="2700000" algn="tl" rotWithShape="0">
                    <a:schemeClr val="dk1">
                      <a:alpha val="40000"/>
                    </a:schemeClr>
                  </a:outerShdw>
                </a:effectLst>
              </a:rPr>
              <a:t>Cluster scheduler</a:t>
            </a:r>
            <a:endParaRPr lang="en-US" sz="1350" dirty="0"/>
          </a:p>
          <a:p>
            <a:pPr algn="ctr"/>
            <a:endParaRPr lang="en-US" sz="1350" dirty="0">
              <a:ln w="0"/>
              <a:solidFill>
                <a:schemeClr val="bg1"/>
              </a:solidFill>
              <a:effectLst>
                <a:outerShdw blurRad="38100" dist="19050" dir="2700000" algn="tl" rotWithShape="0">
                  <a:schemeClr val="dk1">
                    <a:alpha val="40000"/>
                  </a:schemeClr>
                </a:outerShdw>
              </a:effectLst>
            </a:endParaRPr>
          </a:p>
          <a:p>
            <a:pPr algn="ctr"/>
            <a:r>
              <a:rPr lang="en-US" sz="1350" i="1" dirty="0">
                <a:ln w="0"/>
                <a:solidFill>
                  <a:srgbClr val="FFFF00"/>
                </a:solidFill>
                <a:effectLst>
                  <a:outerShdw blurRad="38100" dist="19050" dir="2700000" algn="tl" rotWithShape="0">
                    <a:schemeClr val="dk1">
                      <a:alpha val="40000"/>
                    </a:schemeClr>
                  </a:outerShdw>
                </a:effectLst>
              </a:rPr>
              <a:t>Maui</a:t>
            </a:r>
          </a:p>
        </p:txBody>
      </p:sp>
      <p:cxnSp>
        <p:nvCxnSpPr>
          <p:cNvPr id="16" name="Straight Arrow Connector 15"/>
          <p:cNvCxnSpPr/>
          <p:nvPr/>
        </p:nvCxnSpPr>
        <p:spPr>
          <a:xfrm flipV="1">
            <a:off x="5527141" y="3138723"/>
            <a:ext cx="1000689" cy="101852"/>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18" name="Straight Arrow Connector 17"/>
          <p:cNvCxnSpPr/>
          <p:nvPr/>
        </p:nvCxnSpPr>
        <p:spPr>
          <a:xfrm flipV="1">
            <a:off x="5913044" y="4422052"/>
            <a:ext cx="614786" cy="74691"/>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21" name="Oval 20"/>
          <p:cNvSpPr/>
          <p:nvPr/>
        </p:nvSpPr>
        <p:spPr>
          <a:xfrm>
            <a:off x="1052465" y="2751688"/>
            <a:ext cx="1018515" cy="6518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ln w="0"/>
                <a:solidFill>
                  <a:schemeClr val="tx1"/>
                </a:solidFill>
                <a:effectLst>
                  <a:outerShdw blurRad="38100" dist="19050" dir="2700000" algn="tl" rotWithShape="0">
                    <a:schemeClr val="dk1">
                      <a:alpha val="40000"/>
                    </a:schemeClr>
                  </a:outerShdw>
                </a:effectLst>
              </a:rPr>
              <a:t>User</a:t>
            </a:r>
          </a:p>
        </p:txBody>
      </p:sp>
      <p:cxnSp>
        <p:nvCxnSpPr>
          <p:cNvPr id="23" name="Straight Arrow Connector 22"/>
          <p:cNvCxnSpPr>
            <a:stCxn id="21" idx="6"/>
            <a:endCxn id="4" idx="1"/>
          </p:cNvCxnSpPr>
          <p:nvPr/>
        </p:nvCxnSpPr>
        <p:spPr>
          <a:xfrm>
            <a:off x="2070980" y="3077613"/>
            <a:ext cx="732198" cy="66908"/>
          </a:xfrm>
          <a:prstGeom prst="straightConnector1">
            <a:avLst/>
          </a:prstGeom>
          <a:ln>
            <a:headEnd type="triangle"/>
            <a:tailEnd type="triangle"/>
          </a:ln>
        </p:spPr>
        <p:style>
          <a:lnRef idx="3">
            <a:schemeClr val="accent4"/>
          </a:lnRef>
          <a:fillRef idx="0">
            <a:schemeClr val="accent4"/>
          </a:fillRef>
          <a:effectRef idx="2">
            <a:schemeClr val="accent4"/>
          </a:effectRef>
          <a:fontRef idx="minor">
            <a:schemeClr val="tx1"/>
          </a:fontRef>
        </p:style>
      </p:cxnSp>
      <p:sp>
        <p:nvSpPr>
          <p:cNvPr id="24" name="Rounded Rectangle 23"/>
          <p:cNvSpPr/>
          <p:nvPr/>
        </p:nvSpPr>
        <p:spPr>
          <a:xfrm>
            <a:off x="7701669" y="2670207"/>
            <a:ext cx="772091" cy="224752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Server1</a:t>
            </a:r>
          </a:p>
          <a:p>
            <a:pPr algn="ctr"/>
            <a:r>
              <a:rPr lang="en-US" sz="1350" dirty="0">
                <a:ln w="0"/>
                <a:solidFill>
                  <a:schemeClr val="tx1"/>
                </a:solidFill>
                <a:effectLst>
                  <a:outerShdw blurRad="38100" dist="19050" dir="2700000" algn="tl" rotWithShape="0">
                    <a:schemeClr val="dk1">
                      <a:alpha val="40000"/>
                    </a:schemeClr>
                  </a:outerShdw>
                </a:effectLst>
              </a:rPr>
              <a:t>Accounting system</a:t>
            </a:r>
          </a:p>
          <a:p>
            <a:pPr algn="ctr"/>
            <a:endParaRPr lang="en-US" sz="1350" dirty="0"/>
          </a:p>
          <a:p>
            <a:pPr algn="ctr"/>
            <a:r>
              <a:rPr lang="en-US" sz="1350" i="1" dirty="0">
                <a:ln w="0"/>
                <a:solidFill>
                  <a:srgbClr val="FFFF00"/>
                </a:solidFill>
                <a:effectLst>
                  <a:outerShdw blurRad="38100" dist="19050" dir="2700000" algn="tl" rotWithShape="0">
                    <a:schemeClr val="dk1">
                      <a:alpha val="40000"/>
                    </a:schemeClr>
                  </a:outerShdw>
                </a:effectLst>
              </a:rPr>
              <a:t>Gold</a:t>
            </a:r>
          </a:p>
        </p:txBody>
      </p:sp>
      <p:cxnSp>
        <p:nvCxnSpPr>
          <p:cNvPr id="26" name="Straight Arrow Connector 25"/>
          <p:cNvCxnSpPr/>
          <p:nvPr/>
        </p:nvCxnSpPr>
        <p:spPr>
          <a:xfrm flipV="1">
            <a:off x="7360467" y="3960326"/>
            <a:ext cx="341203" cy="6790"/>
          </a:xfrm>
          <a:prstGeom prst="straightConnector1">
            <a:avLst/>
          </a:prstGeom>
          <a:ln>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84320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anim calcmode="lin" valueType="num">
                                      <p:cBhvr additive="base">
                                        <p:cTn id="7"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4">
                                            <p:txEl>
                                              <p:pRg st="3" end="3"/>
                                            </p:txEl>
                                          </p:spTgt>
                                        </p:tgtEl>
                                        <p:attrNameLst>
                                          <p:attrName>style.visibility</p:attrName>
                                        </p:attrNameLst>
                                      </p:cBhvr>
                                      <p:to>
                                        <p:strVal val="visible"/>
                                      </p:to>
                                    </p:set>
                                    <p:anim calcmode="lin" valueType="num">
                                      <p:cBhvr additive="base">
                                        <p:cTn id="13" dur="500" fill="hold"/>
                                        <p:tgtEl>
                                          <p:spTgt spid="14">
                                            <p:txEl>
                                              <p:pRg st="3" end="3"/>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4">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4">
                                            <p:txEl>
                                              <p:pRg st="3" end="3"/>
                                            </p:txEl>
                                          </p:spTgt>
                                        </p:tgtEl>
                                        <p:attrNameLst>
                                          <p:attrName>style.visibility</p:attrName>
                                        </p:attrNameLst>
                                      </p:cBhvr>
                                      <p:to>
                                        <p:strVal val="visible"/>
                                      </p:to>
                                    </p:set>
                                    <p:anim calcmode="lin" valueType="num">
                                      <p:cBhvr additive="base">
                                        <p:cTn id="19" dur="500" fill="hold"/>
                                        <p:tgtEl>
                                          <p:spTgt spid="24">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4">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5">
                                            <p:txEl>
                                              <p:pRg st="4" end="4"/>
                                            </p:txEl>
                                          </p:spTgt>
                                        </p:tgtEl>
                                        <p:attrNameLst>
                                          <p:attrName>style.visibility</p:attrName>
                                        </p:attrNameLst>
                                      </p:cBhvr>
                                      <p:to>
                                        <p:strVal val="visible"/>
                                      </p:to>
                                    </p:set>
                                    <p:anim calcmode="lin" valueType="num">
                                      <p:cBhvr additive="base">
                                        <p:cTn id="25" dur="500" fill="hold"/>
                                        <p:tgtEl>
                                          <p:spTgt spid="5">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5">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6">
                                            <p:txEl>
                                              <p:pRg st="2" end="2"/>
                                            </p:txEl>
                                          </p:spTgt>
                                        </p:tgtEl>
                                        <p:attrNameLst>
                                          <p:attrName>style.visibility</p:attrName>
                                        </p:attrNameLst>
                                      </p:cBhvr>
                                      <p:to>
                                        <p:strVal val="visible"/>
                                      </p:to>
                                    </p:set>
                                    <p:anim calcmode="lin" valueType="num">
                                      <p:cBhvr additive="base">
                                        <p:cTn id="31"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6">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altLang="en-US" kern="1200" spc="-1" dirty="0">
                <a:solidFill>
                  <a:srgbClr val="000000"/>
                </a:solidFill>
                <a:uFill>
                  <a:solidFill>
                    <a:srgbClr val="FFFFFF"/>
                  </a:solidFill>
                </a:uFill>
                <a:ea typeface="+mn-ea"/>
                <a:cs typeface="+mn-cs"/>
              </a:rPr>
              <a:t>Backfilling</a:t>
            </a:r>
            <a:endParaRPr lang="en-US" kern="1200" spc="-1" dirty="0">
              <a:solidFill>
                <a:srgbClr val="000000"/>
              </a:solidFill>
              <a:uFill>
                <a:solidFill>
                  <a:srgbClr val="FFFFFF"/>
                </a:solidFill>
              </a:uFill>
              <a:ea typeface="+mn-ea"/>
              <a:cs typeface="+mn-cs"/>
            </a:endParaRPr>
          </a:p>
        </p:txBody>
      </p:sp>
      <p:sp>
        <p:nvSpPr>
          <p:cNvPr id="5" name="Rectangle 4"/>
          <p:cNvSpPr/>
          <p:nvPr/>
        </p:nvSpPr>
        <p:spPr>
          <a:xfrm>
            <a:off x="457200" y="1524000"/>
            <a:ext cx="8305800" cy="4339650"/>
          </a:xfrm>
          <a:prstGeom prst="rect">
            <a:avLst/>
          </a:prstGeom>
        </p:spPr>
        <p:txBody>
          <a:bodyPr wrap="square">
            <a:spAutoFit/>
          </a:bodyPr>
          <a:lstStyle/>
          <a:p>
            <a:pPr marL="342900" indent="-342900">
              <a:spcBef>
                <a:spcPts val="750"/>
              </a:spcBef>
              <a:buClr>
                <a:srgbClr val="000000"/>
              </a:buClr>
              <a:buSzPct val="100000"/>
              <a:buFont typeface="Arial" panose="020B0604020202020204" pitchFamily="34" charset="0"/>
              <a:buChar char="•"/>
            </a:pPr>
            <a:endParaRPr lang="en-US" altLang="en-US" sz="2400" dirty="0" smtClean="0">
              <a:solidFill>
                <a:srgbClr val="000000"/>
              </a:solidFill>
              <a:latin typeface="+mj-lt"/>
            </a:endParaRPr>
          </a:p>
          <a:p>
            <a:pPr marL="342900" indent="-342900">
              <a:spcBef>
                <a:spcPts val="750"/>
              </a:spcBef>
              <a:buClr>
                <a:srgbClr val="000000"/>
              </a:buClr>
              <a:buSzPct val="100000"/>
              <a:buFont typeface="Arial" panose="020B0604020202020204" pitchFamily="34" charset="0"/>
              <a:buChar char="•"/>
            </a:pPr>
            <a:endParaRPr lang="en-US" altLang="en-US" sz="2400" dirty="0">
              <a:solidFill>
                <a:srgbClr val="000000"/>
              </a:solidFill>
              <a:latin typeface="+mj-lt"/>
            </a:endParaRPr>
          </a:p>
          <a:p>
            <a:pPr marL="342900" indent="-342900">
              <a:spcBef>
                <a:spcPts val="750"/>
              </a:spcBef>
              <a:buClr>
                <a:srgbClr val="000000"/>
              </a:buClr>
              <a:buSzPct val="100000"/>
              <a:buFont typeface="Arial" panose="020B0604020202020204" pitchFamily="34" charset="0"/>
              <a:buChar char="•"/>
            </a:pPr>
            <a:r>
              <a:rPr lang="en-US" altLang="en-US" sz="2400" dirty="0" smtClean="0">
                <a:solidFill>
                  <a:srgbClr val="000000"/>
                </a:solidFill>
                <a:latin typeface="+mj-lt"/>
              </a:rPr>
              <a:t>Enable Backfilling capability in Maui</a:t>
            </a:r>
          </a:p>
          <a:p>
            <a:pPr marL="800100" lvl="1" indent="-342900">
              <a:spcBef>
                <a:spcPts val="750"/>
              </a:spcBef>
              <a:buClr>
                <a:srgbClr val="000000"/>
              </a:buClr>
              <a:buSzPct val="100000"/>
              <a:buFont typeface="Wingdings" panose="05000000000000000000" pitchFamily="2" charset="2"/>
              <a:buChar char="Ø"/>
            </a:pPr>
            <a:r>
              <a:rPr lang="en-US" altLang="en-US" sz="2200" dirty="0" err="1" smtClean="0">
                <a:solidFill>
                  <a:srgbClr val="000000"/>
                </a:solidFill>
                <a:latin typeface="+mj-lt"/>
              </a:rPr>
              <a:t>Maui.cfg</a:t>
            </a:r>
            <a:endParaRPr lang="en-US" altLang="en-US" sz="2200" dirty="0">
              <a:solidFill>
                <a:srgbClr val="000000"/>
              </a:solidFill>
              <a:latin typeface="+mj-lt"/>
            </a:endParaRPr>
          </a:p>
          <a:p>
            <a:pPr lvl="1">
              <a:spcBef>
                <a:spcPts val="750"/>
              </a:spcBef>
              <a:buClr>
                <a:srgbClr val="000000"/>
              </a:buClr>
              <a:buSzPct val="100000"/>
            </a:pPr>
            <a:r>
              <a:rPr lang="en-US" altLang="en-US" sz="2200" dirty="0" smtClean="0">
                <a:solidFill>
                  <a:srgbClr val="000000"/>
                </a:solidFill>
                <a:latin typeface="+mj-lt"/>
              </a:rPr>
              <a:t>      </a:t>
            </a:r>
            <a:r>
              <a:rPr lang="en-US" altLang="en-US" sz="2000" dirty="0" smtClean="0">
                <a:solidFill>
                  <a:srgbClr val="000000"/>
                </a:solidFill>
                <a:latin typeface="+mj-lt"/>
              </a:rPr>
              <a:t>BACKFILLPOLICY                 BESTFIT  or FIRSTFIT </a:t>
            </a:r>
          </a:p>
          <a:p>
            <a:pPr lvl="1">
              <a:spcBef>
                <a:spcPts val="750"/>
              </a:spcBef>
              <a:buClr>
                <a:srgbClr val="000000"/>
              </a:buClr>
              <a:buSzPct val="100000"/>
            </a:pPr>
            <a:endParaRPr lang="en-US" altLang="en-US" sz="2000" dirty="0" smtClean="0">
              <a:solidFill>
                <a:srgbClr val="000000"/>
              </a:solidFill>
              <a:latin typeface="+mj-lt"/>
            </a:endParaRPr>
          </a:p>
          <a:p>
            <a:pPr lvl="1">
              <a:spcBef>
                <a:spcPts val="750"/>
              </a:spcBef>
              <a:buClr>
                <a:srgbClr val="000000"/>
              </a:buClr>
              <a:buSzPct val="100000"/>
            </a:pPr>
            <a:r>
              <a:rPr lang="en-US" altLang="en-US" sz="2000" dirty="0" smtClean="0">
                <a:solidFill>
                  <a:srgbClr val="000000"/>
                </a:solidFill>
                <a:latin typeface="+mj-lt"/>
              </a:rPr>
              <a:t>BESTFIT :  less fragmentation </a:t>
            </a:r>
          </a:p>
          <a:p>
            <a:pPr lvl="1">
              <a:spcBef>
                <a:spcPts val="750"/>
              </a:spcBef>
              <a:buClr>
                <a:srgbClr val="000000"/>
              </a:buClr>
              <a:buSzPct val="100000"/>
            </a:pPr>
            <a:r>
              <a:rPr lang="en-US" altLang="en-US" sz="2000" dirty="0" smtClean="0">
                <a:solidFill>
                  <a:srgbClr val="000000"/>
                </a:solidFill>
                <a:latin typeface="+mj-lt"/>
              </a:rPr>
              <a:t>FIRSTFIT:   more fragmentation </a:t>
            </a:r>
            <a:endParaRPr lang="en-US" altLang="en-US" sz="2000" dirty="0">
              <a:solidFill>
                <a:srgbClr val="000000"/>
              </a:solidFill>
              <a:latin typeface="+mj-lt"/>
            </a:endParaRPr>
          </a:p>
          <a:p>
            <a:pPr lvl="1">
              <a:spcBef>
                <a:spcPts val="750"/>
              </a:spcBef>
              <a:buClr>
                <a:srgbClr val="000000"/>
              </a:buClr>
              <a:buSzPct val="100000"/>
            </a:pPr>
            <a:endParaRPr lang="en-US" altLang="en-US" sz="2000" dirty="0" smtClean="0">
              <a:solidFill>
                <a:srgbClr val="000000"/>
              </a:solidFill>
              <a:latin typeface="+mj-lt"/>
            </a:endParaRPr>
          </a:p>
          <a:p>
            <a:pPr lvl="1">
              <a:spcBef>
                <a:spcPts val="750"/>
              </a:spcBef>
              <a:buClr>
                <a:srgbClr val="000000"/>
              </a:buClr>
              <a:buSzPct val="100000"/>
            </a:pPr>
            <a:endParaRPr lang="en-US" altLang="en-US" sz="2000" dirty="0" smtClean="0">
              <a:solidFill>
                <a:srgbClr val="000000"/>
              </a:solidFill>
              <a:latin typeface="+mj-lt"/>
            </a:endParaRPr>
          </a:p>
        </p:txBody>
      </p:sp>
    </p:spTree>
    <p:extLst>
      <p:ext uri="{BB962C8B-B14F-4D97-AF65-F5344CB8AC3E}">
        <p14:creationId xmlns:p14="http://schemas.microsoft.com/office/powerpoint/2010/main" val="1545661904"/>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85800"/>
            <a:ext cx="8229600" cy="685800"/>
          </a:xfrm>
        </p:spPr>
        <p:txBody>
          <a:bodyPr/>
          <a:lstStyle/>
          <a:p>
            <a:pPr algn="ctr"/>
            <a:r>
              <a:rPr lang="en-US" kern="1200" spc="-1" dirty="0">
                <a:solidFill>
                  <a:srgbClr val="000000"/>
                </a:solidFill>
                <a:uFill>
                  <a:solidFill>
                    <a:srgbClr val="FFFFFF"/>
                  </a:solidFill>
                </a:uFill>
                <a:ea typeface="+mn-ea"/>
                <a:cs typeface="+mn-cs"/>
              </a:rPr>
              <a:t>Backfill</a:t>
            </a:r>
            <a:r>
              <a:rPr lang="en-US" dirty="0" smtClean="0"/>
              <a:t> </a:t>
            </a:r>
            <a:r>
              <a:rPr lang="en-US" kern="1200" spc="-1" dirty="0">
                <a:solidFill>
                  <a:srgbClr val="000000"/>
                </a:solidFill>
                <a:uFill>
                  <a:solidFill>
                    <a:srgbClr val="FFFFFF"/>
                  </a:solidFill>
                </a:uFill>
                <a:ea typeface="+mn-ea"/>
                <a:cs typeface="+mn-cs"/>
              </a:rPr>
              <a:t>Scheduling</a:t>
            </a:r>
            <a:r>
              <a:rPr lang="en-US" dirty="0" smtClean="0"/>
              <a:t> in </a:t>
            </a:r>
            <a:r>
              <a:rPr lang="en-US" kern="1200" spc="-1" dirty="0">
                <a:solidFill>
                  <a:srgbClr val="000000"/>
                </a:solidFill>
                <a:uFill>
                  <a:solidFill>
                    <a:srgbClr val="FFFFFF"/>
                  </a:solidFill>
                </a:uFill>
                <a:ea typeface="+mn-ea"/>
                <a:cs typeface="+mn-cs"/>
              </a:rPr>
              <a:t>Maui</a:t>
            </a:r>
          </a:p>
        </p:txBody>
      </p:sp>
      <p:sp>
        <p:nvSpPr>
          <p:cNvPr id="4" name="Rectangle 3"/>
          <p:cNvSpPr/>
          <p:nvPr/>
        </p:nvSpPr>
        <p:spPr>
          <a:xfrm>
            <a:off x="457200" y="1524000"/>
            <a:ext cx="8305800" cy="4473019"/>
          </a:xfrm>
          <a:prstGeom prst="rect">
            <a:avLst/>
          </a:prstGeom>
        </p:spPr>
        <p:txBody>
          <a:bodyPr wrap="square">
            <a:spAutoFit/>
          </a:bodyPr>
          <a:lstStyle/>
          <a:p>
            <a:pPr marL="342900" indent="-342900">
              <a:spcBef>
                <a:spcPts val="750"/>
              </a:spcBef>
              <a:buClr>
                <a:srgbClr val="000000"/>
              </a:buClr>
              <a:buSzPct val="100000"/>
              <a:buFont typeface="Arial" panose="020B0604020202020204" pitchFamily="34" charset="0"/>
              <a:buChar char="•"/>
            </a:pPr>
            <a:r>
              <a:rPr lang="en-US" altLang="en-US" sz="2200" dirty="0" smtClean="0">
                <a:solidFill>
                  <a:srgbClr val="000000"/>
                </a:solidFill>
                <a:latin typeface="+mj-lt"/>
              </a:rPr>
              <a:t>Backfill increase utilization of  cluster </a:t>
            </a:r>
          </a:p>
          <a:p>
            <a:pPr marL="342900" indent="-342900">
              <a:spcBef>
                <a:spcPts val="750"/>
              </a:spcBef>
              <a:buClr>
                <a:srgbClr val="000000"/>
              </a:buClr>
              <a:buSzPct val="100000"/>
              <a:buFont typeface="Arial" panose="020B0604020202020204" pitchFamily="34" charset="0"/>
              <a:buChar char="•"/>
            </a:pPr>
            <a:r>
              <a:rPr lang="en-US" altLang="en-US" sz="2200" dirty="0" smtClean="0">
                <a:solidFill>
                  <a:srgbClr val="000000"/>
                </a:solidFill>
                <a:latin typeface="+mj-lt"/>
              </a:rPr>
              <a:t>Types of backfill </a:t>
            </a:r>
          </a:p>
          <a:p>
            <a:pPr marL="800100" lvl="1" indent="-342900">
              <a:spcBef>
                <a:spcPts val="750"/>
              </a:spcBef>
              <a:buClr>
                <a:srgbClr val="000000"/>
              </a:buClr>
              <a:buSzPct val="100000"/>
              <a:buFont typeface="Arial" panose="020B0604020202020204" pitchFamily="34" charset="0"/>
              <a:buChar char="•"/>
            </a:pPr>
            <a:r>
              <a:rPr lang="en-US" altLang="en-US" sz="2200" dirty="0" smtClean="0">
                <a:solidFill>
                  <a:srgbClr val="000000"/>
                </a:solidFill>
              </a:rPr>
              <a:t>Liberal  </a:t>
            </a:r>
            <a:r>
              <a:rPr lang="en-US" altLang="en-US" sz="2200" dirty="0">
                <a:solidFill>
                  <a:srgbClr val="000000"/>
                </a:solidFill>
              </a:rPr>
              <a:t>=  maximize system utilization and minimize </a:t>
            </a:r>
            <a:r>
              <a:rPr lang="en-US" altLang="en-US" sz="2200" dirty="0" smtClean="0">
                <a:solidFill>
                  <a:srgbClr val="000000"/>
                </a:solidFill>
              </a:rPr>
              <a:t>overall average </a:t>
            </a:r>
            <a:r>
              <a:rPr lang="en-US" altLang="en-US" sz="2200" dirty="0">
                <a:solidFill>
                  <a:srgbClr val="000000"/>
                </a:solidFill>
              </a:rPr>
              <a:t>job turnaround </a:t>
            </a:r>
            <a:r>
              <a:rPr lang="en-US" altLang="en-US" sz="2200" dirty="0" smtClean="0">
                <a:solidFill>
                  <a:srgbClr val="000000"/>
                </a:solidFill>
              </a:rPr>
              <a:t>time . </a:t>
            </a:r>
          </a:p>
          <a:p>
            <a:pPr marL="800100" lvl="1" indent="-342900">
              <a:spcBef>
                <a:spcPts val="750"/>
              </a:spcBef>
              <a:buClr>
                <a:srgbClr val="000000"/>
              </a:buClr>
              <a:buSzPct val="100000"/>
              <a:buFont typeface="Arial" panose="020B0604020202020204" pitchFamily="34" charset="0"/>
              <a:buChar char="•"/>
            </a:pPr>
            <a:r>
              <a:rPr lang="en-US" altLang="en-US" sz="2200" dirty="0">
                <a:solidFill>
                  <a:srgbClr val="000000"/>
                </a:solidFill>
              </a:rPr>
              <a:t>Conservative  =    </a:t>
            </a:r>
            <a:r>
              <a:rPr lang="en-US" altLang="en-US" sz="2200" dirty="0" smtClean="0">
                <a:solidFill>
                  <a:srgbClr val="000000"/>
                </a:solidFill>
              </a:rPr>
              <a:t>decrease system utilization   and higher job turnaround time. </a:t>
            </a:r>
          </a:p>
          <a:p>
            <a:pPr marL="800100" lvl="1" indent="-342900">
              <a:spcBef>
                <a:spcPts val="750"/>
              </a:spcBef>
              <a:buClr>
                <a:srgbClr val="000000"/>
              </a:buClr>
              <a:buSzPct val="100000"/>
              <a:buFont typeface="Arial" panose="020B0604020202020204" pitchFamily="34" charset="0"/>
              <a:buChar char="•"/>
            </a:pPr>
            <a:endParaRPr lang="en-US" altLang="en-US" sz="2200" dirty="0">
              <a:solidFill>
                <a:srgbClr val="000000"/>
              </a:solidFill>
              <a:latin typeface="+mj-lt"/>
            </a:endParaRPr>
          </a:p>
          <a:p>
            <a:pPr lvl="1">
              <a:spcBef>
                <a:spcPts val="750"/>
              </a:spcBef>
              <a:buClr>
                <a:srgbClr val="000000"/>
              </a:buClr>
              <a:buSzPct val="100000"/>
            </a:pPr>
            <a:endParaRPr lang="en-US" altLang="en-US" sz="2200" dirty="0" smtClean="0">
              <a:solidFill>
                <a:srgbClr val="000000"/>
              </a:solidFill>
              <a:latin typeface="+mj-lt"/>
            </a:endParaRPr>
          </a:p>
          <a:p>
            <a:pPr marL="342900" indent="-342900">
              <a:spcBef>
                <a:spcPts val="750"/>
              </a:spcBef>
              <a:buClr>
                <a:srgbClr val="000000"/>
              </a:buClr>
              <a:buSzPct val="100000"/>
              <a:buFont typeface="Arial" panose="020B0604020202020204" pitchFamily="34" charset="0"/>
              <a:buChar char="•"/>
            </a:pPr>
            <a:r>
              <a:rPr lang="en-US" altLang="en-US" sz="2200" dirty="0" smtClean="0">
                <a:solidFill>
                  <a:srgbClr val="000000"/>
                </a:solidFill>
                <a:latin typeface="+mj-lt"/>
              </a:rPr>
              <a:t>Administrator can change the  behavior (</a:t>
            </a:r>
            <a:r>
              <a:rPr lang="en-US" altLang="en-US" sz="2200" dirty="0" err="1" smtClean="0">
                <a:solidFill>
                  <a:srgbClr val="000000"/>
                </a:solidFill>
                <a:latin typeface="+mj-lt"/>
              </a:rPr>
              <a:t>i.e</a:t>
            </a:r>
            <a:r>
              <a:rPr lang="en-US" altLang="en-US" sz="2200" dirty="0" smtClean="0">
                <a:solidFill>
                  <a:srgbClr val="000000"/>
                </a:solidFill>
                <a:latin typeface="+mj-lt"/>
              </a:rPr>
              <a:t>) of backfill policy  using the  RESERVATIONDEPTH parameter  in </a:t>
            </a:r>
            <a:r>
              <a:rPr lang="en-US" altLang="en-US" sz="2200" dirty="0" err="1" smtClean="0">
                <a:solidFill>
                  <a:srgbClr val="000000"/>
                </a:solidFill>
                <a:latin typeface="+mj-lt"/>
              </a:rPr>
              <a:t>maui.cfg</a:t>
            </a:r>
            <a:r>
              <a:rPr lang="en-US" altLang="en-US" sz="2200" dirty="0" smtClean="0">
                <a:solidFill>
                  <a:srgbClr val="000000"/>
                </a:solidFill>
                <a:latin typeface="+mj-lt"/>
              </a:rPr>
              <a:t> </a:t>
            </a:r>
          </a:p>
          <a:p>
            <a:pPr lvl="1">
              <a:spcBef>
                <a:spcPts val="750"/>
              </a:spcBef>
              <a:buClr>
                <a:srgbClr val="000000"/>
              </a:buClr>
              <a:buSzPct val="100000"/>
            </a:pPr>
            <a:endParaRPr lang="en-US" b="1" dirty="0">
              <a:solidFill>
                <a:srgbClr val="8080FF"/>
              </a:solidFill>
              <a:latin typeface="+mj-lt"/>
              <a:cs typeface="Courier New" panose="02070309020205020404" pitchFamily="49" charset="0"/>
            </a:endParaRPr>
          </a:p>
        </p:txBody>
      </p:sp>
    </p:spTree>
    <p:extLst>
      <p:ext uri="{BB962C8B-B14F-4D97-AF65-F5344CB8AC3E}">
        <p14:creationId xmlns:p14="http://schemas.microsoft.com/office/powerpoint/2010/main" val="3088612523"/>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altLang="en-US" kern="1200" spc="-1" dirty="0">
                <a:solidFill>
                  <a:srgbClr val="000000"/>
                </a:solidFill>
                <a:uFill>
                  <a:solidFill>
                    <a:srgbClr val="FFFFFF"/>
                  </a:solidFill>
                </a:uFill>
                <a:ea typeface="+mn-ea"/>
                <a:cs typeface="+mn-cs"/>
              </a:rPr>
              <a:t>Liberal</a:t>
            </a:r>
            <a:r>
              <a:rPr lang="en-US" altLang="en-US" dirty="0">
                <a:solidFill>
                  <a:srgbClr val="000000"/>
                </a:solidFill>
              </a:rPr>
              <a:t> Backfilling</a:t>
            </a:r>
            <a:endParaRPr lang="en-US" dirty="0"/>
          </a:p>
        </p:txBody>
      </p:sp>
      <p:sp>
        <p:nvSpPr>
          <p:cNvPr id="4" name="Rectangle 3"/>
          <p:cNvSpPr/>
          <p:nvPr/>
        </p:nvSpPr>
        <p:spPr>
          <a:xfrm>
            <a:off x="448901" y="1600200"/>
            <a:ext cx="6974941" cy="4452501"/>
          </a:xfrm>
          <a:prstGeom prst="rect">
            <a:avLst/>
          </a:prstGeom>
          <a:solidFill>
            <a:schemeClr val="bg1">
              <a:lumMod val="65000"/>
            </a:schemeClr>
          </a:solidFill>
        </p:spPr>
        <p:txBody>
          <a:bodyPr wrap="square">
            <a:spAutoFit/>
          </a:bodyPr>
          <a:lstStyle/>
          <a:p>
            <a:pPr marL="742950" lvl="1" indent="-285750">
              <a:spcBef>
                <a:spcPts val="750"/>
              </a:spcBef>
              <a:buClr>
                <a:srgbClr val="000000"/>
              </a:buClr>
              <a:buSzPct val="100000"/>
              <a:buFont typeface="Wingdings" panose="05000000000000000000" pitchFamily="2" charset="2"/>
              <a:buChar char="Ø"/>
            </a:pPr>
            <a:r>
              <a:rPr lang="en-US" altLang="en-US" sz="2200" dirty="0" err="1" smtClean="0">
                <a:solidFill>
                  <a:srgbClr val="000000"/>
                </a:solidFill>
                <a:cs typeface="Courier New" panose="02070309020205020404" pitchFamily="49" charset="0"/>
              </a:rPr>
              <a:t>Maui.cfg</a:t>
            </a:r>
            <a:endParaRPr lang="en-US" altLang="en-US" sz="2200" dirty="0" smtClean="0">
              <a:solidFill>
                <a:srgbClr val="000000"/>
              </a:solidFill>
              <a:cs typeface="Courier New" panose="02070309020205020404" pitchFamily="49" charset="0"/>
            </a:endParaRPr>
          </a:p>
          <a:p>
            <a:pPr lvl="1">
              <a:spcBef>
                <a:spcPts val="750"/>
              </a:spcBef>
              <a:buClr>
                <a:srgbClr val="000000"/>
              </a:buClr>
              <a:buSzPct val="100000"/>
            </a:pPr>
            <a:endParaRPr lang="en-US" altLang="en-US" sz="2200" dirty="0" smtClean="0">
              <a:solidFill>
                <a:srgbClr val="000000"/>
              </a:solidFill>
              <a:cs typeface="Courier New" panose="02070309020205020404" pitchFamily="49" charset="0"/>
            </a:endParaRPr>
          </a:p>
          <a:p>
            <a:pPr lvl="0" eaLnBrk="0" fontAlgn="base" hangingPunct="0">
              <a:spcBef>
                <a:spcPct val="0"/>
              </a:spcBef>
              <a:spcAft>
                <a:spcPct val="0"/>
              </a:spcAft>
            </a:pPr>
            <a:r>
              <a:rPr lang="en-US" altLang="en-US" b="1" dirty="0">
                <a:solidFill>
                  <a:srgbClr val="FFFF00"/>
                </a:solidFill>
                <a:cs typeface="Courier New" panose="02070309020205020404" pitchFamily="49" charset="0"/>
              </a:rPr>
              <a:t>NODECFG[node1.testbed.compute.in] PARTITION</a:t>
            </a:r>
            <a:r>
              <a:rPr lang="en-US" altLang="en-US" b="1" dirty="0">
                <a:solidFill>
                  <a:srgbClr val="000000"/>
                </a:solidFill>
                <a:cs typeface="Courier New" panose="02070309020205020404" pitchFamily="49" charset="0"/>
              </a:rPr>
              <a:t>=</a:t>
            </a:r>
            <a:r>
              <a:rPr lang="en-US" altLang="en-US" b="1" dirty="0">
                <a:solidFill>
                  <a:srgbClr val="FF6060"/>
                </a:solidFill>
                <a:cs typeface="Courier New" panose="02070309020205020404" pitchFamily="49" charset="0"/>
              </a:rPr>
              <a:t>part1 </a:t>
            </a:r>
            <a:r>
              <a:rPr lang="en-US" altLang="en-US" b="1" dirty="0">
                <a:solidFill>
                  <a:srgbClr val="000000"/>
                </a:solidFill>
                <a:cs typeface="Courier New" panose="02070309020205020404" pitchFamily="49" charset="0"/>
              </a:rPr>
              <a:t>                                                                                    </a:t>
            </a:r>
          </a:p>
          <a:p>
            <a:pPr lvl="0" eaLnBrk="0" fontAlgn="base" hangingPunct="0">
              <a:spcBef>
                <a:spcPct val="0"/>
              </a:spcBef>
              <a:spcAft>
                <a:spcPct val="0"/>
              </a:spcAft>
            </a:pPr>
            <a:r>
              <a:rPr lang="en-US" altLang="en-US" b="1" dirty="0">
                <a:solidFill>
                  <a:srgbClr val="FFFF00"/>
                </a:solidFill>
                <a:cs typeface="Courier New" panose="02070309020205020404" pitchFamily="49" charset="0"/>
              </a:rPr>
              <a:t>NODECFG[node2.testbed.compute.in] PARTITION</a:t>
            </a:r>
            <a:r>
              <a:rPr lang="en-US" altLang="en-US" b="1" dirty="0">
                <a:solidFill>
                  <a:srgbClr val="000000"/>
                </a:solidFill>
                <a:cs typeface="Courier New" panose="02070309020205020404" pitchFamily="49" charset="0"/>
              </a:rPr>
              <a:t>=</a:t>
            </a:r>
            <a:r>
              <a:rPr lang="en-US" altLang="en-US" b="1" dirty="0">
                <a:solidFill>
                  <a:srgbClr val="FF6060"/>
                </a:solidFill>
                <a:cs typeface="Courier New" panose="02070309020205020404" pitchFamily="49" charset="0"/>
              </a:rPr>
              <a:t>part2</a:t>
            </a:r>
            <a:endParaRPr lang="en-US" altLang="en-US" b="1" dirty="0"/>
          </a:p>
          <a:p>
            <a:pPr lvl="0" eaLnBrk="0" fontAlgn="base" hangingPunct="0">
              <a:spcBef>
                <a:spcPct val="0"/>
              </a:spcBef>
              <a:spcAft>
                <a:spcPct val="0"/>
              </a:spcAft>
            </a:pPr>
            <a:r>
              <a:rPr lang="en-US" altLang="en-US" b="1" dirty="0">
                <a:solidFill>
                  <a:srgbClr val="0070C0"/>
                </a:solidFill>
                <a:cs typeface="Courier New" panose="02070309020205020404" pitchFamily="49" charset="0"/>
              </a:rPr>
              <a:t>#NODE CONFIGURATION</a:t>
            </a:r>
          </a:p>
          <a:p>
            <a:pPr lvl="0" eaLnBrk="0" fontAlgn="base" hangingPunct="0">
              <a:spcBef>
                <a:spcPct val="0"/>
              </a:spcBef>
              <a:spcAft>
                <a:spcPct val="0"/>
              </a:spcAft>
            </a:pPr>
            <a:r>
              <a:rPr lang="en-US" altLang="en-US" b="1" dirty="0">
                <a:solidFill>
                  <a:srgbClr val="FF6060"/>
                </a:solidFill>
                <a:cs typeface="Courier New" panose="02070309020205020404" pitchFamily="49" charset="0"/>
              </a:rPr>
              <a:t> </a:t>
            </a:r>
            <a:endParaRPr lang="en-US" altLang="en-US" b="1" dirty="0"/>
          </a:p>
          <a:p>
            <a:pPr lvl="0" eaLnBrk="0" fontAlgn="base" hangingPunct="0">
              <a:spcBef>
                <a:spcPct val="0"/>
              </a:spcBef>
              <a:spcAft>
                <a:spcPct val="0"/>
              </a:spcAft>
            </a:pPr>
            <a:endParaRPr lang="en-US" altLang="en-US" b="1" dirty="0"/>
          </a:p>
          <a:p>
            <a:pPr eaLnBrk="0" fontAlgn="base" hangingPunct="0">
              <a:spcBef>
                <a:spcPct val="0"/>
              </a:spcBef>
              <a:spcAft>
                <a:spcPct val="0"/>
              </a:spcAft>
            </a:pPr>
            <a:r>
              <a:rPr lang="en-US" altLang="en-US" b="1" dirty="0">
                <a:solidFill>
                  <a:srgbClr val="FFFF00"/>
                </a:solidFill>
                <a:cs typeface="Courier New" panose="02070309020205020404" pitchFamily="49" charset="0"/>
              </a:rPr>
              <a:t>CLASSCFG[batch]  PDEF=</a:t>
            </a:r>
            <a:r>
              <a:rPr lang="en-US" altLang="en-US" b="1" dirty="0">
                <a:solidFill>
                  <a:srgbClr val="FF6060"/>
                </a:solidFill>
                <a:cs typeface="Courier New" panose="02070309020205020404" pitchFamily="49" charset="0"/>
              </a:rPr>
              <a:t>part1</a:t>
            </a:r>
            <a:r>
              <a:rPr lang="en-US" altLang="en-US" b="1" dirty="0">
                <a:solidFill>
                  <a:srgbClr val="FFFF00"/>
                </a:solidFill>
                <a:cs typeface="Courier New" panose="02070309020205020404" pitchFamily="49" charset="0"/>
              </a:rPr>
              <a:t> PLIST</a:t>
            </a:r>
            <a:r>
              <a:rPr lang="en-US" altLang="en-US" b="1" dirty="0">
                <a:solidFill>
                  <a:srgbClr val="000000"/>
                </a:solidFill>
                <a:cs typeface="Courier New" panose="02070309020205020404" pitchFamily="49" charset="0"/>
              </a:rPr>
              <a:t>=</a:t>
            </a:r>
            <a:r>
              <a:rPr lang="en-US" altLang="en-US" b="1" dirty="0">
                <a:solidFill>
                  <a:srgbClr val="FF6060"/>
                </a:solidFill>
                <a:cs typeface="Courier New" panose="02070309020205020404" pitchFamily="49" charset="0"/>
              </a:rPr>
              <a:t>part1</a:t>
            </a:r>
            <a:endParaRPr lang="en-US" altLang="en-US" sz="4000" b="1" dirty="0">
              <a:solidFill>
                <a:srgbClr val="FFFF00"/>
              </a:solidFill>
            </a:endParaRPr>
          </a:p>
          <a:p>
            <a:pPr eaLnBrk="0" fontAlgn="base" hangingPunct="0">
              <a:spcBef>
                <a:spcPct val="0"/>
              </a:spcBef>
              <a:spcAft>
                <a:spcPct val="0"/>
              </a:spcAft>
            </a:pPr>
            <a:r>
              <a:rPr lang="en-US" altLang="en-US" b="1" dirty="0">
                <a:solidFill>
                  <a:srgbClr val="0070C0"/>
                </a:solidFill>
                <a:cs typeface="Courier New" panose="02070309020205020404" pitchFamily="49" charset="0"/>
              </a:rPr>
              <a:t>#MAPPING OF QUEUE  TO PARITION CONFIGURATION</a:t>
            </a:r>
          </a:p>
          <a:p>
            <a:pPr lvl="0" eaLnBrk="0" fontAlgn="base" hangingPunct="0">
              <a:spcBef>
                <a:spcPct val="0"/>
              </a:spcBef>
              <a:spcAft>
                <a:spcPct val="0"/>
              </a:spcAft>
            </a:pPr>
            <a:endParaRPr lang="en-US" altLang="en-US" b="1" dirty="0"/>
          </a:p>
          <a:p>
            <a:pPr eaLnBrk="0" fontAlgn="base" hangingPunct="0">
              <a:spcBef>
                <a:spcPct val="0"/>
              </a:spcBef>
              <a:spcAft>
                <a:spcPct val="0"/>
              </a:spcAft>
            </a:pPr>
            <a:r>
              <a:rPr lang="en-US" altLang="en-US" b="1" dirty="0">
                <a:solidFill>
                  <a:srgbClr val="FFFF00"/>
                </a:solidFill>
                <a:cs typeface="Courier New" panose="02070309020205020404" pitchFamily="49" charset="0"/>
              </a:rPr>
              <a:t>CLASSCFG[large] PDEF=</a:t>
            </a:r>
            <a:r>
              <a:rPr lang="en-US" altLang="en-US" b="1" dirty="0">
                <a:solidFill>
                  <a:srgbClr val="FF6060"/>
                </a:solidFill>
                <a:cs typeface="Courier New" panose="02070309020205020404" pitchFamily="49" charset="0"/>
              </a:rPr>
              <a:t>part2 </a:t>
            </a:r>
            <a:r>
              <a:rPr lang="en-US" altLang="en-US" b="1" dirty="0">
                <a:solidFill>
                  <a:srgbClr val="FFFF00"/>
                </a:solidFill>
                <a:cs typeface="Courier New" panose="02070309020205020404" pitchFamily="49" charset="0"/>
              </a:rPr>
              <a:t>PLIST</a:t>
            </a:r>
            <a:r>
              <a:rPr lang="en-US" altLang="en-US" b="1" dirty="0">
                <a:solidFill>
                  <a:srgbClr val="000000"/>
                </a:solidFill>
                <a:cs typeface="Courier New" panose="02070309020205020404" pitchFamily="49" charset="0"/>
              </a:rPr>
              <a:t>=</a:t>
            </a:r>
            <a:r>
              <a:rPr lang="en-US" altLang="en-US" b="1" dirty="0">
                <a:solidFill>
                  <a:srgbClr val="FF6060"/>
                </a:solidFill>
                <a:cs typeface="Courier New" panose="02070309020205020404" pitchFamily="49" charset="0"/>
              </a:rPr>
              <a:t>part2</a:t>
            </a:r>
            <a:endParaRPr lang="en-US" altLang="en-US" sz="4000" b="1" dirty="0">
              <a:solidFill>
                <a:srgbClr val="FFFF00"/>
              </a:solidFill>
            </a:endParaRPr>
          </a:p>
          <a:p>
            <a:pPr eaLnBrk="0" fontAlgn="base" hangingPunct="0">
              <a:spcBef>
                <a:spcPct val="0"/>
              </a:spcBef>
              <a:spcAft>
                <a:spcPct val="0"/>
              </a:spcAft>
            </a:pPr>
            <a:r>
              <a:rPr lang="en-US" altLang="en-US" b="1" dirty="0">
                <a:solidFill>
                  <a:srgbClr val="0070C0"/>
                </a:solidFill>
                <a:cs typeface="Courier New" panose="02070309020205020404" pitchFamily="49" charset="0"/>
              </a:rPr>
              <a:t>#MAPPING OF QUEUE  TO PARITION </a:t>
            </a:r>
            <a:r>
              <a:rPr lang="en-US" altLang="en-US" b="1" dirty="0" smtClean="0">
                <a:solidFill>
                  <a:srgbClr val="0070C0"/>
                </a:solidFill>
                <a:cs typeface="Courier New" panose="02070309020205020404" pitchFamily="49" charset="0"/>
              </a:rPr>
              <a:t>CONFIGURATION</a:t>
            </a:r>
            <a:endParaRPr lang="en-US" altLang="en-US" sz="2200" dirty="0" smtClean="0">
              <a:solidFill>
                <a:srgbClr val="000000"/>
              </a:solidFill>
              <a:cs typeface="Courier New" panose="02070309020205020404" pitchFamily="49" charset="0"/>
            </a:endParaRPr>
          </a:p>
          <a:p>
            <a:pPr eaLnBrk="0" fontAlgn="base" hangingPunct="0">
              <a:spcBef>
                <a:spcPct val="0"/>
              </a:spcBef>
              <a:spcAft>
                <a:spcPct val="0"/>
              </a:spcAft>
            </a:pPr>
            <a:r>
              <a:rPr lang="en-US" altLang="en-US" sz="2400" dirty="0" smtClean="0">
                <a:solidFill>
                  <a:srgbClr val="AF5F00"/>
                </a:solidFill>
                <a:latin typeface="Courier New" panose="02070309020205020404" pitchFamily="49" charset="0"/>
                <a:cs typeface="Courier New" panose="02070309020205020404" pitchFamily="49" charset="0"/>
              </a:rPr>
              <a:t>QOSCFG[part1-qos</a:t>
            </a:r>
            <a:r>
              <a:rPr lang="en-US" altLang="en-US" sz="2400" dirty="0">
                <a:solidFill>
                  <a:srgbClr val="AF5F00"/>
                </a:solidFill>
                <a:latin typeface="Courier New" panose="02070309020205020404" pitchFamily="49" charset="0"/>
                <a:cs typeface="Courier New" panose="02070309020205020404" pitchFamily="49" charset="0"/>
              </a:rPr>
              <a:t>] </a:t>
            </a:r>
            <a:r>
              <a:rPr lang="en-US" altLang="en-US" sz="2400" dirty="0" smtClean="0">
                <a:solidFill>
                  <a:srgbClr val="AF5F00"/>
                </a:solidFill>
                <a:latin typeface="Courier New" panose="02070309020205020404" pitchFamily="49" charset="0"/>
                <a:cs typeface="Courier New" panose="02070309020205020404" pitchFamily="49" charset="0"/>
              </a:rPr>
              <a:t>PDEF</a:t>
            </a:r>
            <a:r>
              <a:rPr lang="en-US" altLang="en-US" sz="2400" dirty="0" smtClean="0">
                <a:solidFill>
                  <a:srgbClr val="000000"/>
                </a:solidFill>
                <a:latin typeface="Courier New" panose="02070309020205020404" pitchFamily="49" charset="0"/>
                <a:cs typeface="Courier New" panose="02070309020205020404" pitchFamily="49" charset="0"/>
              </a:rPr>
              <a:t>=</a:t>
            </a:r>
            <a:r>
              <a:rPr lang="en-US" altLang="en-US" sz="2400" dirty="0" smtClean="0">
                <a:solidFill>
                  <a:srgbClr val="C00000"/>
                </a:solidFill>
                <a:latin typeface="Courier New" panose="02070309020205020404" pitchFamily="49" charset="0"/>
                <a:cs typeface="Courier New" panose="02070309020205020404" pitchFamily="49" charset="0"/>
              </a:rPr>
              <a:t>part1</a:t>
            </a:r>
            <a:endParaRPr lang="en-US" altLang="en-US" sz="4800" dirty="0">
              <a:latin typeface="Arial" panose="020B0604020202020204" pitchFamily="34" charset="0"/>
            </a:endParaRPr>
          </a:p>
          <a:p>
            <a:pPr lvl="1">
              <a:spcBef>
                <a:spcPts val="750"/>
              </a:spcBef>
              <a:buClr>
                <a:srgbClr val="000000"/>
              </a:buClr>
              <a:buSzPct val="100000"/>
            </a:pPr>
            <a:endParaRPr lang="en-US" altLang="en-US" sz="2200" dirty="0"/>
          </a:p>
        </p:txBody>
      </p:sp>
      <p:sp>
        <p:nvSpPr>
          <p:cNvPr id="5"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750134773"/>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altLang="en-US" kern="1200" spc="-1" dirty="0">
                <a:solidFill>
                  <a:srgbClr val="000000"/>
                </a:solidFill>
                <a:uFill>
                  <a:solidFill>
                    <a:srgbClr val="FFFFFF"/>
                  </a:solidFill>
                </a:uFill>
                <a:ea typeface="+mn-ea"/>
                <a:cs typeface="+mn-cs"/>
              </a:rPr>
              <a:t>Conservative</a:t>
            </a:r>
            <a:r>
              <a:rPr lang="en-US" altLang="en-US" dirty="0" smtClean="0">
                <a:solidFill>
                  <a:srgbClr val="000000"/>
                </a:solidFill>
              </a:rPr>
              <a:t> </a:t>
            </a:r>
            <a:r>
              <a:rPr lang="en-US" altLang="en-US" kern="1200" spc="-1" dirty="0">
                <a:solidFill>
                  <a:srgbClr val="000000"/>
                </a:solidFill>
                <a:uFill>
                  <a:solidFill>
                    <a:srgbClr val="FFFFFF"/>
                  </a:solidFill>
                </a:uFill>
                <a:ea typeface="+mn-ea"/>
                <a:cs typeface="+mn-cs"/>
              </a:rPr>
              <a:t>Backfilling</a:t>
            </a:r>
            <a:endParaRPr lang="en-US" kern="1200" spc="-1" dirty="0">
              <a:solidFill>
                <a:srgbClr val="000000"/>
              </a:solidFill>
              <a:uFill>
                <a:solidFill>
                  <a:srgbClr val="FFFFFF"/>
                </a:solidFill>
              </a:uFill>
              <a:ea typeface="+mn-ea"/>
              <a:cs typeface="+mn-cs"/>
            </a:endParaRPr>
          </a:p>
        </p:txBody>
      </p:sp>
      <p:sp>
        <p:nvSpPr>
          <p:cNvPr id="6" name="Rectangle 5"/>
          <p:cNvSpPr/>
          <p:nvPr/>
        </p:nvSpPr>
        <p:spPr>
          <a:xfrm>
            <a:off x="448901" y="1600200"/>
            <a:ext cx="6974941" cy="2226250"/>
          </a:xfrm>
          <a:prstGeom prst="rect">
            <a:avLst/>
          </a:prstGeom>
          <a:solidFill>
            <a:schemeClr val="bg1">
              <a:lumMod val="65000"/>
            </a:schemeClr>
          </a:solidFill>
        </p:spPr>
        <p:txBody>
          <a:bodyPr wrap="square">
            <a:spAutoFit/>
          </a:bodyPr>
          <a:lstStyle/>
          <a:p>
            <a:pPr marL="285750" indent="-285750">
              <a:spcBef>
                <a:spcPts val="750"/>
              </a:spcBef>
              <a:buClr>
                <a:srgbClr val="000000"/>
              </a:buClr>
              <a:buSzPct val="100000"/>
              <a:buFont typeface="Wingdings" panose="05000000000000000000" pitchFamily="2" charset="2"/>
              <a:buChar char="Ø"/>
            </a:pPr>
            <a:r>
              <a:rPr lang="en-US" altLang="en-US" sz="2200" dirty="0" err="1" smtClean="0">
                <a:solidFill>
                  <a:srgbClr val="000000"/>
                </a:solidFill>
                <a:cs typeface="Courier New" panose="02070309020205020404" pitchFamily="49" charset="0"/>
              </a:rPr>
              <a:t>Maui.cfg</a:t>
            </a:r>
            <a:endParaRPr lang="en-US" altLang="en-US" sz="2200" dirty="0" smtClean="0">
              <a:solidFill>
                <a:srgbClr val="000000"/>
              </a:solidFill>
              <a:cs typeface="Courier New" panose="02070309020205020404" pitchFamily="49" charset="0"/>
            </a:endParaRPr>
          </a:p>
          <a:p>
            <a:pPr eaLnBrk="0" fontAlgn="base" hangingPunct="0">
              <a:spcBef>
                <a:spcPct val="0"/>
              </a:spcBef>
              <a:spcAft>
                <a:spcPct val="0"/>
              </a:spcAft>
            </a:pPr>
            <a:endParaRPr lang="en-US" altLang="en-US" sz="2200" dirty="0" smtClean="0">
              <a:solidFill>
                <a:srgbClr val="000000"/>
              </a:solidFill>
              <a:cs typeface="Courier New" panose="02070309020205020404" pitchFamily="49" charset="0"/>
            </a:endParaRPr>
          </a:p>
          <a:p>
            <a:pPr eaLnBrk="0" fontAlgn="base" hangingPunct="0">
              <a:spcBef>
                <a:spcPct val="0"/>
              </a:spcBef>
              <a:spcAft>
                <a:spcPct val="0"/>
              </a:spcAft>
            </a:pPr>
            <a:endParaRPr lang="en-US" altLang="en-US" sz="2200" dirty="0">
              <a:solidFill>
                <a:srgbClr val="000000"/>
              </a:solidFill>
              <a:cs typeface="Courier New" panose="02070309020205020404" pitchFamily="49" charset="0"/>
            </a:endParaRPr>
          </a:p>
          <a:p>
            <a:pPr eaLnBrk="0" fontAlgn="base" hangingPunct="0">
              <a:spcBef>
                <a:spcPct val="0"/>
              </a:spcBef>
              <a:spcAft>
                <a:spcPct val="0"/>
              </a:spcAft>
            </a:pPr>
            <a:endParaRPr lang="en-US" altLang="en-US" sz="2200" smtClean="0">
              <a:solidFill>
                <a:srgbClr val="000000"/>
              </a:solidFill>
              <a:cs typeface="Courier New" panose="02070309020205020404" pitchFamily="49" charset="0"/>
            </a:endParaRPr>
          </a:p>
          <a:p>
            <a:pPr eaLnBrk="0" fontAlgn="base" hangingPunct="0">
              <a:spcBef>
                <a:spcPct val="0"/>
              </a:spcBef>
              <a:spcAft>
                <a:spcPct val="0"/>
              </a:spcAft>
            </a:pPr>
            <a:r>
              <a:rPr lang="en-US" altLang="en-US" sz="2200" smtClean="0">
                <a:solidFill>
                  <a:srgbClr val="000000"/>
                </a:solidFill>
                <a:cs typeface="Courier New" panose="02070309020205020404" pitchFamily="49" charset="0"/>
              </a:rPr>
              <a:t>RESERVATIONDEPTH</a:t>
            </a:r>
            <a:r>
              <a:rPr lang="en-US" altLang="en-US" sz="2200" smtClean="0">
                <a:solidFill>
                  <a:srgbClr val="008000"/>
                </a:solidFill>
                <a:cs typeface="Courier New" panose="02070309020205020404" pitchFamily="49" charset="0"/>
              </a:rPr>
              <a:t>[default</a:t>
            </a:r>
            <a:r>
              <a:rPr lang="en-US" altLang="en-US" sz="2200" dirty="0" smtClean="0">
                <a:solidFill>
                  <a:srgbClr val="008000"/>
                </a:solidFill>
                <a:cs typeface="Courier New" panose="02070309020205020404" pitchFamily="49" charset="0"/>
              </a:rPr>
              <a:t>]</a:t>
            </a:r>
            <a:r>
              <a:rPr lang="en-US" altLang="en-US" sz="2200" dirty="0" smtClean="0">
                <a:solidFill>
                  <a:srgbClr val="000000"/>
                </a:solidFill>
                <a:cs typeface="Courier New" panose="02070309020205020404" pitchFamily="49" charset="0"/>
              </a:rPr>
              <a:t>  10</a:t>
            </a:r>
          </a:p>
          <a:p>
            <a:pPr lvl="1">
              <a:spcBef>
                <a:spcPts val="750"/>
              </a:spcBef>
              <a:buClr>
                <a:srgbClr val="000000"/>
              </a:buClr>
              <a:buSzPct val="100000"/>
            </a:pPr>
            <a:endParaRPr lang="en-US" altLang="en-US" sz="2200" dirty="0"/>
          </a:p>
        </p:txBody>
      </p:sp>
    </p:spTree>
    <p:extLst>
      <p:ext uri="{BB962C8B-B14F-4D97-AF65-F5344CB8AC3E}">
        <p14:creationId xmlns:p14="http://schemas.microsoft.com/office/powerpoint/2010/main" val="2665368140"/>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altLang="en-US" kern="1200" spc="-1" dirty="0">
                <a:solidFill>
                  <a:srgbClr val="000000"/>
                </a:solidFill>
                <a:uFill>
                  <a:solidFill>
                    <a:srgbClr val="FFFFFF"/>
                  </a:solidFill>
                </a:uFill>
                <a:ea typeface="+mn-ea"/>
                <a:cs typeface="+mn-cs"/>
              </a:rPr>
              <a:t>Conservative</a:t>
            </a:r>
            <a:r>
              <a:rPr lang="en-US" altLang="en-US" dirty="0" smtClean="0">
                <a:solidFill>
                  <a:srgbClr val="000000"/>
                </a:solidFill>
              </a:rPr>
              <a:t> </a:t>
            </a:r>
            <a:r>
              <a:rPr lang="en-US" altLang="en-US" kern="1200" spc="-1" dirty="0">
                <a:solidFill>
                  <a:srgbClr val="000000"/>
                </a:solidFill>
                <a:uFill>
                  <a:solidFill>
                    <a:srgbClr val="FFFFFF"/>
                  </a:solidFill>
                </a:uFill>
                <a:ea typeface="+mn-ea"/>
                <a:cs typeface="+mn-cs"/>
              </a:rPr>
              <a:t>Backfilling</a:t>
            </a:r>
            <a:endParaRPr lang="en-US" kern="1200" spc="-1" dirty="0">
              <a:solidFill>
                <a:srgbClr val="000000"/>
              </a:solidFill>
              <a:uFill>
                <a:solidFill>
                  <a:srgbClr val="FFFFFF"/>
                </a:solidFill>
              </a:uFill>
              <a:ea typeface="+mn-ea"/>
              <a:cs typeface="+mn-cs"/>
            </a:endParaRPr>
          </a:p>
        </p:txBody>
      </p:sp>
      <p:sp>
        <p:nvSpPr>
          <p:cNvPr id="6" name="Rectangle 5"/>
          <p:cNvSpPr/>
          <p:nvPr/>
        </p:nvSpPr>
        <p:spPr>
          <a:xfrm>
            <a:off x="448901" y="1600200"/>
            <a:ext cx="6974941" cy="5129609"/>
          </a:xfrm>
          <a:prstGeom prst="rect">
            <a:avLst/>
          </a:prstGeom>
          <a:solidFill>
            <a:schemeClr val="bg1">
              <a:lumMod val="65000"/>
            </a:schemeClr>
          </a:solidFill>
        </p:spPr>
        <p:txBody>
          <a:bodyPr wrap="square">
            <a:spAutoFit/>
          </a:bodyPr>
          <a:lstStyle/>
          <a:p>
            <a:pPr marL="285750" indent="-285750">
              <a:spcBef>
                <a:spcPts val="750"/>
              </a:spcBef>
              <a:buClr>
                <a:srgbClr val="000000"/>
              </a:buClr>
              <a:buSzPct val="100000"/>
              <a:buFont typeface="Wingdings" panose="05000000000000000000" pitchFamily="2" charset="2"/>
              <a:buChar char="Ø"/>
            </a:pPr>
            <a:r>
              <a:rPr lang="en-US" altLang="en-US" sz="2200" dirty="0" err="1" smtClean="0">
                <a:solidFill>
                  <a:srgbClr val="000000"/>
                </a:solidFill>
                <a:cs typeface="Courier New" panose="02070309020205020404" pitchFamily="49" charset="0"/>
              </a:rPr>
              <a:t>Maui.cfg</a:t>
            </a:r>
            <a:endParaRPr lang="en-US" altLang="en-US" sz="2200" dirty="0" smtClean="0">
              <a:solidFill>
                <a:srgbClr val="000000"/>
              </a:solidFill>
              <a:cs typeface="Courier New" panose="02070309020205020404" pitchFamily="49" charset="0"/>
            </a:endParaRPr>
          </a:p>
          <a:p>
            <a:pPr lvl="1">
              <a:spcBef>
                <a:spcPts val="750"/>
              </a:spcBef>
              <a:buClr>
                <a:srgbClr val="000000"/>
              </a:buClr>
              <a:buSzPct val="100000"/>
            </a:pPr>
            <a:endParaRPr lang="en-US" altLang="en-US" sz="2200" dirty="0" smtClean="0">
              <a:solidFill>
                <a:srgbClr val="000000"/>
              </a:solidFill>
              <a:cs typeface="Courier New" panose="02070309020205020404" pitchFamily="49" charset="0"/>
            </a:endParaRPr>
          </a:p>
          <a:p>
            <a:pPr lvl="0" eaLnBrk="0" fontAlgn="base" hangingPunct="0">
              <a:spcBef>
                <a:spcPct val="0"/>
              </a:spcBef>
              <a:spcAft>
                <a:spcPct val="0"/>
              </a:spcAft>
            </a:pPr>
            <a:r>
              <a:rPr lang="en-US" altLang="en-US" b="1" dirty="0">
                <a:solidFill>
                  <a:srgbClr val="FFFF00"/>
                </a:solidFill>
                <a:cs typeface="Courier New" panose="02070309020205020404" pitchFamily="49" charset="0"/>
              </a:rPr>
              <a:t>NODECFG[node1.testbed.compute.in] PARTITION</a:t>
            </a:r>
            <a:r>
              <a:rPr lang="en-US" altLang="en-US" b="1" dirty="0">
                <a:solidFill>
                  <a:srgbClr val="000000"/>
                </a:solidFill>
                <a:cs typeface="Courier New" panose="02070309020205020404" pitchFamily="49" charset="0"/>
              </a:rPr>
              <a:t>=</a:t>
            </a:r>
            <a:r>
              <a:rPr lang="en-US" altLang="en-US" b="1" dirty="0">
                <a:solidFill>
                  <a:srgbClr val="FF6060"/>
                </a:solidFill>
                <a:cs typeface="Courier New" panose="02070309020205020404" pitchFamily="49" charset="0"/>
              </a:rPr>
              <a:t>part1 </a:t>
            </a:r>
            <a:r>
              <a:rPr lang="en-US" altLang="en-US" b="1" dirty="0">
                <a:solidFill>
                  <a:srgbClr val="000000"/>
                </a:solidFill>
                <a:cs typeface="Courier New" panose="02070309020205020404" pitchFamily="49" charset="0"/>
              </a:rPr>
              <a:t>                                                                                    </a:t>
            </a:r>
          </a:p>
          <a:p>
            <a:pPr lvl="0" eaLnBrk="0" fontAlgn="base" hangingPunct="0">
              <a:spcBef>
                <a:spcPct val="0"/>
              </a:spcBef>
              <a:spcAft>
                <a:spcPct val="0"/>
              </a:spcAft>
            </a:pPr>
            <a:r>
              <a:rPr lang="en-US" altLang="en-US" b="1" dirty="0">
                <a:solidFill>
                  <a:srgbClr val="FFFF00"/>
                </a:solidFill>
                <a:cs typeface="Courier New" panose="02070309020205020404" pitchFamily="49" charset="0"/>
              </a:rPr>
              <a:t>NODECFG[node2.testbed.compute.in] PARTITION</a:t>
            </a:r>
            <a:r>
              <a:rPr lang="en-US" altLang="en-US" b="1" dirty="0">
                <a:solidFill>
                  <a:srgbClr val="000000"/>
                </a:solidFill>
                <a:cs typeface="Courier New" panose="02070309020205020404" pitchFamily="49" charset="0"/>
              </a:rPr>
              <a:t>=</a:t>
            </a:r>
            <a:r>
              <a:rPr lang="en-US" altLang="en-US" b="1" dirty="0">
                <a:solidFill>
                  <a:srgbClr val="FF6060"/>
                </a:solidFill>
                <a:cs typeface="Courier New" panose="02070309020205020404" pitchFamily="49" charset="0"/>
              </a:rPr>
              <a:t>part2</a:t>
            </a:r>
            <a:endParaRPr lang="en-US" altLang="en-US" b="1" dirty="0"/>
          </a:p>
          <a:p>
            <a:pPr lvl="0" eaLnBrk="0" fontAlgn="base" hangingPunct="0">
              <a:spcBef>
                <a:spcPct val="0"/>
              </a:spcBef>
              <a:spcAft>
                <a:spcPct val="0"/>
              </a:spcAft>
            </a:pPr>
            <a:r>
              <a:rPr lang="en-US" altLang="en-US" b="1" dirty="0">
                <a:solidFill>
                  <a:srgbClr val="0070C0"/>
                </a:solidFill>
                <a:cs typeface="Courier New" panose="02070309020205020404" pitchFamily="49" charset="0"/>
              </a:rPr>
              <a:t>#NODE CONFIGURATION</a:t>
            </a:r>
          </a:p>
          <a:p>
            <a:pPr lvl="0" eaLnBrk="0" fontAlgn="base" hangingPunct="0">
              <a:spcBef>
                <a:spcPct val="0"/>
              </a:spcBef>
              <a:spcAft>
                <a:spcPct val="0"/>
              </a:spcAft>
            </a:pPr>
            <a:r>
              <a:rPr lang="en-US" altLang="en-US" b="1" dirty="0">
                <a:solidFill>
                  <a:srgbClr val="FF6060"/>
                </a:solidFill>
                <a:cs typeface="Courier New" panose="02070309020205020404" pitchFamily="49" charset="0"/>
              </a:rPr>
              <a:t> </a:t>
            </a:r>
            <a:endParaRPr lang="en-US" altLang="en-US" b="1" dirty="0"/>
          </a:p>
          <a:p>
            <a:pPr lvl="0" eaLnBrk="0" fontAlgn="base" hangingPunct="0">
              <a:spcBef>
                <a:spcPct val="0"/>
              </a:spcBef>
              <a:spcAft>
                <a:spcPct val="0"/>
              </a:spcAft>
            </a:pPr>
            <a:endParaRPr lang="en-US" altLang="en-US" b="1" dirty="0"/>
          </a:p>
          <a:p>
            <a:pPr eaLnBrk="0" fontAlgn="base" hangingPunct="0">
              <a:spcBef>
                <a:spcPct val="0"/>
              </a:spcBef>
              <a:spcAft>
                <a:spcPct val="0"/>
              </a:spcAft>
            </a:pPr>
            <a:r>
              <a:rPr lang="en-US" altLang="en-US" b="1" dirty="0" smtClean="0">
                <a:solidFill>
                  <a:srgbClr val="FFFF00"/>
                </a:solidFill>
                <a:cs typeface="Courier New" panose="02070309020205020404" pitchFamily="49" charset="0"/>
              </a:rPr>
              <a:t>CLASSCFG[batch</a:t>
            </a:r>
            <a:r>
              <a:rPr lang="en-US" altLang="en-US" b="1" dirty="0">
                <a:solidFill>
                  <a:srgbClr val="FFFF00"/>
                </a:solidFill>
                <a:cs typeface="Courier New" panose="02070309020205020404" pitchFamily="49" charset="0"/>
              </a:rPr>
              <a:t>]  PDEF=</a:t>
            </a:r>
            <a:r>
              <a:rPr lang="en-US" altLang="en-US" b="1" dirty="0">
                <a:solidFill>
                  <a:srgbClr val="FF6060"/>
                </a:solidFill>
                <a:cs typeface="Courier New" panose="02070309020205020404" pitchFamily="49" charset="0"/>
              </a:rPr>
              <a:t>part1</a:t>
            </a:r>
            <a:r>
              <a:rPr lang="en-US" altLang="en-US" b="1" dirty="0">
                <a:solidFill>
                  <a:srgbClr val="FFFF00"/>
                </a:solidFill>
                <a:cs typeface="Courier New" panose="02070309020205020404" pitchFamily="49" charset="0"/>
              </a:rPr>
              <a:t> PLIST</a:t>
            </a:r>
            <a:r>
              <a:rPr lang="en-US" altLang="en-US" b="1" dirty="0">
                <a:solidFill>
                  <a:srgbClr val="000000"/>
                </a:solidFill>
                <a:cs typeface="Courier New" panose="02070309020205020404" pitchFamily="49" charset="0"/>
              </a:rPr>
              <a:t>=</a:t>
            </a:r>
            <a:r>
              <a:rPr lang="en-US" altLang="en-US" b="1" dirty="0">
                <a:solidFill>
                  <a:srgbClr val="FF6060"/>
                </a:solidFill>
                <a:cs typeface="Courier New" panose="02070309020205020404" pitchFamily="49" charset="0"/>
              </a:rPr>
              <a:t>part1</a:t>
            </a:r>
            <a:endParaRPr lang="en-US" altLang="en-US" sz="4000" b="1" dirty="0">
              <a:solidFill>
                <a:srgbClr val="FFFF00"/>
              </a:solidFill>
            </a:endParaRPr>
          </a:p>
          <a:p>
            <a:pPr eaLnBrk="0" fontAlgn="base" hangingPunct="0">
              <a:spcBef>
                <a:spcPct val="0"/>
              </a:spcBef>
              <a:spcAft>
                <a:spcPct val="0"/>
              </a:spcAft>
            </a:pPr>
            <a:r>
              <a:rPr lang="en-US" altLang="en-US" b="1" dirty="0">
                <a:solidFill>
                  <a:srgbClr val="0070C0"/>
                </a:solidFill>
                <a:cs typeface="Courier New" panose="02070309020205020404" pitchFamily="49" charset="0"/>
              </a:rPr>
              <a:t>#MAPPING OF QUEUE  TO PARITION CONFIGURATION</a:t>
            </a:r>
          </a:p>
          <a:p>
            <a:pPr lvl="0" eaLnBrk="0" fontAlgn="base" hangingPunct="0">
              <a:spcBef>
                <a:spcPct val="0"/>
              </a:spcBef>
              <a:spcAft>
                <a:spcPct val="0"/>
              </a:spcAft>
            </a:pPr>
            <a:endParaRPr lang="en-US" altLang="en-US" b="1" dirty="0"/>
          </a:p>
          <a:p>
            <a:pPr eaLnBrk="0" fontAlgn="base" hangingPunct="0">
              <a:spcBef>
                <a:spcPct val="0"/>
              </a:spcBef>
              <a:spcAft>
                <a:spcPct val="0"/>
              </a:spcAft>
            </a:pPr>
            <a:r>
              <a:rPr lang="en-US" altLang="en-US" b="1" dirty="0">
                <a:solidFill>
                  <a:srgbClr val="FFFF00"/>
                </a:solidFill>
                <a:cs typeface="Courier New" panose="02070309020205020404" pitchFamily="49" charset="0"/>
              </a:rPr>
              <a:t>CLASSCFG[large] PDEF=</a:t>
            </a:r>
            <a:r>
              <a:rPr lang="en-US" altLang="en-US" b="1" dirty="0">
                <a:solidFill>
                  <a:srgbClr val="FF6060"/>
                </a:solidFill>
                <a:cs typeface="Courier New" panose="02070309020205020404" pitchFamily="49" charset="0"/>
              </a:rPr>
              <a:t>part2 </a:t>
            </a:r>
            <a:r>
              <a:rPr lang="en-US" altLang="en-US" b="1" dirty="0">
                <a:solidFill>
                  <a:srgbClr val="FFFF00"/>
                </a:solidFill>
                <a:cs typeface="Courier New" panose="02070309020205020404" pitchFamily="49" charset="0"/>
              </a:rPr>
              <a:t>PLIST</a:t>
            </a:r>
            <a:r>
              <a:rPr lang="en-US" altLang="en-US" b="1" dirty="0">
                <a:solidFill>
                  <a:srgbClr val="000000"/>
                </a:solidFill>
                <a:cs typeface="Courier New" panose="02070309020205020404" pitchFamily="49" charset="0"/>
              </a:rPr>
              <a:t>=</a:t>
            </a:r>
            <a:r>
              <a:rPr lang="en-US" altLang="en-US" b="1" dirty="0">
                <a:solidFill>
                  <a:srgbClr val="FF6060"/>
                </a:solidFill>
                <a:cs typeface="Courier New" panose="02070309020205020404" pitchFamily="49" charset="0"/>
              </a:rPr>
              <a:t>part2</a:t>
            </a:r>
            <a:endParaRPr lang="en-US" altLang="en-US" sz="4000" b="1" dirty="0">
              <a:solidFill>
                <a:srgbClr val="FFFF00"/>
              </a:solidFill>
            </a:endParaRPr>
          </a:p>
          <a:p>
            <a:pPr eaLnBrk="0" fontAlgn="base" hangingPunct="0">
              <a:spcBef>
                <a:spcPct val="0"/>
              </a:spcBef>
              <a:spcAft>
                <a:spcPct val="0"/>
              </a:spcAft>
            </a:pPr>
            <a:r>
              <a:rPr lang="en-US" altLang="en-US" b="1" dirty="0">
                <a:solidFill>
                  <a:srgbClr val="0070C0"/>
                </a:solidFill>
                <a:cs typeface="Courier New" panose="02070309020205020404" pitchFamily="49" charset="0"/>
              </a:rPr>
              <a:t>#MAPPING OF QUEUE  TO PARITION </a:t>
            </a:r>
            <a:r>
              <a:rPr lang="en-US" altLang="en-US" b="1" dirty="0" smtClean="0">
                <a:solidFill>
                  <a:srgbClr val="0070C0"/>
                </a:solidFill>
                <a:cs typeface="Courier New" panose="02070309020205020404" pitchFamily="49" charset="0"/>
              </a:rPr>
              <a:t>CONFIGURATION</a:t>
            </a:r>
            <a:endParaRPr lang="en-US" altLang="en-US" sz="2200" dirty="0" smtClean="0">
              <a:solidFill>
                <a:srgbClr val="000000"/>
              </a:solidFill>
              <a:cs typeface="Courier New" panose="02070309020205020404" pitchFamily="49" charset="0"/>
            </a:endParaRPr>
          </a:p>
          <a:p>
            <a:pPr eaLnBrk="0" fontAlgn="base" hangingPunct="0">
              <a:spcBef>
                <a:spcPct val="0"/>
              </a:spcBef>
              <a:spcAft>
                <a:spcPct val="0"/>
              </a:spcAft>
            </a:pPr>
            <a:r>
              <a:rPr lang="en-US" altLang="en-US" sz="2400" dirty="0" smtClean="0">
                <a:solidFill>
                  <a:srgbClr val="AF5F00"/>
                </a:solidFill>
                <a:latin typeface="Courier New" panose="02070309020205020404" pitchFamily="49" charset="0"/>
                <a:cs typeface="Courier New" panose="02070309020205020404" pitchFamily="49" charset="0"/>
              </a:rPr>
              <a:t>QOSCFG[part1-qos</a:t>
            </a:r>
            <a:r>
              <a:rPr lang="en-US" altLang="en-US" sz="2400" dirty="0">
                <a:solidFill>
                  <a:srgbClr val="AF5F00"/>
                </a:solidFill>
                <a:latin typeface="Courier New" panose="02070309020205020404" pitchFamily="49" charset="0"/>
                <a:cs typeface="Courier New" panose="02070309020205020404" pitchFamily="49" charset="0"/>
              </a:rPr>
              <a:t>] </a:t>
            </a:r>
            <a:r>
              <a:rPr lang="en-US" altLang="en-US" sz="2400" dirty="0" smtClean="0">
                <a:solidFill>
                  <a:srgbClr val="AF5F00"/>
                </a:solidFill>
                <a:latin typeface="Courier New" panose="02070309020205020404" pitchFamily="49" charset="0"/>
                <a:cs typeface="Courier New" panose="02070309020205020404" pitchFamily="49" charset="0"/>
              </a:rPr>
              <a:t>PDEF</a:t>
            </a:r>
            <a:r>
              <a:rPr lang="en-US" altLang="en-US" sz="2400" dirty="0" smtClean="0">
                <a:solidFill>
                  <a:srgbClr val="000000"/>
                </a:solidFill>
                <a:latin typeface="Courier New" panose="02070309020205020404" pitchFamily="49" charset="0"/>
                <a:cs typeface="Courier New" panose="02070309020205020404" pitchFamily="49" charset="0"/>
              </a:rPr>
              <a:t>=</a:t>
            </a:r>
            <a:r>
              <a:rPr lang="en-US" altLang="en-US" sz="2400" dirty="0" smtClean="0">
                <a:solidFill>
                  <a:srgbClr val="C00000"/>
                </a:solidFill>
                <a:latin typeface="Courier New" panose="02070309020205020404" pitchFamily="49" charset="0"/>
                <a:cs typeface="Courier New" panose="02070309020205020404" pitchFamily="49" charset="0"/>
              </a:rPr>
              <a:t>part1</a:t>
            </a:r>
          </a:p>
          <a:p>
            <a:pPr eaLnBrk="0" fontAlgn="base" hangingPunct="0">
              <a:spcBef>
                <a:spcPct val="0"/>
              </a:spcBef>
              <a:spcAft>
                <a:spcPct val="0"/>
              </a:spcAft>
            </a:pPr>
            <a:r>
              <a:rPr lang="en-US" altLang="en-US" sz="2200" dirty="0" smtClean="0">
                <a:solidFill>
                  <a:srgbClr val="000000"/>
                </a:solidFill>
                <a:cs typeface="Courier New" panose="02070309020205020404" pitchFamily="49" charset="0"/>
              </a:rPr>
              <a:t>RESERVATIONQOSLIST</a:t>
            </a:r>
            <a:r>
              <a:rPr lang="en-US" altLang="en-US" sz="2200" dirty="0" smtClean="0">
                <a:solidFill>
                  <a:srgbClr val="008000"/>
                </a:solidFill>
                <a:cs typeface="Courier New" panose="02070309020205020404" pitchFamily="49" charset="0"/>
              </a:rPr>
              <a:t>[0]</a:t>
            </a:r>
            <a:r>
              <a:rPr lang="en-US" altLang="en-US" sz="2200" dirty="0" smtClean="0">
                <a:solidFill>
                  <a:srgbClr val="000000"/>
                </a:solidFill>
                <a:cs typeface="Courier New" panose="02070309020205020404" pitchFamily="49" charset="0"/>
              </a:rPr>
              <a:t> part1-qos                                          RESERVATIONDEPTH</a:t>
            </a:r>
            <a:r>
              <a:rPr lang="en-US" altLang="en-US" sz="2200" dirty="0" smtClean="0">
                <a:solidFill>
                  <a:srgbClr val="008000"/>
                </a:solidFill>
                <a:cs typeface="Courier New" panose="02070309020205020404" pitchFamily="49" charset="0"/>
              </a:rPr>
              <a:t>[0]</a:t>
            </a:r>
            <a:r>
              <a:rPr lang="en-US" altLang="en-US" sz="2200" dirty="0" smtClean="0">
                <a:solidFill>
                  <a:srgbClr val="000000"/>
                </a:solidFill>
                <a:cs typeface="Courier New" panose="02070309020205020404" pitchFamily="49" charset="0"/>
              </a:rPr>
              <a:t>  10</a:t>
            </a:r>
          </a:p>
          <a:p>
            <a:pPr lvl="1">
              <a:spcBef>
                <a:spcPts val="750"/>
              </a:spcBef>
              <a:buClr>
                <a:srgbClr val="000000"/>
              </a:buClr>
              <a:buSzPct val="100000"/>
            </a:pPr>
            <a:endParaRPr lang="en-US" altLang="en-US" sz="2200" dirty="0"/>
          </a:p>
        </p:txBody>
      </p:sp>
    </p:spTree>
    <p:extLst>
      <p:ext uri="{BB962C8B-B14F-4D97-AF65-F5344CB8AC3E}">
        <p14:creationId xmlns:p14="http://schemas.microsoft.com/office/powerpoint/2010/main" val="310347971"/>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normAutofit lnSpcReduction="10000"/>
          </a:bodyPr>
          <a:lstStyle/>
          <a:p>
            <a:r>
              <a:rPr lang="en-US" dirty="0"/>
              <a:t>TORQUE provides control over batch jobs and distributed computing resources. </a:t>
            </a:r>
            <a:endParaRPr lang="en-US" dirty="0" smtClean="0"/>
          </a:p>
          <a:p>
            <a:r>
              <a:rPr lang="en-US" dirty="0" smtClean="0"/>
              <a:t>It </a:t>
            </a:r>
            <a:r>
              <a:rPr lang="en-US" dirty="0"/>
              <a:t>incorporates significant advances in the areas of scalability, reliability, and </a:t>
            </a:r>
            <a:r>
              <a:rPr lang="en-US" dirty="0" smtClean="0"/>
              <a:t>functionality</a:t>
            </a:r>
          </a:p>
          <a:p>
            <a:r>
              <a:rPr lang="en-US" dirty="0" smtClean="0"/>
              <a:t>Apart from resource management it also provide the limited scheduling capabilities.</a:t>
            </a:r>
          </a:p>
          <a:p>
            <a:r>
              <a:rPr lang="en-US" dirty="0" smtClean="0"/>
              <a:t>Can be integrate with Maui.</a:t>
            </a:r>
          </a:p>
          <a:p>
            <a:r>
              <a:rPr lang="en-US" dirty="0" smtClean="0"/>
              <a:t>Important features of Torque </a:t>
            </a:r>
          </a:p>
          <a:p>
            <a:pPr lvl="1"/>
            <a:r>
              <a:rPr lang="en-US" dirty="0" smtClean="0"/>
              <a:t>Queues (routing and execution)</a:t>
            </a:r>
          </a:p>
          <a:p>
            <a:pPr lvl="1"/>
            <a:r>
              <a:rPr lang="en-US" dirty="0" smtClean="0"/>
              <a:t>ACL </a:t>
            </a:r>
          </a:p>
          <a:p>
            <a:pPr lvl="1"/>
            <a:r>
              <a:rPr lang="en-US" dirty="0" smtClean="0"/>
              <a:t>Resource limitation </a:t>
            </a:r>
          </a:p>
          <a:p>
            <a:pPr lvl="1"/>
            <a:r>
              <a:rPr lang="en-US" dirty="0" smtClean="0"/>
              <a:t>Resource management </a:t>
            </a:r>
          </a:p>
          <a:p>
            <a:pPr lvl="1"/>
            <a:endParaRPr lang="en-US" dirty="0" smtClean="0"/>
          </a:p>
          <a:p>
            <a:pPr marL="457200" lvl="1" indent="0">
              <a:buNone/>
            </a:pPr>
            <a:endParaRPr lang="en-US" dirty="0"/>
          </a:p>
        </p:txBody>
      </p:sp>
      <p:sp>
        <p:nvSpPr>
          <p:cNvPr id="3" name="Title 2"/>
          <p:cNvSpPr>
            <a:spLocks noGrp="1"/>
          </p:cNvSpPr>
          <p:nvPr>
            <p:ph type="title"/>
          </p:nvPr>
        </p:nvSpPr>
        <p:spPr/>
        <p:txBody>
          <a:bodyPr/>
          <a:lstStyle/>
          <a:p>
            <a:pPr algn="ctr"/>
            <a:r>
              <a:rPr lang="en-US" dirty="0" smtClean="0"/>
              <a:t>Summary</a:t>
            </a:r>
            <a:endParaRPr lang="en-US" dirty="0"/>
          </a:p>
        </p:txBody>
      </p:sp>
    </p:spTree>
    <p:extLst>
      <p:ext uri="{BB962C8B-B14F-4D97-AF65-F5344CB8AC3E}">
        <p14:creationId xmlns:p14="http://schemas.microsoft.com/office/powerpoint/2010/main" val="304011818"/>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normAutofit fontScale="92500" lnSpcReduction="10000"/>
          </a:bodyPr>
          <a:lstStyle/>
          <a:p>
            <a:r>
              <a:rPr lang="en-US" dirty="0"/>
              <a:t>Maui extends the capabilities of base resource management </a:t>
            </a:r>
            <a:r>
              <a:rPr lang="en-US" dirty="0" smtClean="0"/>
              <a:t>systems by adding following </a:t>
            </a:r>
            <a:r>
              <a:rPr lang="en-US" dirty="0"/>
              <a:t>f</a:t>
            </a:r>
            <a:r>
              <a:rPr lang="en-US" dirty="0" smtClean="0"/>
              <a:t>eatures </a:t>
            </a:r>
          </a:p>
          <a:p>
            <a:pPr lvl="1"/>
            <a:r>
              <a:rPr lang="en-US" dirty="0"/>
              <a:t>Job priority policies and configurations</a:t>
            </a:r>
          </a:p>
          <a:p>
            <a:pPr lvl="1"/>
            <a:r>
              <a:rPr lang="en-US" dirty="0"/>
              <a:t>Multi-resource admin and job advance reservation support</a:t>
            </a:r>
          </a:p>
          <a:p>
            <a:pPr lvl="1"/>
            <a:r>
              <a:rPr lang="en-US" dirty="0" smtClean="0"/>
              <a:t>QOS </a:t>
            </a:r>
            <a:r>
              <a:rPr lang="en-US" dirty="0"/>
              <a:t>support including service targets and resource and function access control</a:t>
            </a:r>
          </a:p>
          <a:p>
            <a:pPr lvl="1"/>
            <a:r>
              <a:rPr lang="en-US" dirty="0" smtClean="0"/>
              <a:t>Configurable </a:t>
            </a:r>
            <a:r>
              <a:rPr lang="en-US" dirty="0"/>
              <a:t>node allocation policies</a:t>
            </a:r>
          </a:p>
          <a:p>
            <a:pPr lvl="1"/>
            <a:r>
              <a:rPr lang="en-US" dirty="0"/>
              <a:t>Multiple configurable backfill policies</a:t>
            </a:r>
          </a:p>
          <a:p>
            <a:pPr lvl="1"/>
            <a:r>
              <a:rPr lang="en-US" dirty="0"/>
              <a:t>Detailed system diagnostic support</a:t>
            </a:r>
          </a:p>
          <a:p>
            <a:pPr lvl="1"/>
            <a:r>
              <a:rPr lang="en-US" dirty="0"/>
              <a:t>Allocation manager support and interface</a:t>
            </a:r>
          </a:p>
          <a:p>
            <a:pPr lvl="1"/>
            <a:r>
              <a:rPr lang="en-US" dirty="0"/>
              <a:t>Extensive resource utilization tracking and </a:t>
            </a:r>
            <a:r>
              <a:rPr lang="en-US" dirty="0" smtClean="0"/>
              <a:t>statistics</a:t>
            </a:r>
          </a:p>
          <a:p>
            <a:pPr lvl="1"/>
            <a:endParaRPr lang="en-US" dirty="0"/>
          </a:p>
          <a:p>
            <a:r>
              <a:rPr lang="en-US" dirty="0"/>
              <a:t>http://docs.adaptivecomputing.com/maui/pdf/mauiadmin.pdf</a:t>
            </a:r>
          </a:p>
        </p:txBody>
      </p:sp>
      <p:sp>
        <p:nvSpPr>
          <p:cNvPr id="3" name="Title 2"/>
          <p:cNvSpPr>
            <a:spLocks noGrp="1"/>
          </p:cNvSpPr>
          <p:nvPr>
            <p:ph type="title"/>
          </p:nvPr>
        </p:nvSpPr>
        <p:spPr/>
        <p:txBody>
          <a:bodyPr/>
          <a:lstStyle/>
          <a:p>
            <a:pPr algn="ctr"/>
            <a:r>
              <a:rPr lang="en-US" dirty="0" smtClean="0"/>
              <a:t>Summary</a:t>
            </a:r>
            <a:endParaRPr lang="en-US" dirty="0"/>
          </a:p>
        </p:txBody>
      </p:sp>
    </p:spTree>
    <p:extLst>
      <p:ext uri="{BB962C8B-B14F-4D97-AF65-F5344CB8AC3E}">
        <p14:creationId xmlns:p14="http://schemas.microsoft.com/office/powerpoint/2010/main" val="1248554016"/>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endParaRPr lang="en-US" dirty="0" smtClean="0"/>
          </a:p>
          <a:p>
            <a:r>
              <a:rPr lang="en-US" dirty="0" smtClean="0"/>
              <a:t>Gold </a:t>
            </a:r>
            <a:r>
              <a:rPr lang="en-US" dirty="0"/>
              <a:t>is an open source accounting system that tracks and manages resource usage on High Performance Computers. It acts much like a bank in which resource credits are deposited into accounts with access controls designating which users, projects, and machines may access the account. </a:t>
            </a:r>
          </a:p>
        </p:txBody>
      </p:sp>
      <p:sp>
        <p:nvSpPr>
          <p:cNvPr id="3" name="Title 2"/>
          <p:cNvSpPr>
            <a:spLocks noGrp="1"/>
          </p:cNvSpPr>
          <p:nvPr>
            <p:ph type="title"/>
          </p:nvPr>
        </p:nvSpPr>
        <p:spPr/>
        <p:txBody>
          <a:bodyPr/>
          <a:lstStyle/>
          <a:p>
            <a:r>
              <a:rPr lang="en-US" dirty="0"/>
              <a:t>Accounting using GOLD</a:t>
            </a:r>
          </a:p>
        </p:txBody>
      </p:sp>
    </p:spTree>
    <p:extLst>
      <p:ext uri="{BB962C8B-B14F-4D97-AF65-F5344CB8AC3E}">
        <p14:creationId xmlns:p14="http://schemas.microsoft.com/office/powerpoint/2010/main" val="2689707061"/>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US" dirty="0" smtClean="0"/>
              <a:t>Communication.</a:t>
            </a:r>
            <a:endParaRPr lang="en-US" dirty="0"/>
          </a:p>
        </p:txBody>
      </p:sp>
      <p:sp>
        <p:nvSpPr>
          <p:cNvPr id="3" name="Title 2"/>
          <p:cNvSpPr>
            <a:spLocks noGrp="1"/>
          </p:cNvSpPr>
          <p:nvPr>
            <p:ph type="title"/>
          </p:nvPr>
        </p:nvSpPr>
        <p:spPr/>
        <p:txBody>
          <a:bodyPr/>
          <a:lstStyle/>
          <a:p>
            <a:r>
              <a:rPr lang="en-US" dirty="0"/>
              <a:t>Accounting using GOLD</a:t>
            </a:r>
          </a:p>
        </p:txBody>
      </p:sp>
      <p:sp>
        <p:nvSpPr>
          <p:cNvPr id="5" name="Rounded Rectangle 4"/>
          <p:cNvSpPr/>
          <p:nvPr/>
        </p:nvSpPr>
        <p:spPr>
          <a:xfrm>
            <a:off x="1447800" y="2514600"/>
            <a:ext cx="1828800" cy="990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Account Manager</a:t>
            </a:r>
            <a:endParaRPr lang="en-US" dirty="0"/>
          </a:p>
        </p:txBody>
      </p:sp>
      <p:sp>
        <p:nvSpPr>
          <p:cNvPr id="6" name="Rounded Rectangle 5"/>
          <p:cNvSpPr/>
          <p:nvPr/>
        </p:nvSpPr>
        <p:spPr>
          <a:xfrm>
            <a:off x="5201830" y="3106529"/>
            <a:ext cx="1275170" cy="260847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Cluster Scheduler</a:t>
            </a:r>
            <a:endParaRPr lang="en-US" dirty="0"/>
          </a:p>
        </p:txBody>
      </p:sp>
      <p:sp>
        <p:nvSpPr>
          <p:cNvPr id="7" name="Rounded Rectangle 6"/>
          <p:cNvSpPr/>
          <p:nvPr/>
        </p:nvSpPr>
        <p:spPr>
          <a:xfrm>
            <a:off x="1447800" y="4572000"/>
            <a:ext cx="1828800" cy="130808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Resource Manager</a:t>
            </a:r>
            <a:endParaRPr lang="en-US" dirty="0"/>
          </a:p>
        </p:txBody>
      </p:sp>
      <p:sp>
        <p:nvSpPr>
          <p:cNvPr id="10" name="Right Arrow 9"/>
          <p:cNvSpPr/>
          <p:nvPr/>
        </p:nvSpPr>
        <p:spPr>
          <a:xfrm>
            <a:off x="431696" y="4800600"/>
            <a:ext cx="1014447" cy="533400"/>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1</a:t>
            </a:r>
            <a:endParaRPr lang="en-US" dirty="0">
              <a:solidFill>
                <a:schemeClr val="tx1"/>
              </a:solidFill>
            </a:endParaRPr>
          </a:p>
        </p:txBody>
      </p:sp>
      <p:sp>
        <p:nvSpPr>
          <p:cNvPr id="11" name="Right Arrow 10"/>
          <p:cNvSpPr/>
          <p:nvPr/>
        </p:nvSpPr>
        <p:spPr>
          <a:xfrm rot="16200000">
            <a:off x="1854977" y="3780682"/>
            <a:ext cx="1014447" cy="533400"/>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2</a:t>
            </a:r>
            <a:endParaRPr lang="en-US" dirty="0">
              <a:solidFill>
                <a:schemeClr val="tx1"/>
              </a:solidFill>
            </a:endParaRPr>
          </a:p>
        </p:txBody>
      </p:sp>
      <p:sp>
        <p:nvSpPr>
          <p:cNvPr id="12" name="Right Arrow 11"/>
          <p:cNvSpPr/>
          <p:nvPr/>
        </p:nvSpPr>
        <p:spPr>
          <a:xfrm>
            <a:off x="457201" y="2954648"/>
            <a:ext cx="1143000" cy="533400"/>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16" name="Right Arrow 15"/>
          <p:cNvSpPr/>
          <p:nvPr/>
        </p:nvSpPr>
        <p:spPr>
          <a:xfrm rot="20944461">
            <a:off x="3314040" y="5350844"/>
            <a:ext cx="1934166" cy="533400"/>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5</a:t>
            </a:r>
            <a:endParaRPr lang="en-US" dirty="0">
              <a:solidFill>
                <a:schemeClr val="tx1"/>
              </a:solidFill>
            </a:endParaRPr>
          </a:p>
        </p:txBody>
      </p:sp>
      <p:sp>
        <p:nvSpPr>
          <p:cNvPr id="24" name="Right Arrow 23"/>
          <p:cNvSpPr/>
          <p:nvPr/>
        </p:nvSpPr>
        <p:spPr>
          <a:xfrm rot="21345598" flipH="1">
            <a:off x="3124315" y="4615908"/>
            <a:ext cx="1935703" cy="533400"/>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dirty="0">
                <a:solidFill>
                  <a:schemeClr val="tx1"/>
                </a:solidFill>
              </a:rPr>
              <a:t>4</a:t>
            </a:r>
          </a:p>
        </p:txBody>
      </p:sp>
      <p:sp>
        <p:nvSpPr>
          <p:cNvPr id="25" name="Right Arrow 24"/>
          <p:cNvSpPr/>
          <p:nvPr/>
        </p:nvSpPr>
        <p:spPr>
          <a:xfrm rot="326570" flipH="1">
            <a:off x="3126756" y="3382491"/>
            <a:ext cx="2043758" cy="533400"/>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dirty="0" smtClean="0">
                <a:solidFill>
                  <a:schemeClr val="tx1"/>
                </a:solidFill>
              </a:rPr>
              <a:t>3</a:t>
            </a:r>
            <a:endParaRPr lang="en-US" dirty="0">
              <a:solidFill>
                <a:schemeClr val="tx1"/>
              </a:solidFill>
            </a:endParaRPr>
          </a:p>
        </p:txBody>
      </p:sp>
      <p:sp>
        <p:nvSpPr>
          <p:cNvPr id="26" name="Right Arrow 25"/>
          <p:cNvSpPr/>
          <p:nvPr/>
        </p:nvSpPr>
        <p:spPr>
          <a:xfrm rot="326570" flipH="1">
            <a:off x="3259256" y="2797763"/>
            <a:ext cx="2015163" cy="533400"/>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dirty="0" smtClean="0">
                <a:solidFill>
                  <a:schemeClr val="tx1"/>
                </a:solidFill>
              </a:rPr>
              <a:t>6</a:t>
            </a:r>
            <a:endParaRPr lang="en-US" dirty="0">
              <a:solidFill>
                <a:schemeClr val="tx1"/>
              </a:solidFill>
            </a:endParaRPr>
          </a:p>
        </p:txBody>
      </p:sp>
      <p:graphicFrame>
        <p:nvGraphicFramePr>
          <p:cNvPr id="27" name="Table 26"/>
          <p:cNvGraphicFramePr>
            <a:graphicFrameLocks noGrp="1"/>
          </p:cNvGraphicFramePr>
          <p:nvPr>
            <p:extLst>
              <p:ext uri="{D42A27DB-BD31-4B8C-83A1-F6EECF244321}">
                <p14:modId xmlns:p14="http://schemas.microsoft.com/office/powerpoint/2010/main" val="3358004338"/>
              </p:ext>
            </p:extLst>
          </p:nvPr>
        </p:nvGraphicFramePr>
        <p:xfrm>
          <a:off x="6705600" y="1982525"/>
          <a:ext cx="2362200" cy="3383280"/>
        </p:xfrm>
        <a:graphic>
          <a:graphicData uri="http://schemas.openxmlformats.org/drawingml/2006/table">
            <a:tbl>
              <a:tblPr firstRow="1" bandRow="1">
                <a:tableStyleId>{5C22544A-7EE6-4342-B048-85BDC9FD1C3A}</a:tableStyleId>
              </a:tblPr>
              <a:tblGrid>
                <a:gridCol w="2362200">
                  <a:extLst>
                    <a:ext uri="{9D8B030D-6E8A-4147-A177-3AD203B41FA5}">
                      <a16:colId xmlns:a16="http://schemas.microsoft.com/office/drawing/2014/main" val="20000"/>
                    </a:ext>
                  </a:extLst>
                </a:gridCol>
              </a:tblGrid>
              <a:tr h="370840">
                <a:tc>
                  <a:txBody>
                    <a:bodyPr/>
                    <a:lstStyle/>
                    <a:p>
                      <a:r>
                        <a:rPr lang="en-US" dirty="0" smtClean="0">
                          <a:solidFill>
                            <a:schemeClr val="tx1"/>
                          </a:solidFill>
                        </a:rPr>
                        <a:t>0-&gt; deposited  credit in account</a:t>
                      </a:r>
                    </a:p>
                    <a:p>
                      <a:r>
                        <a:rPr lang="en-US" dirty="0" smtClean="0">
                          <a:solidFill>
                            <a:schemeClr val="tx1"/>
                          </a:solidFill>
                        </a:rPr>
                        <a:t>1-&gt; Job is submitted</a:t>
                      </a:r>
                    </a:p>
                    <a:p>
                      <a:r>
                        <a:rPr lang="en-US" dirty="0" smtClean="0">
                          <a:solidFill>
                            <a:schemeClr val="tx1"/>
                          </a:solidFill>
                        </a:rPr>
                        <a:t>2-&gt;</a:t>
                      </a:r>
                      <a:r>
                        <a:rPr lang="en-US" baseline="0" dirty="0" smtClean="0">
                          <a:solidFill>
                            <a:schemeClr val="tx1"/>
                          </a:solidFill>
                        </a:rPr>
                        <a:t> Quote is reserved</a:t>
                      </a:r>
                    </a:p>
                    <a:p>
                      <a:r>
                        <a:rPr lang="en-US" baseline="0" dirty="0" smtClean="0">
                          <a:solidFill>
                            <a:schemeClr val="tx1"/>
                          </a:solidFill>
                        </a:rPr>
                        <a:t>3-&gt;  A Reservation will made</a:t>
                      </a:r>
                    </a:p>
                    <a:p>
                      <a:r>
                        <a:rPr lang="en-US" baseline="0" dirty="0" smtClean="0">
                          <a:solidFill>
                            <a:schemeClr val="tx1"/>
                          </a:solidFill>
                        </a:rPr>
                        <a:t>4-&gt; Job Is allowed to start</a:t>
                      </a:r>
                    </a:p>
                    <a:p>
                      <a:r>
                        <a:rPr lang="en-US" baseline="0" dirty="0" smtClean="0">
                          <a:solidFill>
                            <a:schemeClr val="tx1"/>
                          </a:solidFill>
                        </a:rPr>
                        <a:t>5-&gt; Job completes.</a:t>
                      </a:r>
                    </a:p>
                    <a:p>
                      <a:r>
                        <a:rPr lang="en-US" baseline="0" dirty="0" smtClean="0">
                          <a:solidFill>
                            <a:schemeClr val="tx1"/>
                          </a:solidFill>
                        </a:rPr>
                        <a:t>6-&gt; Reservation is removed and charge is issued.</a:t>
                      </a:r>
                      <a:endParaRPr lang="en-US" dirty="0">
                        <a:solidFill>
                          <a:schemeClr val="tx1"/>
                        </a:solidFill>
                      </a:endParaRPr>
                    </a:p>
                  </a:txBody>
                  <a:tcPr>
                    <a:solidFill>
                      <a:schemeClr val="bg1"/>
                    </a:solid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923147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6" grpId="0" animBg="1"/>
      <p:bldP spid="24" grpId="0" animBg="1"/>
      <p:bldP spid="25" grpId="0" animBg="1"/>
      <p:bldP spid="26" grpId="0" animBg="1"/>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normAutofit lnSpcReduction="10000"/>
          </a:bodyPr>
          <a:lstStyle/>
          <a:p>
            <a:r>
              <a:rPr lang="en-US" dirty="0" smtClean="0"/>
              <a:t>Download gold accounting  manager </a:t>
            </a:r>
          </a:p>
          <a:p>
            <a:pPr lvl="1"/>
            <a:r>
              <a:rPr lang="en-US" dirty="0"/>
              <a:t>  download </a:t>
            </a:r>
            <a:r>
              <a:rPr lang="en-US" dirty="0" smtClean="0"/>
              <a:t>gold-2.2.0.5.tar.gz from </a:t>
            </a:r>
          </a:p>
          <a:p>
            <a:pPr marL="457200" lvl="1" indent="0">
              <a:buNone/>
            </a:pPr>
            <a:r>
              <a:rPr lang="en-US" dirty="0" smtClean="0">
                <a:hlinkClick r:id="rId2"/>
              </a:rPr>
              <a:t>www.adaptivecomputing.com</a:t>
            </a:r>
            <a:endParaRPr lang="en-US" dirty="0" smtClean="0"/>
          </a:p>
          <a:p>
            <a:pPr marL="457200" lvl="1" indent="0">
              <a:buNone/>
            </a:pPr>
            <a:endParaRPr lang="en-US" dirty="0" smtClean="0"/>
          </a:p>
          <a:p>
            <a:pPr lvl="1">
              <a:buFont typeface="Wingdings" panose="05000000000000000000" pitchFamily="2" charset="2"/>
              <a:buChar char="Ø"/>
            </a:pPr>
            <a:r>
              <a:rPr lang="en-US" sz="1700" dirty="0" err="1"/>
              <a:t>w</a:t>
            </a:r>
            <a:r>
              <a:rPr lang="en-US" sz="1700" dirty="0" err="1" smtClean="0"/>
              <a:t>get</a:t>
            </a:r>
            <a:r>
              <a:rPr lang="en-US" sz="1700" dirty="0" smtClean="0"/>
              <a:t> </a:t>
            </a:r>
            <a:r>
              <a:rPr lang="en-US" sz="1700" dirty="0" smtClean="0">
                <a:hlinkClick r:id="rId3"/>
              </a:rPr>
              <a:t>http</a:t>
            </a:r>
            <a:r>
              <a:rPr lang="en-US" sz="1700" dirty="0">
                <a:hlinkClick r:id="rId3"/>
              </a:rPr>
              <a:t>://</a:t>
            </a:r>
            <a:r>
              <a:rPr lang="en-US" sz="1700" dirty="0" smtClean="0">
                <a:hlinkClick r:id="rId3"/>
              </a:rPr>
              <a:t>www.adaptivecomputing.com/download/gold/gold-2.2.0.5.tar.gz</a:t>
            </a:r>
            <a:endParaRPr lang="en-US" sz="1700" dirty="0" smtClean="0"/>
          </a:p>
          <a:p>
            <a:pPr lvl="1">
              <a:buFont typeface="Wingdings" panose="05000000000000000000" pitchFamily="2" charset="2"/>
              <a:buChar char="Ø"/>
            </a:pPr>
            <a:r>
              <a:rPr lang="en-US" sz="1800" dirty="0"/>
              <a:t>https://goo.gl/9CBWzh</a:t>
            </a:r>
            <a:endParaRPr lang="en-US" sz="1700" dirty="0" smtClean="0"/>
          </a:p>
          <a:p>
            <a:pPr marL="457200" lvl="1" indent="0">
              <a:buNone/>
            </a:pPr>
            <a:endParaRPr lang="en-US" dirty="0"/>
          </a:p>
          <a:p>
            <a:pPr>
              <a:buFont typeface="Arial" panose="020B0604020202020204" pitchFamily="34" charset="0"/>
              <a:buChar char="•"/>
            </a:pPr>
            <a:r>
              <a:rPr lang="en-US" dirty="0" smtClean="0"/>
              <a:t>Preparation </a:t>
            </a:r>
          </a:p>
          <a:p>
            <a:pPr lvl="1">
              <a:buFont typeface="Arial" panose="020B0604020202020204" pitchFamily="34" charset="0"/>
              <a:buChar char="•"/>
            </a:pPr>
            <a:r>
              <a:rPr lang="en-US" dirty="0" smtClean="0"/>
              <a:t>yum </a:t>
            </a:r>
            <a:r>
              <a:rPr lang="en-US" dirty="0"/>
              <a:t>install </a:t>
            </a:r>
            <a:r>
              <a:rPr lang="en-US" dirty="0" err="1"/>
              <a:t>postgresql</a:t>
            </a:r>
            <a:r>
              <a:rPr lang="en-US" dirty="0"/>
              <a:t> </a:t>
            </a:r>
            <a:r>
              <a:rPr lang="en-US" dirty="0" err="1"/>
              <a:t>postgresql</a:t>
            </a:r>
            <a:r>
              <a:rPr lang="en-US" dirty="0"/>
              <a:t>-libs </a:t>
            </a:r>
            <a:r>
              <a:rPr lang="en-US" dirty="0" err="1"/>
              <a:t>postgresql</a:t>
            </a:r>
            <a:r>
              <a:rPr lang="en-US" dirty="0"/>
              <a:t>-server </a:t>
            </a:r>
            <a:r>
              <a:rPr lang="en-US" dirty="0" err="1" smtClean="0"/>
              <a:t>postgresql-devel</a:t>
            </a:r>
            <a:endParaRPr lang="en-US" dirty="0" smtClean="0"/>
          </a:p>
          <a:p>
            <a:pPr lvl="1">
              <a:buFont typeface="Arial" panose="020B0604020202020204" pitchFamily="34" charset="0"/>
              <a:buChar char="•"/>
            </a:pPr>
            <a:r>
              <a:rPr lang="en-US" dirty="0" smtClean="0"/>
              <a:t>yum </a:t>
            </a:r>
            <a:r>
              <a:rPr lang="en-US" dirty="0"/>
              <a:t>install libxml2 </a:t>
            </a:r>
            <a:r>
              <a:rPr lang="en-US" dirty="0" smtClean="0"/>
              <a:t>libxml2-devel</a:t>
            </a:r>
          </a:p>
          <a:p>
            <a:pPr lvl="1">
              <a:buFont typeface="Arial" panose="020B0604020202020204" pitchFamily="34" charset="0"/>
              <a:buChar char="•"/>
            </a:pPr>
            <a:r>
              <a:rPr lang="en-US" dirty="0" smtClean="0"/>
              <a:t> yum </a:t>
            </a:r>
            <a:r>
              <a:rPr lang="en-US" dirty="0"/>
              <a:t>install </a:t>
            </a:r>
            <a:r>
              <a:rPr lang="en-US" dirty="0" err="1" smtClean="0"/>
              <a:t>httpd</a:t>
            </a:r>
            <a:endParaRPr lang="en-US" dirty="0" smtClean="0"/>
          </a:p>
          <a:p>
            <a:pPr lvl="1">
              <a:buFont typeface="Arial" panose="020B0604020202020204" pitchFamily="34" charset="0"/>
              <a:buChar char="•"/>
            </a:pPr>
            <a:r>
              <a:rPr lang="en-US" dirty="0"/>
              <a:t> yum install </a:t>
            </a:r>
            <a:r>
              <a:rPr lang="en-US" dirty="0" err="1" smtClean="0"/>
              <a:t>mod_ssl</a:t>
            </a:r>
            <a:endParaRPr lang="en-US" dirty="0" smtClean="0"/>
          </a:p>
          <a:p>
            <a:pPr lvl="1">
              <a:buFont typeface="Arial" panose="020B0604020202020204" pitchFamily="34" charset="0"/>
              <a:buChar char="•"/>
            </a:pPr>
            <a:r>
              <a:rPr lang="en-US" dirty="0"/>
              <a:t> </a:t>
            </a:r>
            <a:r>
              <a:rPr lang="en-US" dirty="0" smtClean="0"/>
              <a:t>yum install </a:t>
            </a:r>
            <a:r>
              <a:rPr lang="en-US" dirty="0" err="1" smtClean="0"/>
              <a:t>cpan</a:t>
            </a:r>
            <a:r>
              <a:rPr lang="en-US" dirty="0" smtClean="0"/>
              <a:t> </a:t>
            </a:r>
            <a:endParaRPr lang="en-US" dirty="0"/>
          </a:p>
          <a:p>
            <a:pPr marL="457200" lvl="1" indent="0">
              <a:buNone/>
            </a:pPr>
            <a:endParaRPr lang="en-US" dirty="0"/>
          </a:p>
          <a:p>
            <a:pPr lvl="1">
              <a:buFont typeface="Arial" panose="020B0604020202020204" pitchFamily="34" charset="0"/>
              <a:buChar char="•"/>
            </a:pPr>
            <a:endParaRPr lang="en-US" dirty="0" smtClean="0"/>
          </a:p>
          <a:p>
            <a:pPr lvl="1">
              <a:buFont typeface="Arial" panose="020B0604020202020204" pitchFamily="34" charset="0"/>
              <a:buChar char="•"/>
            </a:pPr>
            <a:endParaRPr lang="en-US" dirty="0"/>
          </a:p>
        </p:txBody>
      </p:sp>
      <p:sp>
        <p:nvSpPr>
          <p:cNvPr id="3" name="Title 2"/>
          <p:cNvSpPr>
            <a:spLocks noGrp="1"/>
          </p:cNvSpPr>
          <p:nvPr>
            <p:ph type="title"/>
          </p:nvPr>
        </p:nvSpPr>
        <p:spPr/>
        <p:txBody>
          <a:bodyPr/>
          <a:lstStyle/>
          <a:p>
            <a:pPr algn="ctr"/>
            <a:r>
              <a:rPr lang="en-US" dirty="0" smtClean="0"/>
              <a:t>Accounting using GOLD</a:t>
            </a:r>
            <a:endParaRPr lang="en-US" dirty="0"/>
          </a:p>
        </p:txBody>
      </p:sp>
    </p:spTree>
    <p:extLst>
      <p:ext uri="{BB962C8B-B14F-4D97-AF65-F5344CB8AC3E}">
        <p14:creationId xmlns:p14="http://schemas.microsoft.com/office/powerpoint/2010/main" val="163049892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0"/>
            <a:ext cx="8229600" cy="609600"/>
          </a:xfrm>
        </p:spPr>
        <p:txBody>
          <a:bodyPr>
            <a:normAutofit fontScale="90000"/>
          </a:bodyPr>
          <a:lstStyle/>
          <a:p>
            <a:pPr algn="ctr"/>
            <a:r>
              <a:rPr lang="en-US" dirty="0" smtClean="0"/>
              <a:t>Comparison</a:t>
            </a:r>
            <a:endParaRPr lang="en-US" dirty="0"/>
          </a:p>
        </p:txBody>
      </p:sp>
      <p:pic>
        <p:nvPicPr>
          <p:cNvPr id="5" name="Content Placeholder 4"/>
          <p:cNvPicPr>
            <a:picLocks noGrp="1" noChangeAspect="1"/>
          </p:cNvPicPr>
          <p:nvPr>
            <p:ph idx="1"/>
          </p:nvPr>
        </p:nvPicPr>
        <p:blipFill>
          <a:blip r:embed="rId2"/>
          <a:stretch>
            <a:fillRect/>
          </a:stretch>
        </p:blipFill>
        <p:spPr>
          <a:xfrm>
            <a:off x="304800" y="1600200"/>
            <a:ext cx="8229600" cy="4952999"/>
          </a:xfrm>
          <a:prstGeom prst="rect">
            <a:avLst/>
          </a:prstGeom>
        </p:spPr>
      </p:pic>
    </p:spTree>
    <p:extLst>
      <p:ext uri="{BB962C8B-B14F-4D97-AF65-F5344CB8AC3E}">
        <p14:creationId xmlns:p14="http://schemas.microsoft.com/office/powerpoint/2010/main" val="2646435113"/>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normAutofit fontScale="92500" lnSpcReduction="20000"/>
          </a:bodyPr>
          <a:lstStyle/>
          <a:p>
            <a:pPr marL="457200" lvl="1" indent="0">
              <a:buNone/>
            </a:pPr>
            <a:endParaRPr lang="en-US" dirty="0"/>
          </a:p>
          <a:p>
            <a:pPr>
              <a:buFont typeface="Arial" panose="020B0604020202020204" pitchFamily="34" charset="0"/>
              <a:buChar char="•"/>
            </a:pPr>
            <a:r>
              <a:rPr lang="en-US" dirty="0" smtClean="0"/>
              <a:t>Preparation </a:t>
            </a:r>
          </a:p>
          <a:p>
            <a:pPr lvl="1">
              <a:buFont typeface="Wingdings" panose="05000000000000000000" pitchFamily="2" charset="2"/>
              <a:buChar char="Ø"/>
            </a:pPr>
            <a:r>
              <a:rPr lang="en-US" dirty="0" smtClean="0"/>
              <a:t> </a:t>
            </a:r>
            <a:r>
              <a:rPr lang="en-US" dirty="0" err="1"/>
              <a:t>useradd</a:t>
            </a:r>
            <a:r>
              <a:rPr lang="en-US" dirty="0"/>
              <a:t> -m </a:t>
            </a:r>
            <a:r>
              <a:rPr lang="en-US" dirty="0" smtClean="0"/>
              <a:t>gold</a:t>
            </a:r>
          </a:p>
          <a:p>
            <a:pPr lvl="1">
              <a:buFont typeface="Wingdings" panose="05000000000000000000" pitchFamily="2" charset="2"/>
              <a:buChar char="Ø"/>
            </a:pPr>
            <a:r>
              <a:rPr lang="en-US" dirty="0"/>
              <a:t> </a:t>
            </a:r>
            <a:r>
              <a:rPr lang="en-US" dirty="0" err="1"/>
              <a:t>passwd</a:t>
            </a:r>
            <a:r>
              <a:rPr lang="en-US" dirty="0"/>
              <a:t> gold</a:t>
            </a:r>
            <a:endParaRPr lang="en-US" dirty="0" smtClean="0"/>
          </a:p>
          <a:p>
            <a:pPr lvl="2">
              <a:buFont typeface="Arial" panose="020B0604020202020204" pitchFamily="34" charset="0"/>
              <a:buChar char="•"/>
            </a:pPr>
            <a:r>
              <a:rPr lang="en-US" dirty="0" smtClean="0"/>
              <a:t>Set password redhat123</a:t>
            </a:r>
          </a:p>
          <a:p>
            <a:pPr>
              <a:buFont typeface="Arial" panose="020B0604020202020204" pitchFamily="34" charset="0"/>
              <a:buChar char="•"/>
            </a:pPr>
            <a:r>
              <a:rPr lang="en-US" dirty="0"/>
              <a:t> </a:t>
            </a:r>
            <a:r>
              <a:rPr lang="en-US" dirty="0" smtClean="0"/>
              <a:t>Configuration and Installation </a:t>
            </a:r>
          </a:p>
          <a:p>
            <a:pPr lvl="1"/>
            <a:r>
              <a:rPr lang="en-US" dirty="0"/>
              <a:t>Login using  </a:t>
            </a:r>
            <a:r>
              <a:rPr lang="en-US" dirty="0" smtClean="0"/>
              <a:t>gold</a:t>
            </a:r>
          </a:p>
          <a:p>
            <a:pPr marL="457200" lvl="1" indent="0">
              <a:buNone/>
            </a:pPr>
            <a:endParaRPr lang="en-US" dirty="0" smtClean="0"/>
          </a:p>
          <a:p>
            <a:pPr lvl="1">
              <a:buFont typeface="Wingdings" panose="05000000000000000000" pitchFamily="2" charset="2"/>
              <a:buChar char="Ø"/>
            </a:pPr>
            <a:r>
              <a:rPr lang="en-US" dirty="0" smtClean="0"/>
              <a:t>./</a:t>
            </a:r>
            <a:r>
              <a:rPr lang="en-US" dirty="0"/>
              <a:t>configure  --prefix=/</a:t>
            </a:r>
            <a:r>
              <a:rPr lang="en-US" dirty="0" smtClean="0"/>
              <a:t>opt/gold</a:t>
            </a:r>
          </a:p>
          <a:p>
            <a:pPr lvl="1">
              <a:buFont typeface="Wingdings" panose="05000000000000000000" pitchFamily="2" charset="2"/>
              <a:buChar char="Ø"/>
            </a:pPr>
            <a:r>
              <a:rPr lang="en-US" dirty="0"/>
              <a:t> </a:t>
            </a:r>
            <a:r>
              <a:rPr lang="en-US" dirty="0" smtClean="0"/>
              <a:t>make </a:t>
            </a:r>
          </a:p>
          <a:p>
            <a:pPr lvl="1">
              <a:buFont typeface="Wingdings" panose="05000000000000000000" pitchFamily="2" charset="2"/>
              <a:buChar char="Ø"/>
            </a:pPr>
            <a:r>
              <a:rPr lang="en-US" dirty="0"/>
              <a:t> </a:t>
            </a:r>
            <a:r>
              <a:rPr lang="en-US" dirty="0" smtClean="0"/>
              <a:t>make </a:t>
            </a:r>
            <a:r>
              <a:rPr lang="en-US" dirty="0" err="1" smtClean="0"/>
              <a:t>gui</a:t>
            </a:r>
            <a:endParaRPr lang="en-US" dirty="0" smtClean="0"/>
          </a:p>
          <a:p>
            <a:pPr marL="457200" lvl="1" indent="0">
              <a:buNone/>
            </a:pPr>
            <a:endParaRPr lang="en-US" dirty="0" smtClean="0"/>
          </a:p>
          <a:p>
            <a:pPr lvl="1"/>
            <a:r>
              <a:rPr lang="en-US" dirty="0" smtClean="0"/>
              <a:t>Login using root</a:t>
            </a:r>
          </a:p>
          <a:p>
            <a:pPr marL="457200" lvl="1" indent="0">
              <a:buNone/>
            </a:pPr>
            <a:endParaRPr lang="en-US" dirty="0" smtClean="0"/>
          </a:p>
          <a:p>
            <a:pPr lvl="1">
              <a:buFont typeface="Wingdings" panose="05000000000000000000" pitchFamily="2" charset="2"/>
              <a:buChar char="Ø"/>
            </a:pPr>
            <a:r>
              <a:rPr lang="en-US" dirty="0"/>
              <a:t> </a:t>
            </a:r>
            <a:r>
              <a:rPr lang="en-US" dirty="0" smtClean="0"/>
              <a:t>make deps</a:t>
            </a:r>
          </a:p>
          <a:p>
            <a:pPr lvl="1">
              <a:buFont typeface="Wingdings" panose="05000000000000000000" pitchFamily="2" charset="2"/>
              <a:buChar char="Ø"/>
            </a:pPr>
            <a:r>
              <a:rPr lang="en-US" dirty="0"/>
              <a:t> </a:t>
            </a:r>
            <a:r>
              <a:rPr lang="en-US" dirty="0" smtClean="0"/>
              <a:t>make install </a:t>
            </a:r>
          </a:p>
          <a:p>
            <a:pPr lvl="1">
              <a:buFont typeface="Wingdings" panose="05000000000000000000" pitchFamily="2" charset="2"/>
              <a:buChar char="Ø"/>
            </a:pPr>
            <a:r>
              <a:rPr lang="en-US" dirty="0"/>
              <a:t> </a:t>
            </a:r>
            <a:r>
              <a:rPr lang="en-US" dirty="0" smtClean="0"/>
              <a:t>make install-</a:t>
            </a:r>
            <a:r>
              <a:rPr lang="en-US" dirty="0" err="1" smtClean="0"/>
              <a:t>gui</a:t>
            </a:r>
            <a:endParaRPr lang="en-US" dirty="0" smtClean="0"/>
          </a:p>
          <a:p>
            <a:pPr lvl="1">
              <a:buFont typeface="Wingdings" panose="05000000000000000000" pitchFamily="2" charset="2"/>
              <a:buChar char="Ø"/>
            </a:pPr>
            <a:endParaRPr lang="en-US" dirty="0"/>
          </a:p>
          <a:p>
            <a:pPr lvl="1">
              <a:buFont typeface="Arial" panose="020B0604020202020204" pitchFamily="34" charset="0"/>
              <a:buChar char="•"/>
            </a:pPr>
            <a:endParaRPr lang="en-US" dirty="0" smtClean="0"/>
          </a:p>
          <a:p>
            <a:pPr lvl="1">
              <a:buFont typeface="Arial" panose="020B0604020202020204" pitchFamily="34" charset="0"/>
              <a:buChar char="•"/>
            </a:pPr>
            <a:endParaRPr lang="en-US" dirty="0"/>
          </a:p>
        </p:txBody>
      </p:sp>
      <p:sp>
        <p:nvSpPr>
          <p:cNvPr id="3" name="Title 2"/>
          <p:cNvSpPr>
            <a:spLocks noGrp="1"/>
          </p:cNvSpPr>
          <p:nvPr>
            <p:ph type="title"/>
          </p:nvPr>
        </p:nvSpPr>
        <p:spPr/>
        <p:txBody>
          <a:bodyPr/>
          <a:lstStyle/>
          <a:p>
            <a:pPr algn="ctr"/>
            <a:r>
              <a:rPr lang="en-US" dirty="0" smtClean="0"/>
              <a:t>Accounting using GOLD</a:t>
            </a:r>
            <a:endParaRPr lang="en-US" dirty="0"/>
          </a:p>
        </p:txBody>
      </p:sp>
    </p:spTree>
    <p:extLst>
      <p:ext uri="{BB962C8B-B14F-4D97-AF65-F5344CB8AC3E}">
        <p14:creationId xmlns:p14="http://schemas.microsoft.com/office/powerpoint/2010/main" val="2311621524"/>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normAutofit/>
          </a:bodyPr>
          <a:lstStyle/>
          <a:p>
            <a:pPr marL="457200" lvl="1" indent="0">
              <a:buNone/>
            </a:pPr>
            <a:endParaRPr lang="en-US" dirty="0"/>
          </a:p>
          <a:p>
            <a:pPr>
              <a:buFont typeface="Arial" panose="020B0604020202020204" pitchFamily="34" charset="0"/>
              <a:buChar char="•"/>
            </a:pPr>
            <a:r>
              <a:rPr lang="en-US" dirty="0" smtClean="0"/>
              <a:t>Configuration and Installation </a:t>
            </a:r>
          </a:p>
          <a:p>
            <a:pPr lvl="1">
              <a:buFont typeface="Wingdings" panose="05000000000000000000" pitchFamily="2" charset="2"/>
              <a:buChar char="Ø"/>
            </a:pPr>
            <a:r>
              <a:rPr lang="en-US" dirty="0"/>
              <a:t>  make </a:t>
            </a:r>
            <a:r>
              <a:rPr lang="en-US" dirty="0" err="1" smtClean="0"/>
              <a:t>auth_key</a:t>
            </a:r>
            <a:endParaRPr lang="en-US" dirty="0" smtClean="0"/>
          </a:p>
          <a:p>
            <a:pPr lvl="2"/>
            <a:r>
              <a:rPr lang="en-US" dirty="0" smtClean="0"/>
              <a:t> redhat123</a:t>
            </a:r>
          </a:p>
          <a:p>
            <a:pPr lvl="1">
              <a:buFont typeface="Wingdings" panose="05000000000000000000" pitchFamily="2" charset="2"/>
              <a:buChar char="Ø"/>
            </a:pPr>
            <a:r>
              <a:rPr lang="en-US" dirty="0" smtClean="0"/>
              <a:t>  </a:t>
            </a:r>
            <a:r>
              <a:rPr lang="en-US" dirty="0" err="1"/>
              <a:t>chown</a:t>
            </a:r>
            <a:r>
              <a:rPr lang="en-US" dirty="0"/>
              <a:t> -R </a:t>
            </a:r>
            <a:r>
              <a:rPr lang="en-US" dirty="0" err="1"/>
              <a:t>gold:gold</a:t>
            </a:r>
            <a:r>
              <a:rPr lang="en-US" dirty="0"/>
              <a:t> /opt/gold</a:t>
            </a:r>
            <a:r>
              <a:rPr lang="en-US" dirty="0" smtClean="0"/>
              <a:t>/</a:t>
            </a:r>
          </a:p>
          <a:p>
            <a:pPr marL="457200" lvl="1" indent="0">
              <a:buNone/>
            </a:pPr>
            <a:endParaRPr lang="en-US" dirty="0" smtClean="0"/>
          </a:p>
          <a:p>
            <a:pPr marL="457200" lvl="1" indent="0">
              <a:buNone/>
            </a:pPr>
            <a:endParaRPr lang="en-US" dirty="0"/>
          </a:p>
          <a:p>
            <a:pPr lvl="1">
              <a:buFont typeface="Wingdings" panose="05000000000000000000" pitchFamily="2" charset="2"/>
              <a:buChar char="Ø"/>
            </a:pPr>
            <a:r>
              <a:rPr lang="en-US" dirty="0" err="1" smtClean="0"/>
              <a:t>su</a:t>
            </a:r>
            <a:r>
              <a:rPr lang="en-US" dirty="0" smtClean="0"/>
              <a:t>  - gold </a:t>
            </a:r>
          </a:p>
          <a:p>
            <a:pPr lvl="1">
              <a:buFont typeface="Wingdings" panose="05000000000000000000" pitchFamily="2" charset="2"/>
              <a:buChar char="Ø"/>
            </a:pPr>
            <a:r>
              <a:rPr lang="en-US" dirty="0"/>
              <a:t>v</a:t>
            </a:r>
            <a:r>
              <a:rPr lang="en-US" dirty="0" smtClean="0"/>
              <a:t>im  </a:t>
            </a:r>
            <a:r>
              <a:rPr lang="en-US" dirty="0"/>
              <a:t>/</a:t>
            </a:r>
            <a:r>
              <a:rPr lang="en-US" dirty="0" smtClean="0"/>
              <a:t>opt/gold/</a:t>
            </a:r>
            <a:r>
              <a:rPr lang="en-US" dirty="0" err="1" smtClean="0"/>
              <a:t>etc</a:t>
            </a:r>
            <a:r>
              <a:rPr lang="en-US" dirty="0" smtClean="0"/>
              <a:t>/</a:t>
            </a:r>
            <a:r>
              <a:rPr lang="en-US" dirty="0" err="1" smtClean="0"/>
              <a:t>goldd.conf</a:t>
            </a:r>
            <a:r>
              <a:rPr lang="en-US" dirty="0" smtClean="0"/>
              <a:t> </a:t>
            </a:r>
          </a:p>
          <a:p>
            <a:pPr marL="457200" lvl="1" indent="0">
              <a:buNone/>
            </a:pPr>
            <a:r>
              <a:rPr lang="en-US" dirty="0"/>
              <a:t>      </a:t>
            </a:r>
            <a:r>
              <a:rPr lang="en-US" dirty="0" err="1"/>
              <a:t>super.user</a:t>
            </a:r>
            <a:r>
              <a:rPr lang="en-US" dirty="0"/>
              <a:t> =  </a:t>
            </a:r>
            <a:r>
              <a:rPr lang="en-US" dirty="0" smtClean="0"/>
              <a:t>gold</a:t>
            </a:r>
          </a:p>
          <a:p>
            <a:pPr marL="457200" lvl="1" indent="0">
              <a:buNone/>
            </a:pPr>
            <a:r>
              <a:rPr lang="en-US" dirty="0"/>
              <a:t>      </a:t>
            </a:r>
            <a:r>
              <a:rPr lang="en-US" dirty="0" err="1"/>
              <a:t>database.user</a:t>
            </a:r>
            <a:r>
              <a:rPr lang="en-US" dirty="0"/>
              <a:t> =  </a:t>
            </a:r>
            <a:r>
              <a:rPr lang="en-US" dirty="0" smtClean="0"/>
              <a:t>gold</a:t>
            </a:r>
          </a:p>
          <a:p>
            <a:pPr marL="914400" lvl="2" indent="0">
              <a:buNone/>
            </a:pPr>
            <a:endParaRPr lang="en-US" dirty="0"/>
          </a:p>
          <a:p>
            <a:pPr lvl="1">
              <a:buFont typeface="Arial" panose="020B0604020202020204" pitchFamily="34" charset="0"/>
              <a:buChar char="•"/>
            </a:pPr>
            <a:endParaRPr lang="en-US" dirty="0" smtClean="0"/>
          </a:p>
          <a:p>
            <a:pPr lvl="1">
              <a:buFont typeface="Arial" panose="020B0604020202020204" pitchFamily="34" charset="0"/>
              <a:buChar char="•"/>
            </a:pPr>
            <a:endParaRPr lang="en-US" dirty="0"/>
          </a:p>
        </p:txBody>
      </p:sp>
      <p:sp>
        <p:nvSpPr>
          <p:cNvPr id="3" name="Title 2"/>
          <p:cNvSpPr>
            <a:spLocks noGrp="1"/>
          </p:cNvSpPr>
          <p:nvPr>
            <p:ph type="title"/>
          </p:nvPr>
        </p:nvSpPr>
        <p:spPr/>
        <p:txBody>
          <a:bodyPr/>
          <a:lstStyle/>
          <a:p>
            <a:pPr algn="ctr"/>
            <a:r>
              <a:rPr lang="en-US" dirty="0" smtClean="0"/>
              <a:t>Accounting using GOLD</a:t>
            </a:r>
            <a:endParaRPr lang="en-US" dirty="0"/>
          </a:p>
        </p:txBody>
      </p:sp>
    </p:spTree>
    <p:extLst>
      <p:ext uri="{BB962C8B-B14F-4D97-AF65-F5344CB8AC3E}">
        <p14:creationId xmlns:p14="http://schemas.microsoft.com/office/powerpoint/2010/main" val="2758509623"/>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noAutofit/>
          </a:bodyPr>
          <a:lstStyle/>
          <a:p>
            <a:pPr marL="457200" lvl="1" indent="0">
              <a:buNone/>
            </a:pPr>
            <a:endParaRPr lang="en-US" dirty="0"/>
          </a:p>
          <a:p>
            <a:pPr>
              <a:buFont typeface="Arial" panose="020B0604020202020204" pitchFamily="34" charset="0"/>
              <a:buChar char="•"/>
            </a:pPr>
            <a:r>
              <a:rPr lang="en-US" sz="2200" dirty="0" smtClean="0"/>
              <a:t>Configuration of </a:t>
            </a:r>
            <a:r>
              <a:rPr lang="en-US" sz="2200" dirty="0" err="1" smtClean="0"/>
              <a:t>postgresql</a:t>
            </a:r>
            <a:r>
              <a:rPr lang="en-US" sz="2200" dirty="0" smtClean="0"/>
              <a:t> server</a:t>
            </a:r>
          </a:p>
          <a:p>
            <a:pPr marL="0" indent="0">
              <a:buNone/>
            </a:pPr>
            <a:endParaRPr lang="en-US" sz="2200" dirty="0" smtClean="0"/>
          </a:p>
          <a:p>
            <a:pPr lvl="1">
              <a:buFont typeface="Wingdings" panose="05000000000000000000" pitchFamily="2" charset="2"/>
              <a:buChar char="Ø"/>
            </a:pPr>
            <a:r>
              <a:rPr lang="en-US" sz="1600" dirty="0" err="1"/>
              <a:t>postgresql</a:t>
            </a:r>
            <a:r>
              <a:rPr lang="en-US" sz="1600" dirty="0"/>
              <a:t>-setup </a:t>
            </a:r>
            <a:r>
              <a:rPr lang="en-US" sz="1600" dirty="0" err="1" smtClean="0"/>
              <a:t>initdb</a:t>
            </a:r>
            <a:endParaRPr lang="en-US" sz="1600" dirty="0" smtClean="0"/>
          </a:p>
          <a:p>
            <a:pPr lvl="1">
              <a:buFont typeface="Wingdings" panose="05000000000000000000" pitchFamily="2" charset="2"/>
              <a:buChar char="Ø"/>
            </a:pPr>
            <a:r>
              <a:rPr lang="en-US" sz="1600" dirty="0" smtClean="0"/>
              <a:t>vim </a:t>
            </a:r>
            <a:r>
              <a:rPr lang="en-US" sz="1600" dirty="0"/>
              <a:t>/</a:t>
            </a:r>
            <a:r>
              <a:rPr lang="en-US" sz="1600" dirty="0" err="1" smtClean="0"/>
              <a:t>var</a:t>
            </a:r>
            <a:r>
              <a:rPr lang="en-US" sz="1600" dirty="0" smtClean="0"/>
              <a:t>/lib/</a:t>
            </a:r>
            <a:r>
              <a:rPr lang="en-US" sz="1600" dirty="0" err="1" smtClean="0"/>
              <a:t>pgsql</a:t>
            </a:r>
            <a:r>
              <a:rPr lang="en-US" sz="1600" dirty="0" smtClean="0"/>
              <a:t>/data/</a:t>
            </a:r>
            <a:r>
              <a:rPr lang="en-US" sz="1600" dirty="0" err="1" smtClean="0"/>
              <a:t>pg_hba.conf</a:t>
            </a:r>
            <a:endParaRPr lang="en-US" sz="1600" dirty="0" smtClean="0"/>
          </a:p>
          <a:p>
            <a:pPr marL="457200" lvl="1" indent="0">
              <a:buNone/>
            </a:pPr>
            <a:endParaRPr lang="en-US" sz="1600" dirty="0"/>
          </a:p>
          <a:p>
            <a:pPr marL="457200" lvl="1" indent="0">
              <a:buNone/>
            </a:pPr>
            <a:r>
              <a:rPr lang="en-US" sz="1600" dirty="0"/>
              <a:t>local   all             </a:t>
            </a:r>
            <a:r>
              <a:rPr lang="en-US" sz="1600" dirty="0" err="1"/>
              <a:t>all</a:t>
            </a:r>
            <a:r>
              <a:rPr lang="en-US" sz="1600" dirty="0"/>
              <a:t>                                     </a:t>
            </a:r>
            <a:r>
              <a:rPr lang="en-US" sz="1600" dirty="0" smtClean="0"/>
              <a:t>            trust</a:t>
            </a:r>
            <a:endParaRPr lang="en-US" sz="1600" dirty="0"/>
          </a:p>
          <a:p>
            <a:pPr marL="457200" lvl="1" indent="0">
              <a:buNone/>
            </a:pPr>
            <a:r>
              <a:rPr lang="en-US" sz="1600" dirty="0"/>
              <a:t>host    all             </a:t>
            </a:r>
            <a:r>
              <a:rPr lang="en-US" sz="1600" dirty="0" err="1"/>
              <a:t>all</a:t>
            </a:r>
            <a:r>
              <a:rPr lang="en-US" sz="1600" dirty="0"/>
              <a:t>             127.0.0.1/32            trust</a:t>
            </a:r>
          </a:p>
          <a:p>
            <a:pPr marL="457200" lvl="1" indent="0">
              <a:buNone/>
            </a:pPr>
            <a:r>
              <a:rPr lang="en-US" sz="1600" dirty="0"/>
              <a:t>host    all             </a:t>
            </a:r>
            <a:r>
              <a:rPr lang="en-US" sz="1600" dirty="0" err="1"/>
              <a:t>all</a:t>
            </a:r>
            <a:r>
              <a:rPr lang="en-US" sz="1600" dirty="0"/>
              <a:t>             testnode1               trust</a:t>
            </a:r>
          </a:p>
          <a:p>
            <a:pPr marL="457200" lvl="1" indent="0">
              <a:buNone/>
            </a:pPr>
            <a:endParaRPr lang="en-US" sz="1600" dirty="0" smtClean="0"/>
          </a:p>
          <a:p>
            <a:pPr lvl="1">
              <a:buFont typeface="Wingdings" panose="05000000000000000000" pitchFamily="2" charset="2"/>
              <a:buChar char="Ø"/>
            </a:pPr>
            <a:r>
              <a:rPr lang="en-US" sz="1600" dirty="0"/>
              <a:t>vim /</a:t>
            </a:r>
            <a:r>
              <a:rPr lang="en-US" sz="1600" dirty="0" err="1" smtClean="0"/>
              <a:t>var</a:t>
            </a:r>
            <a:r>
              <a:rPr lang="en-US" sz="1600" dirty="0" smtClean="0"/>
              <a:t>/lib/</a:t>
            </a:r>
            <a:r>
              <a:rPr lang="en-US" sz="1600" dirty="0" err="1" smtClean="0"/>
              <a:t>pgsql</a:t>
            </a:r>
            <a:r>
              <a:rPr lang="en-US" sz="1600" dirty="0" smtClean="0"/>
              <a:t>/data/</a:t>
            </a:r>
            <a:r>
              <a:rPr lang="en-US" sz="1600" dirty="0" err="1" smtClean="0"/>
              <a:t>postgresql.conf</a:t>
            </a:r>
            <a:endParaRPr lang="en-US" sz="1600" dirty="0" smtClean="0"/>
          </a:p>
          <a:p>
            <a:pPr marL="457200" lvl="1" indent="0">
              <a:buNone/>
            </a:pPr>
            <a:endParaRPr lang="en-US" sz="1600" dirty="0" smtClean="0"/>
          </a:p>
          <a:p>
            <a:pPr marL="457200" lvl="1" indent="0">
              <a:buNone/>
            </a:pPr>
            <a:r>
              <a:rPr lang="en-US" sz="1600" dirty="0"/>
              <a:t> </a:t>
            </a:r>
            <a:r>
              <a:rPr lang="en-US" sz="1600" dirty="0" smtClean="0"/>
              <a:t>      </a:t>
            </a:r>
            <a:r>
              <a:rPr lang="en-US" sz="1600" dirty="0" err="1" smtClean="0"/>
              <a:t>listen_addresses</a:t>
            </a:r>
            <a:r>
              <a:rPr lang="en-US" sz="1600" dirty="0" smtClean="0"/>
              <a:t> </a:t>
            </a:r>
            <a:r>
              <a:rPr lang="en-US" sz="1600" dirty="0"/>
              <a:t>= </a:t>
            </a:r>
            <a:r>
              <a:rPr lang="en-US" sz="1600" dirty="0" smtClean="0"/>
              <a:t>'*‘</a:t>
            </a:r>
          </a:p>
          <a:p>
            <a:pPr lvl="1">
              <a:buFont typeface="Wingdings" panose="05000000000000000000" pitchFamily="2" charset="2"/>
              <a:buChar char="Ø"/>
            </a:pPr>
            <a:endParaRPr lang="en-US" dirty="0"/>
          </a:p>
          <a:p>
            <a:pPr>
              <a:buFont typeface="Arial" panose="020B0604020202020204" pitchFamily="34" charset="0"/>
              <a:buChar char="•"/>
            </a:pPr>
            <a:endParaRPr lang="en-US" sz="2200" dirty="0" smtClean="0"/>
          </a:p>
          <a:p>
            <a:pPr>
              <a:buFont typeface="Arial" panose="020B0604020202020204" pitchFamily="34" charset="0"/>
              <a:buChar char="•"/>
            </a:pPr>
            <a:endParaRPr lang="en-US" sz="2200" dirty="0" smtClean="0"/>
          </a:p>
          <a:p>
            <a:pPr marL="457200" lvl="1" indent="0">
              <a:buNone/>
            </a:pPr>
            <a:r>
              <a:rPr lang="en-US" dirty="0" smtClean="0"/>
              <a:t> </a:t>
            </a:r>
          </a:p>
          <a:p>
            <a:pPr marL="914400" lvl="2" indent="0">
              <a:buNone/>
            </a:pPr>
            <a:endParaRPr lang="en-US" dirty="0"/>
          </a:p>
          <a:p>
            <a:pPr lvl="1">
              <a:buFont typeface="Arial" panose="020B0604020202020204" pitchFamily="34" charset="0"/>
              <a:buChar char="•"/>
            </a:pPr>
            <a:endParaRPr lang="en-US" dirty="0" smtClean="0"/>
          </a:p>
          <a:p>
            <a:pPr lvl="1">
              <a:buFont typeface="Arial" panose="020B0604020202020204" pitchFamily="34" charset="0"/>
              <a:buChar char="•"/>
            </a:pPr>
            <a:endParaRPr lang="en-US" dirty="0"/>
          </a:p>
        </p:txBody>
      </p:sp>
      <p:sp>
        <p:nvSpPr>
          <p:cNvPr id="3" name="Title 2"/>
          <p:cNvSpPr>
            <a:spLocks noGrp="1"/>
          </p:cNvSpPr>
          <p:nvPr>
            <p:ph type="title"/>
          </p:nvPr>
        </p:nvSpPr>
        <p:spPr/>
        <p:txBody>
          <a:bodyPr/>
          <a:lstStyle/>
          <a:p>
            <a:pPr algn="ctr"/>
            <a:r>
              <a:rPr lang="en-US" dirty="0" smtClean="0"/>
              <a:t>Accounting using GOLD</a:t>
            </a:r>
            <a:endParaRPr lang="en-US" dirty="0"/>
          </a:p>
        </p:txBody>
      </p:sp>
    </p:spTree>
    <p:extLst>
      <p:ext uri="{BB962C8B-B14F-4D97-AF65-F5344CB8AC3E}">
        <p14:creationId xmlns:p14="http://schemas.microsoft.com/office/powerpoint/2010/main" val="3815459391"/>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pPr marL="457200" lvl="1" indent="0">
              <a:buNone/>
            </a:pPr>
            <a:endParaRPr lang="en-US" sz="1600" dirty="0"/>
          </a:p>
          <a:p>
            <a:pPr lvl="1">
              <a:buFont typeface="Arial" panose="020B0604020202020204" pitchFamily="34" charset="0"/>
              <a:buChar char="•"/>
            </a:pPr>
            <a:r>
              <a:rPr lang="en-US" dirty="0" smtClean="0"/>
              <a:t>Create database and </a:t>
            </a:r>
            <a:r>
              <a:rPr lang="en-US" dirty="0" err="1" smtClean="0"/>
              <a:t>databse</a:t>
            </a:r>
            <a:r>
              <a:rPr lang="en-US" dirty="0" smtClean="0"/>
              <a:t> user</a:t>
            </a:r>
            <a:endParaRPr lang="en-US" dirty="0"/>
          </a:p>
          <a:p>
            <a:pPr lvl="1">
              <a:buFont typeface="Wingdings" panose="05000000000000000000" pitchFamily="2" charset="2"/>
              <a:buChar char="Ø"/>
            </a:pPr>
            <a:endParaRPr lang="en-US" sz="1600" dirty="0" smtClean="0"/>
          </a:p>
          <a:p>
            <a:pPr lvl="1">
              <a:buFont typeface="Wingdings" panose="05000000000000000000" pitchFamily="2" charset="2"/>
              <a:buChar char="Ø"/>
            </a:pPr>
            <a:endParaRPr lang="en-US" sz="2000" dirty="0"/>
          </a:p>
          <a:p>
            <a:pPr lvl="1">
              <a:buFont typeface="Wingdings" panose="05000000000000000000" pitchFamily="2" charset="2"/>
              <a:buChar char="Ø"/>
            </a:pPr>
            <a:r>
              <a:rPr lang="en-US" sz="2000" dirty="0" err="1" smtClean="0"/>
              <a:t>createuser</a:t>
            </a:r>
            <a:r>
              <a:rPr lang="en-US" sz="2000" dirty="0" smtClean="0"/>
              <a:t> </a:t>
            </a:r>
            <a:r>
              <a:rPr lang="en-US" sz="2000" dirty="0"/>
              <a:t>-U </a:t>
            </a:r>
            <a:r>
              <a:rPr lang="en-US" sz="2000" dirty="0" err="1"/>
              <a:t>postgres</a:t>
            </a:r>
            <a:r>
              <a:rPr lang="en-US" sz="2000" dirty="0"/>
              <a:t> -s </a:t>
            </a:r>
            <a:r>
              <a:rPr lang="en-US" sz="2000" dirty="0" smtClean="0"/>
              <a:t>gold</a:t>
            </a:r>
          </a:p>
          <a:p>
            <a:pPr marL="457200" lvl="1" indent="0">
              <a:buNone/>
            </a:pPr>
            <a:endParaRPr lang="en-US" sz="2000" dirty="0"/>
          </a:p>
          <a:p>
            <a:pPr lvl="1">
              <a:buFont typeface="Wingdings" panose="05000000000000000000" pitchFamily="2" charset="2"/>
              <a:buChar char="Ø"/>
            </a:pPr>
            <a:r>
              <a:rPr lang="en-US" sz="2000" dirty="0" err="1"/>
              <a:t>createdb</a:t>
            </a:r>
            <a:r>
              <a:rPr lang="en-US" sz="2000" dirty="0"/>
              <a:t> </a:t>
            </a:r>
            <a:r>
              <a:rPr lang="en-US" sz="2000" dirty="0" smtClean="0"/>
              <a:t> -U gold  </a:t>
            </a:r>
            <a:r>
              <a:rPr lang="en-US" sz="2000" dirty="0" err="1" smtClean="0"/>
              <a:t>gold</a:t>
            </a:r>
            <a:r>
              <a:rPr lang="en-US" sz="2000" dirty="0" smtClean="0"/>
              <a:t> </a:t>
            </a:r>
          </a:p>
          <a:p>
            <a:pPr lvl="1">
              <a:buFont typeface="Wingdings" panose="05000000000000000000" pitchFamily="2" charset="2"/>
              <a:buChar char="Ø"/>
            </a:pPr>
            <a:endParaRPr lang="en-US" sz="2000" dirty="0"/>
          </a:p>
          <a:p>
            <a:pPr lvl="1">
              <a:buFont typeface="Arial" panose="020B0604020202020204" pitchFamily="34" charset="0"/>
              <a:buChar char="•"/>
            </a:pPr>
            <a:r>
              <a:rPr lang="en-US" sz="2000" dirty="0" smtClean="0"/>
              <a:t>Create Database schema </a:t>
            </a:r>
          </a:p>
          <a:p>
            <a:pPr lvl="1">
              <a:buFont typeface="Wingdings" panose="05000000000000000000" pitchFamily="2" charset="2"/>
              <a:buChar char="Ø"/>
            </a:pPr>
            <a:endParaRPr lang="en-US" sz="2000" dirty="0"/>
          </a:p>
          <a:p>
            <a:pPr lvl="1">
              <a:buFont typeface="Wingdings" panose="05000000000000000000" pitchFamily="2" charset="2"/>
              <a:buChar char="Ø"/>
            </a:pPr>
            <a:r>
              <a:rPr lang="en-US" sz="2000" dirty="0" err="1"/>
              <a:t>psql</a:t>
            </a:r>
            <a:r>
              <a:rPr lang="en-US" sz="2000" dirty="0"/>
              <a:t> -U gold  </a:t>
            </a:r>
            <a:r>
              <a:rPr lang="en-US" sz="2000" dirty="0" err="1"/>
              <a:t>gold</a:t>
            </a:r>
            <a:r>
              <a:rPr lang="en-US" sz="2000" dirty="0"/>
              <a:t> &lt; </a:t>
            </a:r>
            <a:r>
              <a:rPr lang="en-US" sz="2000" dirty="0" err="1" smtClean="0"/>
              <a:t>bank.sql</a:t>
            </a:r>
            <a:endParaRPr lang="en-US" sz="2000" dirty="0" smtClean="0"/>
          </a:p>
          <a:p>
            <a:pPr lvl="1">
              <a:buFont typeface="Wingdings" panose="05000000000000000000" pitchFamily="2" charset="2"/>
              <a:buChar char="Ø"/>
            </a:pPr>
            <a:endParaRPr lang="en-US" sz="2000" dirty="0"/>
          </a:p>
          <a:p>
            <a:pPr marL="457200" lvl="1" indent="0">
              <a:buNone/>
            </a:pPr>
            <a:endParaRPr lang="en-US" sz="2000" dirty="0" smtClean="0"/>
          </a:p>
          <a:p>
            <a:pPr lvl="1">
              <a:buFont typeface="Wingdings" panose="05000000000000000000" pitchFamily="2" charset="2"/>
              <a:buChar char="Ø"/>
            </a:pPr>
            <a:endParaRPr lang="en-US" sz="2000" dirty="0"/>
          </a:p>
          <a:p>
            <a:pPr lvl="1">
              <a:buFont typeface="Wingdings" panose="05000000000000000000" pitchFamily="2" charset="2"/>
              <a:buChar char="Ø"/>
            </a:pPr>
            <a:endParaRPr lang="en-US" sz="2000" dirty="0"/>
          </a:p>
          <a:p>
            <a:endParaRPr lang="en-US" dirty="0"/>
          </a:p>
        </p:txBody>
      </p:sp>
      <p:sp>
        <p:nvSpPr>
          <p:cNvPr id="3" name="Title 2"/>
          <p:cNvSpPr>
            <a:spLocks noGrp="1"/>
          </p:cNvSpPr>
          <p:nvPr>
            <p:ph type="title"/>
          </p:nvPr>
        </p:nvSpPr>
        <p:spPr/>
        <p:txBody>
          <a:bodyPr/>
          <a:lstStyle/>
          <a:p>
            <a:r>
              <a:rPr lang="en-US" dirty="0"/>
              <a:t>Accounting using GOLD</a:t>
            </a:r>
          </a:p>
        </p:txBody>
      </p:sp>
    </p:spTree>
    <p:extLst>
      <p:ext uri="{BB962C8B-B14F-4D97-AF65-F5344CB8AC3E}">
        <p14:creationId xmlns:p14="http://schemas.microsoft.com/office/powerpoint/2010/main" val="1849791453"/>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normAutofit fontScale="92500" lnSpcReduction="10000"/>
          </a:bodyPr>
          <a:lstStyle/>
          <a:p>
            <a:pPr marL="457200" lvl="1" indent="0">
              <a:buNone/>
            </a:pPr>
            <a:endParaRPr lang="en-US" sz="1600" dirty="0"/>
          </a:p>
          <a:p>
            <a:pPr lvl="1">
              <a:buFont typeface="Arial" panose="020B0604020202020204" pitchFamily="34" charset="0"/>
              <a:buChar char="•"/>
            </a:pPr>
            <a:r>
              <a:rPr lang="en-US" dirty="0" smtClean="0"/>
              <a:t>Install Perl dependencies </a:t>
            </a:r>
            <a:endParaRPr lang="en-US" dirty="0"/>
          </a:p>
          <a:p>
            <a:pPr lvl="1">
              <a:buFont typeface="Wingdings" panose="05000000000000000000" pitchFamily="2" charset="2"/>
              <a:buChar char="Ø"/>
            </a:pPr>
            <a:endParaRPr lang="en-US" sz="1600" dirty="0" smtClean="0"/>
          </a:p>
          <a:p>
            <a:pPr lvl="1">
              <a:buFont typeface="Wingdings" panose="05000000000000000000" pitchFamily="2" charset="2"/>
              <a:buChar char="Ø"/>
            </a:pPr>
            <a:endParaRPr lang="en-US" sz="2000" dirty="0"/>
          </a:p>
          <a:p>
            <a:pPr lvl="1">
              <a:buFont typeface="Wingdings" panose="05000000000000000000" pitchFamily="2" charset="2"/>
              <a:buChar char="Ø"/>
            </a:pPr>
            <a:r>
              <a:rPr lang="en-US" sz="2000" dirty="0" smtClean="0"/>
              <a:t> </a:t>
            </a:r>
            <a:r>
              <a:rPr lang="en-US" sz="2000" dirty="0" err="1" smtClean="0"/>
              <a:t>cpan</a:t>
            </a:r>
            <a:r>
              <a:rPr lang="en-US" sz="2000" dirty="0" smtClean="0"/>
              <a:t>   </a:t>
            </a:r>
            <a:r>
              <a:rPr lang="en-US" sz="2000" dirty="0"/>
              <a:t>install </a:t>
            </a:r>
            <a:r>
              <a:rPr lang="en-US" sz="2000" dirty="0" smtClean="0"/>
              <a:t>    Log</a:t>
            </a:r>
            <a:r>
              <a:rPr lang="en-US" sz="2000" dirty="0"/>
              <a:t>::Dispatch::</a:t>
            </a:r>
            <a:r>
              <a:rPr lang="en-US" sz="2000" dirty="0" err="1" smtClean="0"/>
              <a:t>FileRotate</a:t>
            </a:r>
            <a:endParaRPr lang="en-US" sz="2000" dirty="0" smtClean="0"/>
          </a:p>
          <a:p>
            <a:pPr lvl="1">
              <a:buFont typeface="Wingdings" panose="05000000000000000000" pitchFamily="2" charset="2"/>
              <a:buChar char="Ø"/>
            </a:pPr>
            <a:endParaRPr lang="en-US" sz="2000" dirty="0"/>
          </a:p>
          <a:p>
            <a:pPr lvl="1">
              <a:buFont typeface="Arial" panose="020B0604020202020204" pitchFamily="34" charset="0"/>
              <a:buChar char="•"/>
            </a:pPr>
            <a:r>
              <a:rPr lang="en-US" sz="2000" dirty="0" smtClean="0"/>
              <a:t>If fails </a:t>
            </a:r>
          </a:p>
          <a:p>
            <a:pPr marL="457200" lvl="1" indent="0">
              <a:buNone/>
            </a:pPr>
            <a:endParaRPr lang="en-US" sz="2000" dirty="0" smtClean="0"/>
          </a:p>
          <a:p>
            <a:pPr lvl="2">
              <a:buFont typeface="Wingdings" panose="05000000000000000000" pitchFamily="2" charset="2"/>
              <a:buChar char="Ø"/>
            </a:pPr>
            <a:r>
              <a:rPr lang="en-US" sz="2000" dirty="0"/>
              <a:t> </a:t>
            </a:r>
            <a:r>
              <a:rPr lang="en-US" sz="2000" dirty="0" err="1"/>
              <a:t>wget</a:t>
            </a:r>
            <a:r>
              <a:rPr lang="en-US" sz="2000" dirty="0"/>
              <a:t> </a:t>
            </a:r>
            <a:r>
              <a:rPr lang="en-US" sz="2000" dirty="0">
                <a:hlinkClick r:id="rId2"/>
              </a:rPr>
              <a:t>http://</a:t>
            </a:r>
            <a:r>
              <a:rPr lang="en-US" sz="2000" dirty="0" smtClean="0">
                <a:hlinkClick r:id="rId2"/>
              </a:rPr>
              <a:t>search.cpan.org/CPAN/authors/id/M/MS/MSCHOUT/Log-Dispatch-FileRotate-1.34.tar.gz</a:t>
            </a:r>
            <a:r>
              <a:rPr lang="en-US" sz="2000" dirty="0" smtClean="0"/>
              <a:t>  or  </a:t>
            </a:r>
          </a:p>
          <a:p>
            <a:pPr lvl="2">
              <a:buFont typeface="Wingdings" panose="05000000000000000000" pitchFamily="2" charset="2"/>
              <a:buChar char="Ø"/>
            </a:pPr>
            <a:r>
              <a:rPr lang="en-US" sz="2000" dirty="0" smtClean="0"/>
              <a:t>https</a:t>
            </a:r>
            <a:r>
              <a:rPr lang="en-US" sz="2000" dirty="0"/>
              <a:t>://goo.gl/V1FAZK</a:t>
            </a:r>
            <a:endParaRPr lang="en-US" sz="2000" dirty="0" smtClean="0"/>
          </a:p>
          <a:p>
            <a:pPr lvl="1">
              <a:buFont typeface="Wingdings" panose="05000000000000000000" pitchFamily="2" charset="2"/>
              <a:buChar char="Ø"/>
            </a:pPr>
            <a:endParaRPr lang="en-US" sz="2000" dirty="0"/>
          </a:p>
          <a:p>
            <a:pPr lvl="2">
              <a:buFont typeface="Wingdings" panose="05000000000000000000" pitchFamily="2" charset="2"/>
              <a:buChar char="Ø"/>
            </a:pPr>
            <a:r>
              <a:rPr lang="en-US" sz="2000" dirty="0"/>
              <a:t> </a:t>
            </a:r>
            <a:r>
              <a:rPr lang="en-US" sz="2000" dirty="0" err="1"/>
              <a:t>uz</a:t>
            </a:r>
            <a:r>
              <a:rPr lang="en-US" sz="2000" dirty="0"/>
              <a:t> </a:t>
            </a:r>
            <a:r>
              <a:rPr lang="en-US" sz="2000" dirty="0" smtClean="0"/>
              <a:t>Log-Dispatch-FileRotate-1.34.tar.gz </a:t>
            </a:r>
          </a:p>
          <a:p>
            <a:pPr lvl="1">
              <a:buFont typeface="Wingdings" panose="05000000000000000000" pitchFamily="2" charset="2"/>
              <a:buChar char="Ø"/>
            </a:pPr>
            <a:endParaRPr lang="en-US" sz="2000" dirty="0"/>
          </a:p>
          <a:p>
            <a:pPr lvl="2">
              <a:buFont typeface="Wingdings" panose="05000000000000000000" pitchFamily="2" charset="2"/>
              <a:buChar char="Ø"/>
            </a:pPr>
            <a:r>
              <a:rPr lang="en-US" sz="2000" dirty="0"/>
              <a:t> cd  Log-Dispatch-FileRotate-1.34</a:t>
            </a:r>
            <a:endParaRPr lang="en-US" sz="2000" dirty="0" smtClean="0"/>
          </a:p>
          <a:p>
            <a:pPr lvl="1">
              <a:buFont typeface="Wingdings" panose="05000000000000000000" pitchFamily="2" charset="2"/>
              <a:buChar char="Ø"/>
            </a:pPr>
            <a:endParaRPr lang="en-US" sz="2000" dirty="0"/>
          </a:p>
          <a:p>
            <a:pPr lvl="1">
              <a:buFont typeface="Wingdings" panose="05000000000000000000" pitchFamily="2" charset="2"/>
              <a:buChar char="Ø"/>
            </a:pPr>
            <a:endParaRPr lang="en-US" sz="2000" dirty="0" smtClean="0"/>
          </a:p>
          <a:p>
            <a:pPr marL="457200" lvl="1" indent="0">
              <a:buNone/>
            </a:pPr>
            <a:endParaRPr lang="en-US" sz="2000" dirty="0"/>
          </a:p>
          <a:p>
            <a:pPr lvl="1">
              <a:buFont typeface="Wingdings" panose="05000000000000000000" pitchFamily="2" charset="2"/>
              <a:buChar char="Ø"/>
            </a:pPr>
            <a:endParaRPr lang="en-US" sz="2000" dirty="0" smtClean="0"/>
          </a:p>
          <a:p>
            <a:pPr marL="457200" lvl="1" indent="0">
              <a:buNone/>
            </a:pPr>
            <a:endParaRPr lang="en-US" sz="2000" dirty="0"/>
          </a:p>
          <a:p>
            <a:pPr marL="457200" lvl="1" indent="0">
              <a:buNone/>
            </a:pPr>
            <a:endParaRPr lang="en-US" sz="2000" dirty="0" smtClean="0"/>
          </a:p>
          <a:p>
            <a:pPr lvl="1">
              <a:buFont typeface="Wingdings" panose="05000000000000000000" pitchFamily="2" charset="2"/>
              <a:buChar char="Ø"/>
            </a:pPr>
            <a:endParaRPr lang="en-US" sz="2000" dirty="0"/>
          </a:p>
          <a:p>
            <a:pPr lvl="1">
              <a:buFont typeface="Wingdings" panose="05000000000000000000" pitchFamily="2" charset="2"/>
              <a:buChar char="Ø"/>
            </a:pPr>
            <a:endParaRPr lang="en-US" sz="2000" dirty="0"/>
          </a:p>
          <a:p>
            <a:endParaRPr lang="en-US" dirty="0"/>
          </a:p>
        </p:txBody>
      </p:sp>
      <p:sp>
        <p:nvSpPr>
          <p:cNvPr id="3" name="Title 2"/>
          <p:cNvSpPr>
            <a:spLocks noGrp="1"/>
          </p:cNvSpPr>
          <p:nvPr>
            <p:ph type="title"/>
          </p:nvPr>
        </p:nvSpPr>
        <p:spPr/>
        <p:txBody>
          <a:bodyPr/>
          <a:lstStyle/>
          <a:p>
            <a:r>
              <a:rPr lang="en-US" dirty="0"/>
              <a:t>Accounting using GOLD</a:t>
            </a:r>
          </a:p>
        </p:txBody>
      </p:sp>
    </p:spTree>
    <p:extLst>
      <p:ext uri="{BB962C8B-B14F-4D97-AF65-F5344CB8AC3E}">
        <p14:creationId xmlns:p14="http://schemas.microsoft.com/office/powerpoint/2010/main" val="235386368"/>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normAutofit/>
          </a:bodyPr>
          <a:lstStyle/>
          <a:p>
            <a:pPr marL="457200" lvl="1" indent="0">
              <a:buNone/>
            </a:pPr>
            <a:endParaRPr lang="en-US" sz="1600" dirty="0"/>
          </a:p>
          <a:p>
            <a:pPr lvl="1">
              <a:buFont typeface="Arial" panose="020B0604020202020204" pitchFamily="34" charset="0"/>
              <a:buChar char="•"/>
            </a:pPr>
            <a:r>
              <a:rPr lang="en-US" dirty="0" smtClean="0"/>
              <a:t>Install Perl dependencies </a:t>
            </a:r>
          </a:p>
          <a:p>
            <a:pPr lvl="1">
              <a:buFont typeface="Arial" panose="020B0604020202020204" pitchFamily="34" charset="0"/>
              <a:buChar char="•"/>
            </a:pPr>
            <a:endParaRPr lang="en-US" dirty="0"/>
          </a:p>
          <a:p>
            <a:pPr lvl="2">
              <a:buFont typeface="Wingdings" panose="05000000000000000000" pitchFamily="2" charset="2"/>
              <a:buChar char="Ø"/>
            </a:pPr>
            <a:r>
              <a:rPr lang="en-US" dirty="0" err="1"/>
              <a:t>perl</a:t>
            </a:r>
            <a:r>
              <a:rPr lang="en-US" dirty="0"/>
              <a:t> </a:t>
            </a:r>
            <a:r>
              <a:rPr lang="en-US" dirty="0" smtClean="0"/>
              <a:t>Makefile.PL</a:t>
            </a:r>
          </a:p>
          <a:p>
            <a:pPr lvl="2">
              <a:buFont typeface="Wingdings" panose="05000000000000000000" pitchFamily="2" charset="2"/>
              <a:buChar char="Ø"/>
            </a:pPr>
            <a:r>
              <a:rPr lang="en-US" dirty="0" smtClean="0"/>
              <a:t>make </a:t>
            </a:r>
          </a:p>
          <a:p>
            <a:pPr lvl="2">
              <a:buFont typeface="Wingdings" panose="05000000000000000000" pitchFamily="2" charset="2"/>
              <a:buChar char="Ø"/>
            </a:pPr>
            <a:r>
              <a:rPr lang="en-US" dirty="0" smtClean="0"/>
              <a:t>make install</a:t>
            </a:r>
          </a:p>
          <a:p>
            <a:pPr lvl="1">
              <a:buFont typeface="Wingdings" panose="05000000000000000000" pitchFamily="2" charset="2"/>
              <a:buChar char="Ø"/>
            </a:pPr>
            <a:endParaRPr lang="en-US" dirty="0" smtClean="0"/>
          </a:p>
          <a:p>
            <a:pPr lvl="1">
              <a:buFont typeface="Wingdings" panose="05000000000000000000" pitchFamily="2" charset="2"/>
              <a:buChar char="Ø"/>
            </a:pPr>
            <a:endParaRPr lang="en-US" dirty="0"/>
          </a:p>
          <a:p>
            <a:pPr lvl="1">
              <a:buFont typeface="Wingdings" panose="05000000000000000000" pitchFamily="2" charset="2"/>
              <a:buChar char="Ø"/>
            </a:pPr>
            <a:r>
              <a:rPr lang="en-US" dirty="0" err="1"/>
              <a:t>cpan</a:t>
            </a:r>
            <a:r>
              <a:rPr lang="en-US" dirty="0"/>
              <a:t> install </a:t>
            </a:r>
            <a:r>
              <a:rPr lang="en-US" dirty="0" err="1"/>
              <a:t>Params</a:t>
            </a:r>
            <a:r>
              <a:rPr lang="en-US" dirty="0"/>
              <a:t>::Validate</a:t>
            </a:r>
          </a:p>
          <a:p>
            <a:pPr lvl="1">
              <a:buFont typeface="Wingdings" panose="05000000000000000000" pitchFamily="2" charset="2"/>
              <a:buChar char="Ø"/>
            </a:pPr>
            <a:r>
              <a:rPr lang="en-US" dirty="0" err="1"/>
              <a:t>cpan</a:t>
            </a:r>
            <a:r>
              <a:rPr lang="en-US" dirty="0"/>
              <a:t> install DBD::</a:t>
            </a:r>
            <a:r>
              <a:rPr lang="en-US" dirty="0" err="1"/>
              <a:t>Pg</a:t>
            </a:r>
            <a:endParaRPr lang="en-US" dirty="0"/>
          </a:p>
          <a:p>
            <a:pPr lvl="1">
              <a:buFont typeface="Wingdings" panose="05000000000000000000" pitchFamily="2" charset="2"/>
              <a:buChar char="Ø"/>
            </a:pPr>
            <a:endParaRPr lang="en-US" dirty="0"/>
          </a:p>
          <a:p>
            <a:pPr lvl="1">
              <a:buFont typeface="Wingdings" panose="05000000000000000000" pitchFamily="2" charset="2"/>
              <a:buChar char="Ø"/>
            </a:pPr>
            <a:endParaRPr lang="en-US" dirty="0"/>
          </a:p>
          <a:p>
            <a:pPr lvl="1">
              <a:buFont typeface="Wingdings" panose="05000000000000000000" pitchFamily="2" charset="2"/>
              <a:buChar char="Ø"/>
            </a:pPr>
            <a:endParaRPr lang="en-US" sz="1600" dirty="0" smtClean="0"/>
          </a:p>
          <a:p>
            <a:pPr lvl="1">
              <a:buFont typeface="Wingdings" panose="05000000000000000000" pitchFamily="2" charset="2"/>
              <a:buChar char="Ø"/>
            </a:pPr>
            <a:endParaRPr lang="en-US" sz="2000" dirty="0"/>
          </a:p>
          <a:p>
            <a:pPr lvl="1">
              <a:buFont typeface="Wingdings" panose="05000000000000000000" pitchFamily="2" charset="2"/>
              <a:buChar char="Ø"/>
            </a:pPr>
            <a:endParaRPr lang="en-US" sz="2000" dirty="0" smtClean="0"/>
          </a:p>
          <a:p>
            <a:pPr marL="457200" lvl="1" indent="0">
              <a:buNone/>
            </a:pPr>
            <a:endParaRPr lang="en-US" sz="2000" dirty="0"/>
          </a:p>
          <a:p>
            <a:pPr lvl="1">
              <a:buFont typeface="Wingdings" panose="05000000000000000000" pitchFamily="2" charset="2"/>
              <a:buChar char="Ø"/>
            </a:pPr>
            <a:endParaRPr lang="en-US" sz="2000" dirty="0" smtClean="0"/>
          </a:p>
          <a:p>
            <a:pPr marL="457200" lvl="1" indent="0">
              <a:buNone/>
            </a:pPr>
            <a:endParaRPr lang="en-US" sz="2000" dirty="0"/>
          </a:p>
          <a:p>
            <a:pPr marL="457200" lvl="1" indent="0">
              <a:buNone/>
            </a:pPr>
            <a:endParaRPr lang="en-US" sz="2000" dirty="0" smtClean="0"/>
          </a:p>
          <a:p>
            <a:pPr lvl="1">
              <a:buFont typeface="Wingdings" panose="05000000000000000000" pitchFamily="2" charset="2"/>
              <a:buChar char="Ø"/>
            </a:pPr>
            <a:endParaRPr lang="en-US" sz="2000" dirty="0"/>
          </a:p>
          <a:p>
            <a:pPr lvl="1">
              <a:buFont typeface="Wingdings" panose="05000000000000000000" pitchFamily="2" charset="2"/>
              <a:buChar char="Ø"/>
            </a:pPr>
            <a:endParaRPr lang="en-US" sz="2000" dirty="0"/>
          </a:p>
          <a:p>
            <a:endParaRPr lang="en-US" dirty="0"/>
          </a:p>
        </p:txBody>
      </p:sp>
      <p:sp>
        <p:nvSpPr>
          <p:cNvPr id="3" name="Title 2"/>
          <p:cNvSpPr>
            <a:spLocks noGrp="1"/>
          </p:cNvSpPr>
          <p:nvPr>
            <p:ph type="title"/>
          </p:nvPr>
        </p:nvSpPr>
        <p:spPr/>
        <p:txBody>
          <a:bodyPr/>
          <a:lstStyle/>
          <a:p>
            <a:r>
              <a:rPr lang="en-US" dirty="0"/>
              <a:t>Accounting using GOLD</a:t>
            </a:r>
          </a:p>
        </p:txBody>
      </p:sp>
    </p:spTree>
    <p:extLst>
      <p:ext uri="{BB962C8B-B14F-4D97-AF65-F5344CB8AC3E}">
        <p14:creationId xmlns:p14="http://schemas.microsoft.com/office/powerpoint/2010/main" val="2937900732"/>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pPr lvl="1">
              <a:buFont typeface="Wingdings" panose="05000000000000000000" pitchFamily="2" charset="2"/>
              <a:buChar char="Ø"/>
            </a:pPr>
            <a:r>
              <a:rPr lang="en-US" dirty="0" smtClean="0"/>
              <a:t>export  </a:t>
            </a:r>
            <a:r>
              <a:rPr lang="en-US" dirty="0"/>
              <a:t>GOLD_HOME=/opt/gold </a:t>
            </a:r>
            <a:endParaRPr lang="en-US" dirty="0" smtClean="0"/>
          </a:p>
          <a:p>
            <a:pPr marL="457200" lvl="1" indent="0">
              <a:buNone/>
            </a:pPr>
            <a:endParaRPr lang="en-US" dirty="0"/>
          </a:p>
          <a:p>
            <a:pPr lvl="1">
              <a:buFont typeface="Wingdings" panose="05000000000000000000" pitchFamily="2" charset="2"/>
              <a:buChar char="Ø"/>
            </a:pPr>
            <a:r>
              <a:rPr lang="en-US" sz="2000" dirty="0" smtClean="0"/>
              <a:t>echo </a:t>
            </a:r>
            <a:r>
              <a:rPr lang="en-US" sz="2000" dirty="0"/>
              <a:t>export PATH=$PATH:$GOLD_HOME/bin:$GOLD_HOME/</a:t>
            </a:r>
            <a:r>
              <a:rPr lang="en-US" sz="2000" dirty="0" err="1"/>
              <a:t>sbin</a:t>
            </a:r>
            <a:r>
              <a:rPr lang="en-US" sz="2000" dirty="0"/>
              <a:t> &gt;&gt; $HOME/.</a:t>
            </a:r>
            <a:r>
              <a:rPr lang="en-US" sz="2000" dirty="0" err="1" smtClean="0"/>
              <a:t>bash_profile</a:t>
            </a:r>
            <a:endParaRPr lang="en-US" sz="2000" dirty="0" smtClean="0"/>
          </a:p>
          <a:p>
            <a:pPr marL="457200" lvl="1" indent="0">
              <a:buNone/>
            </a:pPr>
            <a:endParaRPr lang="en-US" dirty="0"/>
          </a:p>
          <a:p>
            <a:pPr lvl="1">
              <a:buFont typeface="Wingdings" panose="05000000000000000000" pitchFamily="2" charset="2"/>
              <a:buChar char="Ø"/>
            </a:pPr>
            <a:r>
              <a:rPr lang="en-US" sz="2000" dirty="0"/>
              <a:t>echo export GOLD_HOME=/opt/gold &gt;&gt; $HOME/.</a:t>
            </a:r>
            <a:r>
              <a:rPr lang="en-US" sz="2000" dirty="0" err="1" smtClean="0"/>
              <a:t>bash_profile</a:t>
            </a:r>
            <a:endParaRPr lang="en-US" sz="2000" dirty="0" smtClean="0"/>
          </a:p>
          <a:p>
            <a:pPr lvl="1">
              <a:buFont typeface="Wingdings" panose="05000000000000000000" pitchFamily="2" charset="2"/>
              <a:buChar char="Ø"/>
            </a:pPr>
            <a:endParaRPr lang="en-US" sz="2000" dirty="0"/>
          </a:p>
          <a:p>
            <a:pPr lvl="1">
              <a:buFont typeface="Wingdings" panose="05000000000000000000" pitchFamily="2" charset="2"/>
              <a:buChar char="Ø"/>
            </a:pPr>
            <a:r>
              <a:rPr lang="en-US" sz="2000" dirty="0"/>
              <a:t> </a:t>
            </a:r>
            <a:r>
              <a:rPr lang="en-US" sz="2000" dirty="0" smtClean="0"/>
              <a:t>source  ~gold/.</a:t>
            </a:r>
            <a:r>
              <a:rPr lang="en-US" sz="2000" dirty="0" err="1" smtClean="0"/>
              <a:t>bash_profile</a:t>
            </a:r>
            <a:endParaRPr lang="en-US" sz="2000" dirty="0"/>
          </a:p>
        </p:txBody>
      </p:sp>
      <p:sp>
        <p:nvSpPr>
          <p:cNvPr id="3" name="Title 2"/>
          <p:cNvSpPr>
            <a:spLocks noGrp="1"/>
          </p:cNvSpPr>
          <p:nvPr>
            <p:ph type="title"/>
          </p:nvPr>
        </p:nvSpPr>
        <p:spPr/>
        <p:txBody>
          <a:bodyPr/>
          <a:lstStyle/>
          <a:p>
            <a:r>
              <a:rPr lang="en-US" dirty="0"/>
              <a:t>Accounting using GOLD</a:t>
            </a:r>
          </a:p>
        </p:txBody>
      </p:sp>
    </p:spTree>
    <p:extLst>
      <p:ext uri="{BB962C8B-B14F-4D97-AF65-F5344CB8AC3E}">
        <p14:creationId xmlns:p14="http://schemas.microsoft.com/office/powerpoint/2010/main" val="3410729987"/>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pPr lvl="1">
              <a:buFont typeface="Wingdings" panose="05000000000000000000" pitchFamily="2" charset="2"/>
              <a:buChar char="Ø"/>
            </a:pPr>
            <a:r>
              <a:rPr lang="en-US" sz="2000" dirty="0"/>
              <a:t> </a:t>
            </a:r>
            <a:r>
              <a:rPr lang="en-US" sz="2000" dirty="0" err="1"/>
              <a:t>cp</a:t>
            </a:r>
            <a:r>
              <a:rPr lang="en-US" sz="2000" dirty="0"/>
              <a:t>   /</a:t>
            </a:r>
            <a:r>
              <a:rPr lang="en-US" sz="2000" dirty="0" smtClean="0"/>
              <a:t>root/gold-2.2.0.5/</a:t>
            </a:r>
            <a:r>
              <a:rPr lang="en-US" sz="2000" dirty="0" err="1" smtClean="0"/>
              <a:t>etc</a:t>
            </a:r>
            <a:r>
              <a:rPr lang="en-US" sz="2000" dirty="0" smtClean="0"/>
              <a:t>/</a:t>
            </a:r>
            <a:r>
              <a:rPr lang="en-US" sz="2000" dirty="0" err="1" smtClean="0"/>
              <a:t>gold.d</a:t>
            </a:r>
            <a:r>
              <a:rPr lang="en-US" sz="2000" dirty="0" smtClean="0"/>
              <a:t> </a:t>
            </a:r>
            <a:r>
              <a:rPr lang="en-US" sz="2000" dirty="0"/>
              <a:t>/</a:t>
            </a:r>
            <a:r>
              <a:rPr lang="en-US" sz="2000" dirty="0" err="1"/>
              <a:t>etc</a:t>
            </a:r>
            <a:r>
              <a:rPr lang="en-US" sz="2000" dirty="0"/>
              <a:t>/</a:t>
            </a:r>
            <a:r>
              <a:rPr lang="en-US" sz="2000" dirty="0" err="1"/>
              <a:t>init.d</a:t>
            </a:r>
            <a:r>
              <a:rPr lang="en-US" sz="2000" dirty="0"/>
              <a:t>/gold </a:t>
            </a:r>
            <a:endParaRPr lang="en-US" sz="2000" dirty="0" smtClean="0"/>
          </a:p>
          <a:p>
            <a:pPr lvl="1">
              <a:buFont typeface="Wingdings" panose="05000000000000000000" pitchFamily="2" charset="2"/>
              <a:buChar char="Ø"/>
            </a:pPr>
            <a:endParaRPr lang="en-US" sz="2000" dirty="0"/>
          </a:p>
          <a:p>
            <a:pPr lvl="1">
              <a:buFont typeface="Wingdings" panose="05000000000000000000" pitchFamily="2" charset="2"/>
              <a:buChar char="Ø"/>
            </a:pPr>
            <a:r>
              <a:rPr lang="en-US" sz="2000" dirty="0" smtClean="0"/>
              <a:t> </a:t>
            </a:r>
            <a:r>
              <a:rPr lang="en-US" sz="2000" dirty="0" err="1" smtClean="0"/>
              <a:t>chmod</a:t>
            </a:r>
            <a:r>
              <a:rPr lang="en-US" sz="2000" dirty="0"/>
              <a:t> </a:t>
            </a:r>
            <a:r>
              <a:rPr lang="en-US" sz="2000" dirty="0" smtClean="0"/>
              <a:t>  +</a:t>
            </a:r>
            <a:r>
              <a:rPr lang="en-US" sz="2000" dirty="0"/>
              <a:t>x </a:t>
            </a:r>
            <a:r>
              <a:rPr lang="en-US" sz="2000" dirty="0" smtClean="0"/>
              <a:t>  /</a:t>
            </a:r>
            <a:r>
              <a:rPr lang="en-US" sz="2000" dirty="0" err="1" smtClean="0"/>
              <a:t>etc</a:t>
            </a:r>
            <a:r>
              <a:rPr lang="en-US" sz="2000" dirty="0" smtClean="0"/>
              <a:t>/</a:t>
            </a:r>
            <a:r>
              <a:rPr lang="en-US" sz="2000" dirty="0" err="1" smtClean="0"/>
              <a:t>init.d</a:t>
            </a:r>
            <a:r>
              <a:rPr lang="en-US" sz="2000" dirty="0" smtClean="0"/>
              <a:t>/gold </a:t>
            </a:r>
          </a:p>
          <a:p>
            <a:pPr lvl="1">
              <a:buFont typeface="Wingdings" panose="05000000000000000000" pitchFamily="2" charset="2"/>
              <a:buChar char="Ø"/>
            </a:pPr>
            <a:endParaRPr lang="en-US" sz="2000" dirty="0"/>
          </a:p>
          <a:p>
            <a:pPr lvl="1">
              <a:buFont typeface="Wingdings" panose="05000000000000000000" pitchFamily="2" charset="2"/>
              <a:buChar char="Ø"/>
            </a:pPr>
            <a:endParaRPr lang="en-US" sz="2000" dirty="0" smtClean="0"/>
          </a:p>
          <a:p>
            <a:pPr lvl="1">
              <a:buFont typeface="Wingdings" panose="05000000000000000000" pitchFamily="2" charset="2"/>
              <a:buChar char="Ø"/>
            </a:pPr>
            <a:r>
              <a:rPr lang="en-US" sz="2000" dirty="0"/>
              <a:t> </a:t>
            </a:r>
            <a:r>
              <a:rPr lang="en-US" sz="2000" dirty="0" err="1" smtClean="0"/>
              <a:t>gchpasswd</a:t>
            </a:r>
            <a:r>
              <a:rPr lang="en-US" sz="2000" dirty="0" smtClean="0"/>
              <a:t>  </a:t>
            </a:r>
          </a:p>
          <a:p>
            <a:pPr marL="457200" lvl="1" indent="0">
              <a:buNone/>
            </a:pPr>
            <a:r>
              <a:rPr lang="en-US" sz="2000" dirty="0"/>
              <a:t> </a:t>
            </a:r>
            <a:r>
              <a:rPr lang="en-US" sz="2000" dirty="0" smtClean="0"/>
              <a:t>      </a:t>
            </a:r>
          </a:p>
          <a:p>
            <a:pPr marL="457200" lvl="1" indent="0">
              <a:buNone/>
            </a:pPr>
            <a:r>
              <a:rPr lang="en-US" sz="2000" dirty="0"/>
              <a:t> </a:t>
            </a:r>
            <a:r>
              <a:rPr lang="en-US" sz="2000" dirty="0" smtClean="0"/>
              <a:t>      redhat123</a:t>
            </a:r>
          </a:p>
          <a:p>
            <a:pPr marL="457200" lvl="1" indent="0">
              <a:buNone/>
            </a:pPr>
            <a:endParaRPr lang="en-US" sz="2000" dirty="0"/>
          </a:p>
          <a:p>
            <a:pPr lvl="1">
              <a:buFont typeface="Wingdings" panose="05000000000000000000" pitchFamily="2" charset="2"/>
              <a:buChar char="Ø"/>
            </a:pPr>
            <a:r>
              <a:rPr lang="en-US" sz="2000" dirty="0"/>
              <a:t>http://10.208.24.89/gold</a:t>
            </a:r>
            <a:endParaRPr lang="en-US" sz="2000" dirty="0" smtClean="0"/>
          </a:p>
          <a:p>
            <a:pPr lvl="1">
              <a:buFont typeface="Wingdings" panose="05000000000000000000" pitchFamily="2" charset="2"/>
              <a:buChar char="Ø"/>
            </a:pPr>
            <a:endParaRPr lang="en-US" sz="2000" dirty="0"/>
          </a:p>
          <a:p>
            <a:pPr lvl="1">
              <a:buFont typeface="Wingdings" panose="05000000000000000000" pitchFamily="2" charset="2"/>
              <a:buChar char="Ø"/>
            </a:pPr>
            <a:endParaRPr lang="en-US" sz="2000" dirty="0" smtClean="0"/>
          </a:p>
          <a:p>
            <a:pPr lvl="1">
              <a:buFont typeface="Wingdings" panose="05000000000000000000" pitchFamily="2" charset="2"/>
              <a:buChar char="Ø"/>
            </a:pPr>
            <a:endParaRPr lang="en-US" sz="2000" dirty="0"/>
          </a:p>
          <a:p>
            <a:pPr lvl="1">
              <a:buFont typeface="Wingdings" panose="05000000000000000000" pitchFamily="2" charset="2"/>
              <a:buChar char="Ø"/>
            </a:pPr>
            <a:endParaRPr lang="en-US" sz="2000" dirty="0"/>
          </a:p>
        </p:txBody>
      </p:sp>
      <p:sp>
        <p:nvSpPr>
          <p:cNvPr id="3" name="Title 2"/>
          <p:cNvSpPr>
            <a:spLocks noGrp="1"/>
          </p:cNvSpPr>
          <p:nvPr>
            <p:ph type="title"/>
          </p:nvPr>
        </p:nvSpPr>
        <p:spPr/>
        <p:txBody>
          <a:bodyPr/>
          <a:lstStyle/>
          <a:p>
            <a:r>
              <a:rPr lang="en-US" dirty="0"/>
              <a:t>Accounting using GOLD</a:t>
            </a:r>
          </a:p>
        </p:txBody>
      </p:sp>
    </p:spTree>
    <p:extLst>
      <p:ext uri="{BB962C8B-B14F-4D97-AF65-F5344CB8AC3E}">
        <p14:creationId xmlns:p14="http://schemas.microsoft.com/office/powerpoint/2010/main" val="3315409070"/>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pPr lvl="1">
              <a:buFont typeface="Wingdings" panose="05000000000000000000" pitchFamily="2" charset="2"/>
              <a:buChar char="Ø"/>
            </a:pPr>
            <a:r>
              <a:rPr lang="en-US" sz="2000" dirty="0"/>
              <a:t> </a:t>
            </a:r>
            <a:r>
              <a:rPr lang="en-US" sz="2000" dirty="0" smtClean="0"/>
              <a:t>service gold  start </a:t>
            </a:r>
          </a:p>
          <a:p>
            <a:pPr marL="457200" lvl="1" indent="0">
              <a:buNone/>
            </a:pPr>
            <a:endParaRPr lang="en-US" sz="2000" dirty="0"/>
          </a:p>
          <a:p>
            <a:pPr marL="457200" lvl="1" indent="0">
              <a:buNone/>
            </a:pPr>
            <a:endParaRPr lang="en-US" sz="2000" dirty="0" smtClean="0"/>
          </a:p>
          <a:p>
            <a:pPr lvl="1">
              <a:buFont typeface="Wingdings" panose="05000000000000000000" pitchFamily="2" charset="2"/>
              <a:buChar char="Ø"/>
            </a:pPr>
            <a:r>
              <a:rPr lang="en-US" sz="2000" dirty="0" smtClean="0"/>
              <a:t>Vim /opt/</a:t>
            </a:r>
            <a:r>
              <a:rPr lang="en-US" sz="2000" dirty="0" err="1" smtClean="0"/>
              <a:t>maui</a:t>
            </a:r>
            <a:r>
              <a:rPr lang="en-US" sz="2000" dirty="0" smtClean="0"/>
              <a:t>/</a:t>
            </a:r>
            <a:r>
              <a:rPr lang="en-US" sz="2000" dirty="0" err="1" smtClean="0"/>
              <a:t>maui.cfg</a:t>
            </a:r>
            <a:r>
              <a:rPr lang="en-US" sz="2000" dirty="0" smtClean="0"/>
              <a:t> </a:t>
            </a:r>
          </a:p>
          <a:p>
            <a:pPr lvl="1">
              <a:buFont typeface="Wingdings" panose="05000000000000000000" pitchFamily="2" charset="2"/>
              <a:buChar char="Ø"/>
            </a:pPr>
            <a:endParaRPr lang="en-US" sz="2000" dirty="0"/>
          </a:p>
          <a:p>
            <a:pPr marL="457200" lvl="1" indent="0">
              <a:buNone/>
            </a:pPr>
            <a:r>
              <a:rPr lang="en-US" sz="2000" dirty="0"/>
              <a:t>AMCFG</a:t>
            </a:r>
            <a:r>
              <a:rPr lang="en-US" sz="2000" dirty="0">
                <a:solidFill>
                  <a:srgbClr val="00B050"/>
                </a:solidFill>
              </a:rPr>
              <a:t>[bank]</a:t>
            </a:r>
            <a:r>
              <a:rPr lang="en-US" sz="2000" dirty="0"/>
              <a:t> SERVER=</a:t>
            </a:r>
            <a:r>
              <a:rPr lang="en-US" sz="2000" dirty="0">
                <a:solidFill>
                  <a:srgbClr val="C00000"/>
                </a:solidFill>
              </a:rPr>
              <a:t>gold://</a:t>
            </a:r>
            <a:r>
              <a:rPr lang="en-US" sz="2000" dirty="0"/>
              <a:t>testnode TYPE=GOLD HOST=</a:t>
            </a:r>
            <a:r>
              <a:rPr lang="en-US" sz="2000" dirty="0" err="1"/>
              <a:t>testnode</a:t>
            </a:r>
            <a:r>
              <a:rPr lang="en-US" sz="2000" dirty="0"/>
              <a:t> PORT=7112 SOCKETPROTOCOL=HTTP WIREPROTOCOL=XML CHARGEPOLICY=DEBITALLWC JOBFAILUREACTION=HOLD TIMEOUT=300 JFACTION=DEFER</a:t>
            </a:r>
            <a:endParaRPr lang="en-US" sz="2000" dirty="0" smtClean="0"/>
          </a:p>
          <a:p>
            <a:pPr lvl="1">
              <a:buFont typeface="Wingdings" panose="05000000000000000000" pitchFamily="2" charset="2"/>
              <a:buChar char="Ø"/>
            </a:pPr>
            <a:endParaRPr lang="en-US" sz="2000" dirty="0"/>
          </a:p>
          <a:p>
            <a:pPr lvl="1">
              <a:buFont typeface="Wingdings" panose="05000000000000000000" pitchFamily="2" charset="2"/>
              <a:buChar char="Ø"/>
            </a:pPr>
            <a:r>
              <a:rPr lang="en-US" sz="2000" dirty="0" smtClean="0"/>
              <a:t>Vim /opt/</a:t>
            </a:r>
            <a:r>
              <a:rPr lang="en-US" sz="2000" dirty="0" err="1" smtClean="0"/>
              <a:t>maui</a:t>
            </a:r>
            <a:r>
              <a:rPr lang="en-US" sz="2000" dirty="0" smtClean="0"/>
              <a:t>/</a:t>
            </a:r>
            <a:r>
              <a:rPr lang="en-US" sz="2000" dirty="0" err="1" smtClean="0"/>
              <a:t>maui-private.cfg</a:t>
            </a:r>
            <a:r>
              <a:rPr lang="en-US" sz="2000" dirty="0" smtClean="0"/>
              <a:t>  </a:t>
            </a:r>
          </a:p>
          <a:p>
            <a:pPr lvl="1">
              <a:buFont typeface="Wingdings" panose="05000000000000000000" pitchFamily="2" charset="2"/>
              <a:buChar char="Ø"/>
            </a:pPr>
            <a:endParaRPr lang="en-US" sz="2000" dirty="0"/>
          </a:p>
          <a:p>
            <a:pPr marL="457200" lvl="1" indent="0">
              <a:buNone/>
            </a:pPr>
            <a:r>
              <a:rPr lang="en-US" sz="2000" dirty="0" smtClean="0"/>
              <a:t>CLIENTCFG</a:t>
            </a:r>
            <a:r>
              <a:rPr lang="en-US" sz="2000" dirty="0" smtClean="0">
                <a:solidFill>
                  <a:srgbClr val="00B050"/>
                </a:solidFill>
              </a:rPr>
              <a:t>[</a:t>
            </a:r>
            <a:r>
              <a:rPr lang="en-US" sz="2000" dirty="0" err="1" smtClean="0">
                <a:solidFill>
                  <a:srgbClr val="00B050"/>
                </a:solidFill>
              </a:rPr>
              <a:t>AM:bank</a:t>
            </a:r>
            <a:r>
              <a:rPr lang="en-US" sz="2000" dirty="0" smtClean="0">
                <a:solidFill>
                  <a:srgbClr val="00B050"/>
                </a:solidFill>
              </a:rPr>
              <a:t>]</a:t>
            </a:r>
            <a:r>
              <a:rPr lang="en-US" sz="2000" dirty="0" smtClean="0"/>
              <a:t>CSKEY=</a:t>
            </a:r>
            <a:r>
              <a:rPr lang="en-US" sz="2000" dirty="0" smtClean="0">
                <a:solidFill>
                  <a:srgbClr val="C00000"/>
                </a:solidFill>
              </a:rPr>
              <a:t>redhat123 </a:t>
            </a:r>
            <a:r>
              <a:rPr lang="en-US" sz="2000" dirty="0">
                <a:solidFill>
                  <a:srgbClr val="C00000"/>
                </a:solidFill>
              </a:rPr>
              <a:t>CSALGO=HMAC</a:t>
            </a:r>
          </a:p>
          <a:p>
            <a:pPr lvl="1">
              <a:buFont typeface="Wingdings" panose="05000000000000000000" pitchFamily="2" charset="2"/>
              <a:buChar char="Ø"/>
            </a:pPr>
            <a:endParaRPr lang="en-US" sz="2000" dirty="0" smtClean="0"/>
          </a:p>
          <a:p>
            <a:pPr lvl="1">
              <a:buFont typeface="Wingdings" panose="05000000000000000000" pitchFamily="2" charset="2"/>
              <a:buChar char="Ø"/>
            </a:pPr>
            <a:endParaRPr lang="en-US" sz="2000" dirty="0"/>
          </a:p>
          <a:p>
            <a:pPr lvl="1">
              <a:buFont typeface="Wingdings" panose="05000000000000000000" pitchFamily="2" charset="2"/>
              <a:buChar char="Ø"/>
            </a:pPr>
            <a:endParaRPr lang="en-US" sz="2000" dirty="0"/>
          </a:p>
        </p:txBody>
      </p:sp>
      <p:sp>
        <p:nvSpPr>
          <p:cNvPr id="3" name="Title 2"/>
          <p:cNvSpPr>
            <a:spLocks noGrp="1"/>
          </p:cNvSpPr>
          <p:nvPr>
            <p:ph type="title"/>
          </p:nvPr>
        </p:nvSpPr>
        <p:spPr/>
        <p:txBody>
          <a:bodyPr/>
          <a:lstStyle/>
          <a:p>
            <a:r>
              <a:rPr lang="en-US" dirty="0" smtClean="0"/>
              <a:t>Configure Maui  to use GOLD accounting </a:t>
            </a:r>
            <a:endParaRPr lang="en-US" dirty="0"/>
          </a:p>
        </p:txBody>
      </p:sp>
    </p:spTree>
    <p:extLst>
      <p:ext uri="{BB962C8B-B14F-4D97-AF65-F5344CB8AC3E}">
        <p14:creationId xmlns:p14="http://schemas.microsoft.com/office/powerpoint/2010/main" val="521547962"/>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pPr lvl="1">
              <a:buFont typeface="Wingdings" panose="05000000000000000000" pitchFamily="2" charset="2"/>
              <a:buChar char="Ø"/>
            </a:pPr>
            <a:r>
              <a:rPr lang="en-US" sz="2000" dirty="0" smtClean="0"/>
              <a:t> </a:t>
            </a:r>
            <a:r>
              <a:rPr lang="en-US" sz="2000" dirty="0" err="1" smtClean="0"/>
              <a:t>schedctl</a:t>
            </a:r>
            <a:r>
              <a:rPr lang="en-US" sz="2000" dirty="0" smtClean="0"/>
              <a:t> -k</a:t>
            </a:r>
            <a:endParaRPr lang="en-US" sz="2000" dirty="0"/>
          </a:p>
          <a:p>
            <a:pPr marL="457200" lvl="1" indent="0">
              <a:buNone/>
            </a:pPr>
            <a:endParaRPr lang="en-US" sz="2000" dirty="0" smtClean="0"/>
          </a:p>
          <a:p>
            <a:pPr lvl="1">
              <a:buFont typeface="Wingdings" panose="05000000000000000000" pitchFamily="2" charset="2"/>
              <a:buChar char="Ø"/>
            </a:pPr>
            <a:endParaRPr lang="en-US" sz="2000" dirty="0"/>
          </a:p>
          <a:p>
            <a:pPr lvl="1">
              <a:buFont typeface="Wingdings" panose="05000000000000000000" pitchFamily="2" charset="2"/>
              <a:buChar char="Ø"/>
            </a:pPr>
            <a:endParaRPr lang="en-US" sz="2000" dirty="0" smtClean="0"/>
          </a:p>
          <a:p>
            <a:pPr lvl="1">
              <a:buFont typeface="Wingdings" panose="05000000000000000000" pitchFamily="2" charset="2"/>
              <a:buChar char="Ø"/>
            </a:pPr>
            <a:r>
              <a:rPr lang="en-US" sz="2000" dirty="0" smtClean="0"/>
              <a:t>/opt/</a:t>
            </a:r>
            <a:r>
              <a:rPr lang="en-US" sz="2000" dirty="0" err="1" smtClean="0"/>
              <a:t>maui</a:t>
            </a:r>
            <a:r>
              <a:rPr lang="en-US" sz="2000" dirty="0" smtClean="0"/>
              <a:t>/</a:t>
            </a:r>
            <a:r>
              <a:rPr lang="en-US" sz="2000" dirty="0" err="1" smtClean="0"/>
              <a:t>sbin</a:t>
            </a:r>
            <a:r>
              <a:rPr lang="en-US" sz="2000" dirty="0" smtClean="0"/>
              <a:t>/</a:t>
            </a:r>
            <a:r>
              <a:rPr lang="en-US" sz="2000" dirty="0" err="1" smtClean="0"/>
              <a:t>maui</a:t>
            </a:r>
            <a:r>
              <a:rPr lang="en-US" sz="2000" dirty="0" smtClean="0"/>
              <a:t> </a:t>
            </a:r>
          </a:p>
          <a:p>
            <a:pPr lvl="1">
              <a:buFont typeface="Wingdings" panose="05000000000000000000" pitchFamily="2" charset="2"/>
              <a:buChar char="Ø"/>
            </a:pPr>
            <a:endParaRPr lang="en-US" sz="2000" dirty="0"/>
          </a:p>
          <a:p>
            <a:pPr lvl="1">
              <a:buFont typeface="Wingdings" panose="05000000000000000000" pitchFamily="2" charset="2"/>
              <a:buChar char="Ø"/>
            </a:pPr>
            <a:endParaRPr lang="en-US" sz="2000" dirty="0"/>
          </a:p>
        </p:txBody>
      </p:sp>
      <p:sp>
        <p:nvSpPr>
          <p:cNvPr id="3" name="Title 2"/>
          <p:cNvSpPr>
            <a:spLocks noGrp="1"/>
          </p:cNvSpPr>
          <p:nvPr>
            <p:ph type="title"/>
          </p:nvPr>
        </p:nvSpPr>
        <p:spPr/>
        <p:txBody>
          <a:bodyPr/>
          <a:lstStyle/>
          <a:p>
            <a:r>
              <a:rPr lang="en-US" dirty="0" smtClean="0"/>
              <a:t>Configure Maui  to use GOLD accounting </a:t>
            </a:r>
            <a:endParaRPr lang="en-US" dirty="0"/>
          </a:p>
        </p:txBody>
      </p:sp>
    </p:spTree>
    <p:extLst>
      <p:ext uri="{BB962C8B-B14F-4D97-AF65-F5344CB8AC3E}">
        <p14:creationId xmlns:p14="http://schemas.microsoft.com/office/powerpoint/2010/main" val="291389737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pPr algn="just"/>
            <a:r>
              <a:rPr lang="en-US" dirty="0" smtClean="0"/>
              <a:t>Install  MPI  library and MPI development package.</a:t>
            </a:r>
          </a:p>
          <a:p>
            <a:pPr marL="0" indent="0" algn="just">
              <a:buNone/>
            </a:pPr>
            <a:endParaRPr lang="en-US" dirty="0" smtClean="0"/>
          </a:p>
          <a:p>
            <a:pPr algn="just"/>
            <a:r>
              <a:rPr lang="en-US" dirty="0" smtClean="0"/>
              <a:t>Create identical (same uid,gid) users on all nodes.</a:t>
            </a:r>
          </a:p>
          <a:p>
            <a:pPr marL="0" indent="0" algn="just">
              <a:buNone/>
            </a:pPr>
            <a:endParaRPr lang="en-US" dirty="0" smtClean="0"/>
          </a:p>
          <a:p>
            <a:pPr algn="just"/>
            <a:r>
              <a:rPr lang="en-US" dirty="0" smtClean="0"/>
              <a:t>Share /home area of headnode using NFS and mount it on compute node.</a:t>
            </a:r>
          </a:p>
          <a:p>
            <a:pPr marL="0" indent="0" algn="just">
              <a:buNone/>
            </a:pPr>
            <a:endParaRPr lang="en-US" dirty="0" smtClean="0"/>
          </a:p>
          <a:p>
            <a:pPr algn="just"/>
            <a:r>
              <a:rPr lang="en-US" dirty="0" smtClean="0"/>
              <a:t>Password less SSH for users on all compute nodes</a:t>
            </a:r>
            <a:endParaRPr lang="en-US" dirty="0"/>
          </a:p>
          <a:p>
            <a:pPr marL="0" indent="0" algn="just">
              <a:buNone/>
            </a:pPr>
            <a:r>
              <a:rPr lang="en-US" dirty="0"/>
              <a:t> </a:t>
            </a:r>
            <a:r>
              <a:rPr lang="en-US" dirty="0" smtClean="0"/>
              <a:t>    (For ROOT as well ; ease of cluster administration)</a:t>
            </a:r>
          </a:p>
          <a:p>
            <a:endParaRPr lang="en-US" dirty="0"/>
          </a:p>
        </p:txBody>
      </p:sp>
      <p:sp>
        <p:nvSpPr>
          <p:cNvPr id="3" name="Title 2"/>
          <p:cNvSpPr>
            <a:spLocks noGrp="1"/>
          </p:cNvSpPr>
          <p:nvPr>
            <p:ph type="title"/>
          </p:nvPr>
        </p:nvSpPr>
        <p:spPr/>
        <p:txBody>
          <a:bodyPr/>
          <a:lstStyle/>
          <a:p>
            <a:pPr algn="ctr"/>
            <a:r>
              <a:rPr lang="en-US" dirty="0" smtClean="0"/>
              <a:t>Pre-requisites </a:t>
            </a:r>
            <a:endParaRPr lang="en-US" dirty="0"/>
          </a:p>
        </p:txBody>
      </p:sp>
    </p:spTree>
    <p:extLst>
      <p:ext uri="{BB962C8B-B14F-4D97-AF65-F5344CB8AC3E}">
        <p14:creationId xmlns:p14="http://schemas.microsoft.com/office/powerpoint/2010/main" val="2793498878"/>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ctrTitle"/>
          </p:nvPr>
        </p:nvSpPr>
        <p:spPr>
          <a:xfrm>
            <a:off x="0" y="489446"/>
            <a:ext cx="9144000" cy="502402"/>
          </a:xfrm>
        </p:spPr>
        <p:txBody>
          <a:bodyPr>
            <a:normAutofit fontScale="90000"/>
          </a:bodyPr>
          <a:lstStyle/>
          <a:p>
            <a:r>
              <a:rPr lang="en-US" altLang="en-US" sz="3264"/>
              <a:t>Resource Management &amp; Accounting </a:t>
            </a:r>
          </a:p>
        </p:txBody>
      </p:sp>
      <p:sp>
        <p:nvSpPr>
          <p:cNvPr id="7171" name="Subtitle 2"/>
          <p:cNvSpPr>
            <a:spLocks noGrp="1"/>
          </p:cNvSpPr>
          <p:nvPr>
            <p:ph type="subTitle" idx="4294967295"/>
          </p:nvPr>
        </p:nvSpPr>
        <p:spPr>
          <a:xfrm>
            <a:off x="0" y="4042247"/>
            <a:ext cx="9144000" cy="1007683"/>
          </a:xfrm>
        </p:spPr>
        <p:txBody>
          <a:bodyPr>
            <a:normAutofit fontScale="85000" lnSpcReduction="20000"/>
          </a:bodyPr>
          <a:lstStyle/>
          <a:p>
            <a:r>
              <a:rPr lang="en-US" altLang="en-US" smtClean="0"/>
              <a:t>Vaibhav Pol</a:t>
            </a:r>
          </a:p>
          <a:p>
            <a:r>
              <a:rPr lang="en-US" altLang="en-US" smtClean="0">
                <a:hlinkClick r:id="rId3"/>
              </a:rPr>
              <a:t>vaibhavp@cdac.in</a:t>
            </a:r>
            <a:endParaRPr lang="en-US" altLang="en-US" smtClean="0"/>
          </a:p>
          <a:p>
            <a:r>
              <a:rPr lang="en-US" altLang="en-US" smtClean="0"/>
              <a:t>Group : HPC I &amp; E</a:t>
            </a:r>
          </a:p>
          <a:p>
            <a:endParaRPr lang="en-US" altLang="en-US" smtClean="0"/>
          </a:p>
        </p:txBody>
      </p:sp>
      <p:sp>
        <p:nvSpPr>
          <p:cNvPr id="4" name="Title 1"/>
          <p:cNvSpPr txBox="1">
            <a:spLocks/>
          </p:cNvSpPr>
          <p:nvPr/>
        </p:nvSpPr>
        <p:spPr>
          <a:xfrm>
            <a:off x="141076" y="2822951"/>
            <a:ext cx="9144000" cy="1219296"/>
          </a:xfrm>
          <a:prstGeom prst="rect">
            <a:avLst/>
          </a:prstGeom>
        </p:spPr>
        <p:txBody>
          <a:bodyPr lIns="68580" tIns="34290" rIns="68580" bIns="34290" anchor="b">
            <a:normAutofit fontScale="925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defRPr/>
            </a:pPr>
            <a:r>
              <a:rPr lang="en-US" sz="4625" dirty="0"/>
              <a:t>SLURM</a:t>
            </a:r>
          </a:p>
          <a:p>
            <a:pPr>
              <a:defRPr/>
            </a:pPr>
            <a:r>
              <a:rPr lang="en-US" sz="4500" dirty="0"/>
              <a:t>	</a:t>
            </a:r>
          </a:p>
        </p:txBody>
      </p:sp>
    </p:spTree>
    <p:extLst>
      <p:ext uri="{BB962C8B-B14F-4D97-AF65-F5344CB8AC3E}">
        <p14:creationId xmlns:p14="http://schemas.microsoft.com/office/powerpoint/2010/main" val="1712034840"/>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tIns="207295" rtlCol="0" anchor="b" anchorCtr="0">
            <a:normAutofit/>
          </a:bodyPr>
          <a:lstStyle/>
          <a:p>
            <a:pPr marL="11516">
              <a:defRPr/>
            </a:pPr>
            <a:r>
              <a:rPr spc="-36" dirty="0"/>
              <a:t>G</a:t>
            </a:r>
            <a:r>
              <a:rPr spc="-5" dirty="0"/>
              <a:t>oals</a:t>
            </a:r>
          </a:p>
        </p:txBody>
      </p:sp>
      <p:sp>
        <p:nvSpPr>
          <p:cNvPr id="9219" name="object 3"/>
          <p:cNvSpPr txBox="1">
            <a:spLocks noChangeArrowheads="1"/>
          </p:cNvSpPr>
          <p:nvPr/>
        </p:nvSpPr>
        <p:spPr bwMode="auto">
          <a:xfrm>
            <a:off x="544149" y="1975058"/>
            <a:ext cx="138196" cy="1674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12700">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r>
              <a:rPr lang="en-US" altLang="en-US" sz="1088">
                <a:solidFill>
                  <a:srgbClr val="3C3C3C"/>
                </a:solidFill>
                <a:latin typeface="OpenSymbol" pitchFamily="2" charset="0"/>
              </a:rPr>
              <a:t>●</a:t>
            </a:r>
            <a:endParaRPr lang="en-US" altLang="en-US" sz="1088">
              <a:latin typeface="OpenSymbol" pitchFamily="2" charset="0"/>
            </a:endParaRPr>
          </a:p>
        </p:txBody>
      </p:sp>
      <p:sp>
        <p:nvSpPr>
          <p:cNvPr id="9220" name="object 4"/>
          <p:cNvSpPr txBox="1">
            <a:spLocks noChangeArrowheads="1"/>
          </p:cNvSpPr>
          <p:nvPr/>
        </p:nvSpPr>
        <p:spPr bwMode="auto">
          <a:xfrm>
            <a:off x="837816" y="1890125"/>
            <a:ext cx="7584971" cy="21219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12700">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nSpc>
                <a:spcPts val="2834"/>
              </a:lnSpc>
            </a:pPr>
            <a:r>
              <a:rPr lang="en-US" altLang="en-US" sz="2539">
                <a:solidFill>
                  <a:srgbClr val="3C3C3C"/>
                </a:solidFill>
                <a:latin typeface="Arial" panose="020B0604020202020204" pitchFamily="34" charset="0"/>
              </a:rPr>
              <a:t>Learn</a:t>
            </a:r>
            <a:r>
              <a:rPr lang="en-US" altLang="en-US" sz="2539">
                <a:solidFill>
                  <a:srgbClr val="3C3C3C"/>
                </a:solidFill>
                <a:latin typeface="Times New Roman" panose="02020603050405020304" pitchFamily="18" charset="0"/>
                <a:cs typeface="Times New Roman" panose="02020603050405020304" pitchFamily="18" charset="0"/>
              </a:rPr>
              <a:t> </a:t>
            </a:r>
            <a:r>
              <a:rPr lang="en-US" altLang="en-US" sz="2539">
                <a:solidFill>
                  <a:srgbClr val="3C3C3C"/>
                </a:solidFill>
                <a:latin typeface="Arial" panose="020B0604020202020204" pitchFamily="34" charset="0"/>
              </a:rPr>
              <a:t>the</a:t>
            </a:r>
            <a:r>
              <a:rPr lang="en-US" altLang="en-US" sz="2539">
                <a:solidFill>
                  <a:srgbClr val="3C3C3C"/>
                </a:solidFill>
                <a:latin typeface="Times New Roman" panose="02020603050405020304" pitchFamily="18" charset="0"/>
                <a:cs typeface="Times New Roman" panose="02020603050405020304" pitchFamily="18" charset="0"/>
              </a:rPr>
              <a:t> </a:t>
            </a:r>
            <a:r>
              <a:rPr lang="en-US" altLang="en-US" sz="2539">
                <a:solidFill>
                  <a:srgbClr val="3C3C3C"/>
                </a:solidFill>
                <a:latin typeface="Arial" panose="020B0604020202020204" pitchFamily="34" charset="0"/>
              </a:rPr>
              <a:t>basics</a:t>
            </a:r>
            <a:r>
              <a:rPr lang="en-US" altLang="en-US" sz="2539">
                <a:solidFill>
                  <a:srgbClr val="3C3C3C"/>
                </a:solidFill>
                <a:latin typeface="Times New Roman" panose="02020603050405020304" pitchFamily="18" charset="0"/>
                <a:cs typeface="Times New Roman" panose="02020603050405020304" pitchFamily="18" charset="0"/>
              </a:rPr>
              <a:t> </a:t>
            </a:r>
            <a:r>
              <a:rPr lang="en-US" altLang="en-US" sz="2539">
                <a:solidFill>
                  <a:srgbClr val="3C3C3C"/>
                </a:solidFill>
                <a:latin typeface="Arial" panose="020B0604020202020204" pitchFamily="34" charset="0"/>
              </a:rPr>
              <a:t>of</a:t>
            </a:r>
            <a:r>
              <a:rPr lang="en-US" altLang="en-US" sz="2539">
                <a:solidFill>
                  <a:srgbClr val="3C3C3C"/>
                </a:solidFill>
                <a:latin typeface="Times New Roman" panose="02020603050405020304" pitchFamily="18" charset="0"/>
                <a:cs typeface="Times New Roman" panose="02020603050405020304" pitchFamily="18" charset="0"/>
              </a:rPr>
              <a:t> </a:t>
            </a:r>
            <a:r>
              <a:rPr lang="en-US" altLang="en-US" sz="2539">
                <a:solidFill>
                  <a:srgbClr val="3C3C3C"/>
                </a:solidFill>
                <a:latin typeface="Arial" panose="020B0604020202020204" pitchFamily="34" charset="0"/>
              </a:rPr>
              <a:t>SLURM's</a:t>
            </a:r>
            <a:r>
              <a:rPr lang="en-US" altLang="en-US" sz="2539">
                <a:solidFill>
                  <a:srgbClr val="3C3C3C"/>
                </a:solidFill>
                <a:latin typeface="Times New Roman" panose="02020603050405020304" pitchFamily="18" charset="0"/>
                <a:cs typeface="Times New Roman" panose="02020603050405020304" pitchFamily="18" charset="0"/>
              </a:rPr>
              <a:t> </a:t>
            </a:r>
            <a:r>
              <a:rPr lang="en-US" altLang="en-US" sz="2539">
                <a:solidFill>
                  <a:srgbClr val="3C3C3C"/>
                </a:solidFill>
                <a:latin typeface="Arial" panose="020B0604020202020204" pitchFamily="34" charset="0"/>
              </a:rPr>
              <a:t>architecture,</a:t>
            </a:r>
            <a:r>
              <a:rPr lang="en-US" altLang="en-US" sz="2539">
                <a:solidFill>
                  <a:srgbClr val="3C3C3C"/>
                </a:solidFill>
                <a:latin typeface="Times New Roman" panose="02020603050405020304" pitchFamily="18" charset="0"/>
                <a:cs typeface="Times New Roman" panose="02020603050405020304" pitchFamily="18" charset="0"/>
              </a:rPr>
              <a:t> </a:t>
            </a:r>
            <a:r>
              <a:rPr lang="en-US" altLang="en-US" sz="2539">
                <a:solidFill>
                  <a:srgbClr val="3C3C3C"/>
                </a:solidFill>
                <a:latin typeface="Arial" panose="020B0604020202020204" pitchFamily="34" charset="0"/>
              </a:rPr>
              <a:t>daemons</a:t>
            </a:r>
            <a:r>
              <a:rPr lang="en-US" altLang="en-US" sz="2539">
                <a:solidFill>
                  <a:srgbClr val="3C3C3C"/>
                </a:solidFill>
                <a:latin typeface="Times New Roman" panose="02020603050405020304" pitchFamily="18" charset="0"/>
                <a:cs typeface="Times New Roman" panose="02020603050405020304" pitchFamily="18" charset="0"/>
              </a:rPr>
              <a:t> </a:t>
            </a:r>
            <a:r>
              <a:rPr lang="en-US" altLang="en-US" sz="2539">
                <a:solidFill>
                  <a:srgbClr val="3C3C3C"/>
                </a:solidFill>
                <a:latin typeface="Arial" panose="020B0604020202020204" pitchFamily="34" charset="0"/>
              </a:rPr>
              <a:t>and</a:t>
            </a:r>
            <a:r>
              <a:rPr lang="en-US" altLang="en-US" sz="2539">
                <a:solidFill>
                  <a:srgbClr val="3C3C3C"/>
                </a:solidFill>
                <a:latin typeface="Times New Roman" panose="02020603050405020304" pitchFamily="18" charset="0"/>
                <a:cs typeface="Times New Roman" panose="02020603050405020304" pitchFamily="18" charset="0"/>
              </a:rPr>
              <a:t> </a:t>
            </a:r>
            <a:r>
              <a:rPr lang="en-US" altLang="en-US" sz="2539">
                <a:solidFill>
                  <a:srgbClr val="3C3C3C"/>
                </a:solidFill>
                <a:latin typeface="Arial" panose="020B0604020202020204" pitchFamily="34" charset="0"/>
              </a:rPr>
              <a:t>commands</a:t>
            </a:r>
            <a:endParaRPr lang="en-US" altLang="en-US" sz="2539">
              <a:latin typeface="Arial" panose="020B0604020202020204" pitchFamily="34" charset="0"/>
            </a:endParaRPr>
          </a:p>
          <a:p>
            <a:pPr>
              <a:spcBef>
                <a:spcPts val="1009"/>
              </a:spcBef>
            </a:pPr>
            <a:r>
              <a:rPr lang="en-US" altLang="en-US" sz="2539">
                <a:solidFill>
                  <a:srgbClr val="3C3C3C"/>
                </a:solidFill>
                <a:latin typeface="Arial" panose="020B0604020202020204" pitchFamily="34" charset="0"/>
              </a:rPr>
              <a:t>Learn</a:t>
            </a:r>
            <a:r>
              <a:rPr lang="en-US" altLang="en-US" sz="2539">
                <a:solidFill>
                  <a:srgbClr val="3C3C3C"/>
                </a:solidFill>
                <a:latin typeface="Times New Roman" panose="02020603050405020304" pitchFamily="18" charset="0"/>
                <a:cs typeface="Times New Roman" panose="02020603050405020304" pitchFamily="18" charset="0"/>
              </a:rPr>
              <a:t> </a:t>
            </a:r>
            <a:r>
              <a:rPr lang="en-US" altLang="en-US" sz="2539">
                <a:solidFill>
                  <a:srgbClr val="3C3C3C"/>
                </a:solidFill>
                <a:latin typeface="Arial" panose="020B0604020202020204" pitchFamily="34" charset="0"/>
              </a:rPr>
              <a:t>how</a:t>
            </a:r>
            <a:r>
              <a:rPr lang="en-US" altLang="en-US" sz="2539">
                <a:solidFill>
                  <a:srgbClr val="3C3C3C"/>
                </a:solidFill>
                <a:latin typeface="Times New Roman" panose="02020603050405020304" pitchFamily="18" charset="0"/>
                <a:cs typeface="Times New Roman" panose="02020603050405020304" pitchFamily="18" charset="0"/>
              </a:rPr>
              <a:t> </a:t>
            </a:r>
            <a:r>
              <a:rPr lang="en-US" altLang="en-US" sz="2539">
                <a:solidFill>
                  <a:srgbClr val="3C3C3C"/>
                </a:solidFill>
                <a:latin typeface="Arial" panose="020B0604020202020204" pitchFamily="34" charset="0"/>
              </a:rPr>
              <a:t>to</a:t>
            </a:r>
            <a:r>
              <a:rPr lang="en-US" altLang="en-US" sz="2539">
                <a:solidFill>
                  <a:srgbClr val="3C3C3C"/>
                </a:solidFill>
                <a:latin typeface="Times New Roman" panose="02020603050405020304" pitchFamily="18" charset="0"/>
                <a:cs typeface="Times New Roman" panose="02020603050405020304" pitchFamily="18" charset="0"/>
              </a:rPr>
              <a:t> </a:t>
            </a:r>
            <a:r>
              <a:rPr lang="en-US" altLang="en-US" sz="2539">
                <a:solidFill>
                  <a:srgbClr val="3C3C3C"/>
                </a:solidFill>
                <a:latin typeface="Arial" panose="020B0604020202020204" pitchFamily="34" charset="0"/>
              </a:rPr>
              <a:t>use</a:t>
            </a:r>
            <a:r>
              <a:rPr lang="en-US" altLang="en-US" sz="2539">
                <a:solidFill>
                  <a:srgbClr val="3C3C3C"/>
                </a:solidFill>
                <a:latin typeface="Times New Roman" panose="02020603050405020304" pitchFamily="18" charset="0"/>
                <a:cs typeface="Times New Roman" panose="02020603050405020304" pitchFamily="18" charset="0"/>
              </a:rPr>
              <a:t> </a:t>
            </a:r>
            <a:r>
              <a:rPr lang="en-US" altLang="en-US" sz="2539">
                <a:solidFill>
                  <a:srgbClr val="3C3C3C"/>
                </a:solidFill>
                <a:latin typeface="Arial" panose="020B0604020202020204" pitchFamily="34" charset="0"/>
              </a:rPr>
              <a:t>a</a:t>
            </a:r>
            <a:r>
              <a:rPr lang="en-US" altLang="en-US" sz="2539">
                <a:solidFill>
                  <a:srgbClr val="3C3C3C"/>
                </a:solidFill>
                <a:latin typeface="Times New Roman" panose="02020603050405020304" pitchFamily="18" charset="0"/>
                <a:cs typeface="Times New Roman" panose="02020603050405020304" pitchFamily="18" charset="0"/>
              </a:rPr>
              <a:t> </a:t>
            </a:r>
            <a:r>
              <a:rPr lang="en-US" altLang="en-US" sz="2539">
                <a:solidFill>
                  <a:srgbClr val="3C3C3C"/>
                </a:solidFill>
                <a:latin typeface="Arial" panose="020B0604020202020204" pitchFamily="34" charset="0"/>
              </a:rPr>
              <a:t>basic</a:t>
            </a:r>
            <a:r>
              <a:rPr lang="en-US" altLang="en-US" sz="2539">
                <a:solidFill>
                  <a:srgbClr val="3C3C3C"/>
                </a:solidFill>
                <a:latin typeface="Times New Roman" panose="02020603050405020304" pitchFamily="18" charset="0"/>
                <a:cs typeface="Times New Roman" panose="02020603050405020304" pitchFamily="18" charset="0"/>
              </a:rPr>
              <a:t> </a:t>
            </a:r>
            <a:r>
              <a:rPr lang="en-US" altLang="en-US" sz="2539">
                <a:solidFill>
                  <a:srgbClr val="3C3C3C"/>
                </a:solidFill>
                <a:latin typeface="Arial" panose="020B0604020202020204" pitchFamily="34" charset="0"/>
              </a:rPr>
              <a:t>set</a:t>
            </a:r>
            <a:r>
              <a:rPr lang="en-US" altLang="en-US" sz="2539">
                <a:solidFill>
                  <a:srgbClr val="3C3C3C"/>
                </a:solidFill>
                <a:latin typeface="Times New Roman" panose="02020603050405020304" pitchFamily="18" charset="0"/>
                <a:cs typeface="Times New Roman" panose="02020603050405020304" pitchFamily="18" charset="0"/>
              </a:rPr>
              <a:t> </a:t>
            </a:r>
            <a:r>
              <a:rPr lang="en-US" altLang="en-US" sz="2539">
                <a:solidFill>
                  <a:srgbClr val="3C3C3C"/>
                </a:solidFill>
                <a:latin typeface="Arial" panose="020B0604020202020204" pitchFamily="34" charset="0"/>
              </a:rPr>
              <a:t>of</a:t>
            </a:r>
            <a:r>
              <a:rPr lang="en-US" altLang="en-US" sz="2539">
                <a:solidFill>
                  <a:srgbClr val="3C3C3C"/>
                </a:solidFill>
                <a:latin typeface="Times New Roman" panose="02020603050405020304" pitchFamily="18" charset="0"/>
                <a:cs typeface="Times New Roman" panose="02020603050405020304" pitchFamily="18" charset="0"/>
              </a:rPr>
              <a:t> </a:t>
            </a:r>
            <a:r>
              <a:rPr lang="en-US" altLang="en-US" sz="2539">
                <a:solidFill>
                  <a:srgbClr val="3C3C3C"/>
                </a:solidFill>
                <a:latin typeface="Arial" panose="020B0604020202020204" pitchFamily="34" charset="0"/>
              </a:rPr>
              <a:t>commands</a:t>
            </a:r>
            <a:endParaRPr lang="en-US" altLang="en-US" sz="2539">
              <a:latin typeface="Arial" panose="020B0604020202020204" pitchFamily="34" charset="0"/>
            </a:endParaRPr>
          </a:p>
          <a:p>
            <a:pPr>
              <a:lnSpc>
                <a:spcPts val="2834"/>
              </a:lnSpc>
              <a:spcBef>
                <a:spcPts val="1338"/>
              </a:spcBef>
            </a:pPr>
            <a:r>
              <a:rPr lang="en-US" altLang="en-US" sz="2539">
                <a:solidFill>
                  <a:srgbClr val="3C3C3C"/>
                </a:solidFill>
                <a:latin typeface="Arial" panose="020B0604020202020204" pitchFamily="34" charset="0"/>
              </a:rPr>
              <a:t>Learn</a:t>
            </a:r>
            <a:r>
              <a:rPr lang="en-US" altLang="en-US" sz="2539">
                <a:solidFill>
                  <a:srgbClr val="3C3C3C"/>
                </a:solidFill>
                <a:latin typeface="Times New Roman" panose="02020603050405020304" pitchFamily="18" charset="0"/>
                <a:cs typeface="Times New Roman" panose="02020603050405020304" pitchFamily="18" charset="0"/>
              </a:rPr>
              <a:t> </a:t>
            </a:r>
            <a:r>
              <a:rPr lang="en-US" altLang="en-US" sz="2539">
                <a:solidFill>
                  <a:srgbClr val="3C3C3C"/>
                </a:solidFill>
                <a:latin typeface="Arial" panose="020B0604020202020204" pitchFamily="34" charset="0"/>
              </a:rPr>
              <a:t>how</a:t>
            </a:r>
            <a:r>
              <a:rPr lang="en-US" altLang="en-US" sz="2539">
                <a:solidFill>
                  <a:srgbClr val="3C3C3C"/>
                </a:solidFill>
                <a:latin typeface="Times New Roman" panose="02020603050405020304" pitchFamily="18" charset="0"/>
                <a:cs typeface="Times New Roman" panose="02020603050405020304" pitchFamily="18" charset="0"/>
              </a:rPr>
              <a:t> </a:t>
            </a:r>
            <a:r>
              <a:rPr lang="en-US" altLang="en-US" sz="2539">
                <a:solidFill>
                  <a:srgbClr val="3C3C3C"/>
                </a:solidFill>
                <a:latin typeface="Arial" panose="020B0604020202020204" pitchFamily="34" charset="0"/>
              </a:rPr>
              <a:t>to</a:t>
            </a:r>
            <a:r>
              <a:rPr lang="en-US" altLang="en-US" sz="2539">
                <a:solidFill>
                  <a:srgbClr val="3C3C3C"/>
                </a:solidFill>
                <a:latin typeface="Times New Roman" panose="02020603050405020304" pitchFamily="18" charset="0"/>
                <a:cs typeface="Times New Roman" panose="02020603050405020304" pitchFamily="18" charset="0"/>
              </a:rPr>
              <a:t> </a:t>
            </a:r>
            <a:r>
              <a:rPr lang="en-US" altLang="en-US" sz="2539">
                <a:solidFill>
                  <a:srgbClr val="3C3C3C"/>
                </a:solidFill>
                <a:latin typeface="Arial" panose="020B0604020202020204" pitchFamily="34" charset="0"/>
              </a:rPr>
              <a:t>build,</a:t>
            </a:r>
            <a:r>
              <a:rPr lang="en-US" altLang="en-US" sz="2539">
                <a:solidFill>
                  <a:srgbClr val="3C3C3C"/>
                </a:solidFill>
                <a:latin typeface="Times New Roman" panose="02020603050405020304" pitchFamily="18" charset="0"/>
                <a:cs typeface="Times New Roman" panose="02020603050405020304" pitchFamily="18" charset="0"/>
              </a:rPr>
              <a:t> </a:t>
            </a:r>
            <a:r>
              <a:rPr lang="en-US" altLang="en-US" sz="2539">
                <a:solidFill>
                  <a:srgbClr val="3C3C3C"/>
                </a:solidFill>
                <a:latin typeface="Arial" panose="020B0604020202020204" pitchFamily="34" charset="0"/>
              </a:rPr>
              <a:t>configure</a:t>
            </a:r>
            <a:r>
              <a:rPr lang="en-US" altLang="en-US" sz="2539">
                <a:solidFill>
                  <a:srgbClr val="3C3C3C"/>
                </a:solidFill>
                <a:latin typeface="Times New Roman" panose="02020603050405020304" pitchFamily="18" charset="0"/>
                <a:cs typeface="Times New Roman" panose="02020603050405020304" pitchFamily="18" charset="0"/>
              </a:rPr>
              <a:t> </a:t>
            </a:r>
            <a:r>
              <a:rPr lang="en-US" altLang="en-US" sz="2539">
                <a:solidFill>
                  <a:srgbClr val="3C3C3C"/>
                </a:solidFill>
                <a:latin typeface="Arial" panose="020B0604020202020204" pitchFamily="34" charset="0"/>
              </a:rPr>
              <a:t>and</a:t>
            </a:r>
            <a:r>
              <a:rPr lang="en-US" altLang="en-US" sz="2539">
                <a:solidFill>
                  <a:srgbClr val="3C3C3C"/>
                </a:solidFill>
                <a:latin typeface="Times New Roman" panose="02020603050405020304" pitchFamily="18" charset="0"/>
                <a:cs typeface="Times New Roman" panose="02020603050405020304" pitchFamily="18" charset="0"/>
              </a:rPr>
              <a:t> </a:t>
            </a:r>
            <a:r>
              <a:rPr lang="en-US" altLang="en-US" sz="2539">
                <a:solidFill>
                  <a:srgbClr val="3C3C3C"/>
                </a:solidFill>
                <a:latin typeface="Arial" panose="020B0604020202020204" pitchFamily="34" charset="0"/>
              </a:rPr>
              <a:t>install</a:t>
            </a:r>
            <a:r>
              <a:rPr lang="en-US" altLang="en-US" sz="2539">
                <a:solidFill>
                  <a:srgbClr val="3C3C3C"/>
                </a:solidFill>
                <a:latin typeface="Times New Roman" panose="02020603050405020304" pitchFamily="18" charset="0"/>
                <a:cs typeface="Times New Roman" panose="02020603050405020304" pitchFamily="18" charset="0"/>
              </a:rPr>
              <a:t> </a:t>
            </a:r>
            <a:r>
              <a:rPr lang="en-US" altLang="en-US" sz="2539">
                <a:solidFill>
                  <a:srgbClr val="3C3C3C"/>
                </a:solidFill>
                <a:latin typeface="Arial" panose="020B0604020202020204" pitchFamily="34" charset="0"/>
              </a:rPr>
              <a:t>SLURM</a:t>
            </a:r>
            <a:r>
              <a:rPr lang="en-US" altLang="en-US" sz="2539">
                <a:solidFill>
                  <a:srgbClr val="3C3C3C"/>
                </a:solidFill>
                <a:latin typeface="Times New Roman" panose="02020603050405020304" pitchFamily="18" charset="0"/>
                <a:cs typeface="Times New Roman" panose="02020603050405020304" pitchFamily="18" charset="0"/>
              </a:rPr>
              <a:t> </a:t>
            </a:r>
            <a:r>
              <a:rPr lang="en-US" altLang="en-US" sz="2539">
                <a:solidFill>
                  <a:srgbClr val="3C3C3C"/>
                </a:solidFill>
                <a:latin typeface="Arial" panose="020B0604020202020204" pitchFamily="34" charset="0"/>
              </a:rPr>
              <a:t>with</a:t>
            </a:r>
            <a:r>
              <a:rPr lang="en-US" altLang="en-US" sz="2539">
                <a:solidFill>
                  <a:srgbClr val="3C3C3C"/>
                </a:solidFill>
                <a:latin typeface="Times New Roman" panose="02020603050405020304" pitchFamily="18" charset="0"/>
                <a:cs typeface="Times New Roman" panose="02020603050405020304" pitchFamily="18" charset="0"/>
              </a:rPr>
              <a:t> </a:t>
            </a:r>
            <a:r>
              <a:rPr lang="en-US" altLang="en-US" sz="2539">
                <a:solidFill>
                  <a:srgbClr val="3C3C3C"/>
                </a:solidFill>
                <a:latin typeface="Arial" panose="020B0604020202020204" pitchFamily="34" charset="0"/>
              </a:rPr>
              <a:t>a</a:t>
            </a:r>
            <a:r>
              <a:rPr lang="en-US" altLang="en-US" sz="2539">
                <a:solidFill>
                  <a:srgbClr val="3C3C3C"/>
                </a:solidFill>
                <a:latin typeface="Times New Roman" panose="02020603050405020304" pitchFamily="18" charset="0"/>
                <a:cs typeface="Times New Roman" panose="02020603050405020304" pitchFamily="18" charset="0"/>
              </a:rPr>
              <a:t> </a:t>
            </a:r>
            <a:r>
              <a:rPr lang="en-US" altLang="en-US" sz="2539">
                <a:solidFill>
                  <a:srgbClr val="3C3C3C"/>
                </a:solidFill>
                <a:latin typeface="Arial" panose="020B0604020202020204" pitchFamily="34" charset="0"/>
              </a:rPr>
              <a:t>simple</a:t>
            </a:r>
            <a:r>
              <a:rPr lang="en-US" altLang="en-US" sz="2539">
                <a:solidFill>
                  <a:srgbClr val="3C3C3C"/>
                </a:solidFill>
                <a:latin typeface="Times New Roman" panose="02020603050405020304" pitchFamily="18" charset="0"/>
                <a:cs typeface="Times New Roman" panose="02020603050405020304" pitchFamily="18" charset="0"/>
              </a:rPr>
              <a:t> </a:t>
            </a:r>
            <a:r>
              <a:rPr lang="en-US" altLang="en-US" sz="2539">
                <a:solidFill>
                  <a:srgbClr val="3C3C3C"/>
                </a:solidFill>
                <a:latin typeface="Arial" panose="020B0604020202020204" pitchFamily="34" charset="0"/>
              </a:rPr>
              <a:t>configuration</a:t>
            </a:r>
            <a:endParaRPr lang="en-US" altLang="en-US" sz="2539">
              <a:latin typeface="Arial" panose="020B0604020202020204" pitchFamily="34" charset="0"/>
            </a:endParaRPr>
          </a:p>
        </p:txBody>
      </p:sp>
      <p:sp>
        <p:nvSpPr>
          <p:cNvPr id="9221" name="object 5"/>
          <p:cNvSpPr txBox="1">
            <a:spLocks noChangeArrowheads="1"/>
          </p:cNvSpPr>
          <p:nvPr/>
        </p:nvSpPr>
        <p:spPr bwMode="auto">
          <a:xfrm>
            <a:off x="544149" y="2856060"/>
            <a:ext cx="138196" cy="1674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12700">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r>
              <a:rPr lang="en-US" altLang="en-US" sz="1088">
                <a:solidFill>
                  <a:srgbClr val="3C3C3C"/>
                </a:solidFill>
                <a:latin typeface="OpenSymbol" pitchFamily="2" charset="0"/>
              </a:rPr>
              <a:t>●</a:t>
            </a:r>
            <a:endParaRPr lang="en-US" altLang="en-US" sz="1088">
              <a:latin typeface="OpenSymbol" pitchFamily="2" charset="0"/>
            </a:endParaRPr>
          </a:p>
        </p:txBody>
      </p:sp>
      <p:sp>
        <p:nvSpPr>
          <p:cNvPr id="9222" name="object 6"/>
          <p:cNvSpPr txBox="1">
            <a:spLocks noChangeArrowheads="1"/>
          </p:cNvSpPr>
          <p:nvPr/>
        </p:nvSpPr>
        <p:spPr bwMode="auto">
          <a:xfrm>
            <a:off x="544149" y="3380055"/>
            <a:ext cx="138196" cy="1674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12700">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r>
              <a:rPr lang="en-US" altLang="en-US" sz="1088">
                <a:solidFill>
                  <a:srgbClr val="3C3C3C"/>
                </a:solidFill>
                <a:latin typeface="OpenSymbol" pitchFamily="2" charset="0"/>
              </a:rPr>
              <a:t>●</a:t>
            </a:r>
            <a:endParaRPr lang="en-US" altLang="en-US" sz="1088">
              <a:latin typeface="OpenSymbol" pitchFamily="2" charset="0"/>
            </a:endParaRPr>
          </a:p>
        </p:txBody>
      </p:sp>
      <p:sp>
        <p:nvSpPr>
          <p:cNvPr id="9223" name="object 7"/>
          <p:cNvSpPr txBox="1">
            <a:spLocks noChangeArrowheads="1"/>
          </p:cNvSpPr>
          <p:nvPr/>
        </p:nvSpPr>
        <p:spPr bwMode="auto">
          <a:xfrm>
            <a:off x="544149" y="4785053"/>
            <a:ext cx="138196" cy="1674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12700">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r>
              <a:rPr lang="en-US" altLang="en-US" sz="1088">
                <a:solidFill>
                  <a:srgbClr val="3C3C3C"/>
                </a:solidFill>
                <a:latin typeface="OpenSymbol" pitchFamily="2" charset="0"/>
              </a:rPr>
              <a:t>●</a:t>
            </a:r>
            <a:endParaRPr lang="en-US" altLang="en-US" sz="1088">
              <a:latin typeface="OpenSymbol" pitchFamily="2" charset="0"/>
            </a:endParaRPr>
          </a:p>
        </p:txBody>
      </p:sp>
      <p:sp>
        <p:nvSpPr>
          <p:cNvPr id="9224" name="object 8"/>
          <p:cNvSpPr txBox="1">
            <a:spLocks noChangeArrowheads="1"/>
          </p:cNvSpPr>
          <p:nvPr/>
        </p:nvSpPr>
        <p:spPr bwMode="auto">
          <a:xfrm>
            <a:off x="837817" y="4698680"/>
            <a:ext cx="7518752" cy="718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12700">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nSpc>
                <a:spcPts val="2834"/>
              </a:lnSpc>
            </a:pPr>
            <a:r>
              <a:rPr lang="en-US" altLang="en-US" sz="2539">
                <a:solidFill>
                  <a:srgbClr val="3C3C3C"/>
                </a:solidFill>
                <a:latin typeface="Arial" panose="020B0604020202020204" pitchFamily="34" charset="0"/>
              </a:rPr>
              <a:t>This</a:t>
            </a:r>
            <a:r>
              <a:rPr lang="en-US" altLang="en-US" sz="2539">
                <a:solidFill>
                  <a:srgbClr val="3C3C3C"/>
                </a:solidFill>
                <a:latin typeface="Times New Roman" panose="02020603050405020304" pitchFamily="18" charset="0"/>
                <a:cs typeface="Times New Roman" panose="02020603050405020304" pitchFamily="18" charset="0"/>
              </a:rPr>
              <a:t> </a:t>
            </a:r>
            <a:r>
              <a:rPr lang="en-US" altLang="en-US" sz="2539">
                <a:solidFill>
                  <a:srgbClr val="3C3C3C"/>
                </a:solidFill>
                <a:latin typeface="Arial" panose="020B0604020202020204" pitchFamily="34" charset="0"/>
              </a:rPr>
              <a:t>is</a:t>
            </a:r>
            <a:r>
              <a:rPr lang="en-US" altLang="en-US" sz="2539">
                <a:solidFill>
                  <a:srgbClr val="3C3C3C"/>
                </a:solidFill>
                <a:latin typeface="Times New Roman" panose="02020603050405020304" pitchFamily="18" charset="0"/>
                <a:cs typeface="Times New Roman" panose="02020603050405020304" pitchFamily="18" charset="0"/>
              </a:rPr>
              <a:t> </a:t>
            </a:r>
            <a:r>
              <a:rPr lang="en-US" altLang="en-US" sz="2539">
                <a:solidFill>
                  <a:srgbClr val="3C3C3C"/>
                </a:solidFill>
                <a:latin typeface="Arial" panose="020B0604020202020204" pitchFamily="34" charset="0"/>
              </a:rPr>
              <a:t>only</a:t>
            </a:r>
            <a:r>
              <a:rPr lang="en-US" altLang="en-US" sz="2539">
                <a:solidFill>
                  <a:srgbClr val="3C3C3C"/>
                </a:solidFill>
                <a:latin typeface="Times New Roman" panose="02020603050405020304" pitchFamily="18" charset="0"/>
                <a:cs typeface="Times New Roman" panose="02020603050405020304" pitchFamily="18" charset="0"/>
              </a:rPr>
              <a:t> </a:t>
            </a:r>
            <a:r>
              <a:rPr lang="en-US" altLang="en-US" sz="2539">
                <a:solidFill>
                  <a:srgbClr val="3C3C3C"/>
                </a:solidFill>
                <a:latin typeface="Arial" panose="020B0604020202020204" pitchFamily="34" charset="0"/>
              </a:rPr>
              <a:t>an</a:t>
            </a:r>
            <a:r>
              <a:rPr lang="en-US" altLang="en-US" sz="2539">
                <a:solidFill>
                  <a:srgbClr val="3C3C3C"/>
                </a:solidFill>
                <a:latin typeface="Times New Roman" panose="02020603050405020304" pitchFamily="18" charset="0"/>
                <a:cs typeface="Times New Roman" panose="02020603050405020304" pitchFamily="18" charset="0"/>
              </a:rPr>
              <a:t> </a:t>
            </a:r>
            <a:r>
              <a:rPr lang="en-US" altLang="en-US" sz="2539">
                <a:solidFill>
                  <a:srgbClr val="3C3C3C"/>
                </a:solidFill>
                <a:latin typeface="Arial" panose="020B0604020202020204" pitchFamily="34" charset="0"/>
              </a:rPr>
              <a:t>introduction,</a:t>
            </a:r>
            <a:r>
              <a:rPr lang="en-US" altLang="en-US" sz="2539">
                <a:solidFill>
                  <a:srgbClr val="3C3C3C"/>
                </a:solidFill>
                <a:latin typeface="Times New Roman" panose="02020603050405020304" pitchFamily="18" charset="0"/>
                <a:cs typeface="Times New Roman" panose="02020603050405020304" pitchFamily="18" charset="0"/>
              </a:rPr>
              <a:t> </a:t>
            </a:r>
            <a:r>
              <a:rPr lang="en-US" altLang="en-US" sz="2539">
                <a:solidFill>
                  <a:srgbClr val="3C3C3C"/>
                </a:solidFill>
                <a:latin typeface="Arial" panose="020B0604020202020204" pitchFamily="34" charset="0"/>
              </a:rPr>
              <a:t>but</a:t>
            </a:r>
            <a:r>
              <a:rPr lang="en-US" altLang="en-US" sz="2539">
                <a:solidFill>
                  <a:srgbClr val="3C3C3C"/>
                </a:solidFill>
                <a:latin typeface="Times New Roman" panose="02020603050405020304" pitchFamily="18" charset="0"/>
                <a:cs typeface="Times New Roman" panose="02020603050405020304" pitchFamily="18" charset="0"/>
              </a:rPr>
              <a:t> </a:t>
            </a:r>
            <a:r>
              <a:rPr lang="en-US" altLang="en-US" sz="2539">
                <a:solidFill>
                  <a:srgbClr val="3C3C3C"/>
                </a:solidFill>
                <a:latin typeface="Arial" panose="020B0604020202020204" pitchFamily="34" charset="0"/>
              </a:rPr>
              <a:t>it</a:t>
            </a:r>
            <a:r>
              <a:rPr lang="en-US" altLang="en-US" sz="2539">
                <a:solidFill>
                  <a:srgbClr val="3C3C3C"/>
                </a:solidFill>
                <a:latin typeface="Times New Roman" panose="02020603050405020304" pitchFamily="18" charset="0"/>
                <a:cs typeface="Times New Roman" panose="02020603050405020304" pitchFamily="18" charset="0"/>
              </a:rPr>
              <a:t> </a:t>
            </a:r>
            <a:r>
              <a:rPr lang="en-US" altLang="en-US" sz="2539">
                <a:solidFill>
                  <a:srgbClr val="3C3C3C"/>
                </a:solidFill>
                <a:latin typeface="Arial" panose="020B0604020202020204" pitchFamily="34" charset="0"/>
              </a:rPr>
              <a:t>should</a:t>
            </a:r>
            <a:r>
              <a:rPr lang="en-US" altLang="en-US" sz="2539">
                <a:solidFill>
                  <a:srgbClr val="3C3C3C"/>
                </a:solidFill>
                <a:latin typeface="Times New Roman" panose="02020603050405020304" pitchFamily="18" charset="0"/>
                <a:cs typeface="Times New Roman" panose="02020603050405020304" pitchFamily="18" charset="0"/>
              </a:rPr>
              <a:t> </a:t>
            </a:r>
            <a:r>
              <a:rPr lang="en-US" altLang="en-US" sz="2539">
                <a:solidFill>
                  <a:srgbClr val="3C3C3C"/>
                </a:solidFill>
                <a:latin typeface="Arial" panose="020B0604020202020204" pitchFamily="34" charset="0"/>
              </a:rPr>
              <a:t>provide</a:t>
            </a:r>
            <a:r>
              <a:rPr lang="en-US" altLang="en-US" sz="2539">
                <a:solidFill>
                  <a:srgbClr val="3C3C3C"/>
                </a:solidFill>
                <a:latin typeface="Times New Roman" panose="02020603050405020304" pitchFamily="18" charset="0"/>
                <a:cs typeface="Times New Roman" panose="02020603050405020304" pitchFamily="18" charset="0"/>
              </a:rPr>
              <a:t> </a:t>
            </a:r>
            <a:r>
              <a:rPr lang="en-US" altLang="en-US" sz="2539">
                <a:solidFill>
                  <a:srgbClr val="3C3C3C"/>
                </a:solidFill>
                <a:latin typeface="Arial" panose="020B0604020202020204" pitchFamily="34" charset="0"/>
              </a:rPr>
              <a:t>you</a:t>
            </a:r>
            <a:r>
              <a:rPr lang="en-US" altLang="en-US" sz="2539">
                <a:solidFill>
                  <a:srgbClr val="3C3C3C"/>
                </a:solidFill>
                <a:latin typeface="Times New Roman" panose="02020603050405020304" pitchFamily="18" charset="0"/>
                <a:cs typeface="Times New Roman" panose="02020603050405020304" pitchFamily="18" charset="0"/>
              </a:rPr>
              <a:t> </a:t>
            </a:r>
            <a:r>
              <a:rPr lang="en-US" altLang="en-US" sz="2539">
                <a:solidFill>
                  <a:srgbClr val="3C3C3C"/>
                </a:solidFill>
                <a:latin typeface="Arial" panose="020B0604020202020204" pitchFamily="34" charset="0"/>
              </a:rPr>
              <a:t>a</a:t>
            </a:r>
            <a:r>
              <a:rPr lang="en-US" altLang="en-US" sz="2539">
                <a:solidFill>
                  <a:srgbClr val="3C3C3C"/>
                </a:solidFill>
                <a:latin typeface="Times New Roman" panose="02020603050405020304" pitchFamily="18" charset="0"/>
                <a:cs typeface="Times New Roman" panose="02020603050405020304" pitchFamily="18" charset="0"/>
              </a:rPr>
              <a:t> </a:t>
            </a:r>
            <a:r>
              <a:rPr lang="en-US" altLang="en-US" sz="2539">
                <a:solidFill>
                  <a:srgbClr val="3C3C3C"/>
                </a:solidFill>
                <a:latin typeface="Arial" panose="020B0604020202020204" pitchFamily="34" charset="0"/>
              </a:rPr>
              <a:t>good</a:t>
            </a:r>
            <a:r>
              <a:rPr lang="en-US" altLang="en-US" sz="2539">
                <a:solidFill>
                  <a:srgbClr val="3C3C3C"/>
                </a:solidFill>
                <a:latin typeface="Times New Roman" panose="02020603050405020304" pitchFamily="18" charset="0"/>
                <a:cs typeface="Times New Roman" panose="02020603050405020304" pitchFamily="18" charset="0"/>
              </a:rPr>
              <a:t> </a:t>
            </a:r>
            <a:r>
              <a:rPr lang="en-US" altLang="en-US" sz="2539">
                <a:solidFill>
                  <a:srgbClr val="3C3C3C"/>
                </a:solidFill>
                <a:latin typeface="Arial" panose="020B0604020202020204" pitchFamily="34" charset="0"/>
              </a:rPr>
              <a:t>start</a:t>
            </a:r>
            <a:endParaRPr lang="en-US" altLang="en-US" sz="2539">
              <a:latin typeface="Arial" panose="020B0604020202020204" pitchFamily="34" charset="0"/>
            </a:endParaRPr>
          </a:p>
        </p:txBody>
      </p:sp>
    </p:spTree>
    <p:extLst>
      <p:ext uri="{BB962C8B-B14F-4D97-AF65-F5344CB8AC3E}">
        <p14:creationId xmlns:p14="http://schemas.microsoft.com/office/powerpoint/2010/main" val="4167037775"/>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tIns="207295" rtlCol="0" anchor="b" anchorCtr="0">
            <a:normAutofit/>
          </a:bodyPr>
          <a:lstStyle/>
          <a:p>
            <a:pPr marL="11516">
              <a:defRPr/>
            </a:pPr>
            <a:r>
              <a:rPr spc="-27" dirty="0"/>
              <a:t>A</a:t>
            </a:r>
            <a:r>
              <a:rPr spc="-5" dirty="0"/>
              <a:t>gend</a:t>
            </a:r>
            <a:r>
              <a:rPr dirty="0"/>
              <a:t>a</a:t>
            </a:r>
          </a:p>
        </p:txBody>
      </p:sp>
      <p:sp>
        <p:nvSpPr>
          <p:cNvPr id="11268" name="object 4"/>
          <p:cNvSpPr txBox="1">
            <a:spLocks noChangeArrowheads="1"/>
          </p:cNvSpPr>
          <p:nvPr/>
        </p:nvSpPr>
        <p:spPr bwMode="auto">
          <a:xfrm>
            <a:off x="837816" y="1890125"/>
            <a:ext cx="7848983" cy="2650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marL="12700">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469900" indent="-457200" algn="just" eaLnBrk="1" hangingPunct="1">
              <a:lnSpc>
                <a:spcPct val="135000"/>
              </a:lnSpc>
              <a:buFont typeface="Arial" panose="020B0604020202020204" pitchFamily="34" charset="0"/>
              <a:buChar char="•"/>
            </a:pPr>
            <a:r>
              <a:rPr lang="en-US" altLang="en-US" sz="2539" dirty="0" smtClean="0">
                <a:solidFill>
                  <a:srgbClr val="3C3C3C"/>
                </a:solidFill>
                <a:latin typeface="Arial" panose="020B0604020202020204" pitchFamily="34" charset="0"/>
              </a:rPr>
              <a:t>Role</a:t>
            </a:r>
            <a:r>
              <a:rPr lang="en-US" altLang="en-US" sz="2539" dirty="0" smtClean="0">
                <a:solidFill>
                  <a:srgbClr val="3C3C3C"/>
                </a:solidFill>
                <a:latin typeface="Times New Roman" panose="02020603050405020304" pitchFamily="18" charset="0"/>
                <a:cs typeface="Times New Roman" panose="02020603050405020304" pitchFamily="18" charset="0"/>
              </a:rPr>
              <a:t> </a:t>
            </a:r>
            <a:r>
              <a:rPr lang="en-US" altLang="en-US" sz="2539" dirty="0" smtClean="0">
                <a:solidFill>
                  <a:srgbClr val="3C3C3C"/>
                </a:solidFill>
                <a:latin typeface="Arial" panose="020B0604020202020204" pitchFamily="34" charset="0"/>
              </a:rPr>
              <a:t>of</a:t>
            </a:r>
            <a:r>
              <a:rPr lang="en-US" altLang="en-US" sz="2539" dirty="0" smtClean="0">
                <a:solidFill>
                  <a:srgbClr val="3C3C3C"/>
                </a:solidFill>
                <a:latin typeface="Times New Roman" panose="02020603050405020304" pitchFamily="18" charset="0"/>
                <a:cs typeface="Times New Roman" panose="02020603050405020304" pitchFamily="18" charset="0"/>
              </a:rPr>
              <a:t> </a:t>
            </a:r>
            <a:r>
              <a:rPr lang="en-US" altLang="en-US" sz="2539" dirty="0" smtClean="0">
                <a:solidFill>
                  <a:srgbClr val="3C3C3C"/>
                </a:solidFill>
                <a:latin typeface="Arial" panose="020B0604020202020204" pitchFamily="34" charset="0"/>
              </a:rPr>
              <a:t>a</a:t>
            </a:r>
            <a:r>
              <a:rPr lang="en-US" altLang="en-US" sz="2539" dirty="0" smtClean="0">
                <a:solidFill>
                  <a:srgbClr val="3C3C3C"/>
                </a:solidFill>
                <a:latin typeface="Times New Roman" panose="02020603050405020304" pitchFamily="18" charset="0"/>
                <a:cs typeface="Times New Roman" panose="02020603050405020304" pitchFamily="18" charset="0"/>
              </a:rPr>
              <a:t> </a:t>
            </a:r>
            <a:r>
              <a:rPr lang="en-US" altLang="en-US" sz="2539" dirty="0" smtClean="0">
                <a:solidFill>
                  <a:srgbClr val="3C3C3C"/>
                </a:solidFill>
                <a:latin typeface="Arial" panose="020B0604020202020204" pitchFamily="34" charset="0"/>
              </a:rPr>
              <a:t>job</a:t>
            </a:r>
            <a:r>
              <a:rPr lang="en-US" altLang="en-US" sz="2539" dirty="0" smtClean="0">
                <a:solidFill>
                  <a:srgbClr val="3C3C3C"/>
                </a:solidFill>
                <a:latin typeface="Times New Roman" panose="02020603050405020304" pitchFamily="18" charset="0"/>
                <a:cs typeface="Times New Roman" panose="02020603050405020304" pitchFamily="18" charset="0"/>
              </a:rPr>
              <a:t> </a:t>
            </a:r>
            <a:r>
              <a:rPr lang="en-US" altLang="en-US" sz="2539" dirty="0" smtClean="0">
                <a:solidFill>
                  <a:srgbClr val="3C3C3C"/>
                </a:solidFill>
                <a:latin typeface="Arial" panose="020B0604020202020204" pitchFamily="34" charset="0"/>
              </a:rPr>
              <a:t>scheduler</a:t>
            </a:r>
          </a:p>
          <a:p>
            <a:pPr marL="469900" indent="-457200" algn="just" eaLnBrk="1" hangingPunct="1">
              <a:lnSpc>
                <a:spcPct val="135000"/>
              </a:lnSpc>
              <a:buFont typeface="Arial" panose="020B0604020202020204" pitchFamily="34" charset="0"/>
              <a:buChar char="•"/>
            </a:pPr>
            <a:r>
              <a:rPr lang="en-US" altLang="en-US" sz="2539" dirty="0" smtClean="0">
                <a:solidFill>
                  <a:srgbClr val="3C3C3C"/>
                </a:solidFill>
                <a:latin typeface="Arial" panose="020B0604020202020204" pitchFamily="34" charset="0"/>
              </a:rPr>
              <a:t>SLURM</a:t>
            </a:r>
            <a:r>
              <a:rPr lang="en-US" altLang="en-US" sz="2539" dirty="0" smtClean="0">
                <a:solidFill>
                  <a:srgbClr val="3C3C3C"/>
                </a:solidFill>
                <a:latin typeface="Times New Roman" panose="02020603050405020304" pitchFamily="18" charset="0"/>
                <a:cs typeface="Times New Roman" panose="02020603050405020304" pitchFamily="18" charset="0"/>
              </a:rPr>
              <a:t> </a:t>
            </a:r>
            <a:r>
              <a:rPr lang="en-US" altLang="en-US" sz="2539" dirty="0">
                <a:solidFill>
                  <a:srgbClr val="3C3C3C"/>
                </a:solidFill>
                <a:latin typeface="Arial" panose="020B0604020202020204" pitchFamily="34" charset="0"/>
              </a:rPr>
              <a:t>design</a:t>
            </a:r>
            <a:r>
              <a:rPr lang="en-US" altLang="en-US" sz="2539" dirty="0">
                <a:solidFill>
                  <a:srgbClr val="3C3C3C"/>
                </a:solidFill>
                <a:latin typeface="Times New Roman" panose="02020603050405020304" pitchFamily="18" charset="0"/>
                <a:cs typeface="Times New Roman" panose="02020603050405020304" pitchFamily="18" charset="0"/>
              </a:rPr>
              <a:t> </a:t>
            </a:r>
            <a:r>
              <a:rPr lang="en-US" altLang="en-US" sz="2539" dirty="0">
                <a:solidFill>
                  <a:srgbClr val="3C3C3C"/>
                </a:solidFill>
                <a:latin typeface="Arial" panose="020B0604020202020204" pitchFamily="34" charset="0"/>
              </a:rPr>
              <a:t>and</a:t>
            </a:r>
            <a:r>
              <a:rPr lang="en-US" altLang="en-US" sz="2539" dirty="0">
                <a:solidFill>
                  <a:srgbClr val="3C3C3C"/>
                </a:solidFill>
                <a:latin typeface="Times New Roman" panose="02020603050405020304" pitchFamily="18" charset="0"/>
                <a:cs typeface="Times New Roman" panose="02020603050405020304" pitchFamily="18" charset="0"/>
              </a:rPr>
              <a:t> </a:t>
            </a:r>
            <a:r>
              <a:rPr lang="en-US" altLang="en-US" sz="2539" dirty="0">
                <a:solidFill>
                  <a:srgbClr val="3C3C3C"/>
                </a:solidFill>
                <a:latin typeface="Arial" panose="020B0604020202020204" pitchFamily="34" charset="0"/>
              </a:rPr>
              <a:t>architecture</a:t>
            </a:r>
            <a:endParaRPr lang="en-US" altLang="en-US" sz="2539" dirty="0">
              <a:latin typeface="Arial" panose="020B0604020202020204" pitchFamily="34" charset="0"/>
            </a:endParaRPr>
          </a:p>
          <a:p>
            <a:pPr marL="469900" indent="-457200" algn="just">
              <a:spcBef>
                <a:spcPts val="1065"/>
              </a:spcBef>
              <a:buFont typeface="Arial" panose="020B0604020202020204" pitchFamily="34" charset="0"/>
              <a:buChar char="•"/>
            </a:pPr>
            <a:r>
              <a:rPr lang="en-US" altLang="en-US" sz="2539" dirty="0">
                <a:solidFill>
                  <a:srgbClr val="3C3C3C"/>
                </a:solidFill>
                <a:latin typeface="Arial" panose="020B0604020202020204" pitchFamily="34" charset="0"/>
              </a:rPr>
              <a:t>SLURM</a:t>
            </a:r>
            <a:r>
              <a:rPr lang="en-US" altLang="en-US" sz="2539" dirty="0">
                <a:solidFill>
                  <a:srgbClr val="3C3C3C"/>
                </a:solidFill>
                <a:latin typeface="Times New Roman" panose="02020603050405020304" pitchFamily="18" charset="0"/>
                <a:cs typeface="Times New Roman" panose="02020603050405020304" pitchFamily="18" charset="0"/>
              </a:rPr>
              <a:t> </a:t>
            </a:r>
            <a:r>
              <a:rPr lang="en-US" altLang="en-US" sz="2539" dirty="0">
                <a:solidFill>
                  <a:srgbClr val="3C3C3C"/>
                </a:solidFill>
                <a:latin typeface="Arial" panose="020B0604020202020204" pitchFamily="34" charset="0"/>
              </a:rPr>
              <a:t>commands</a:t>
            </a:r>
            <a:endParaRPr lang="en-US" altLang="en-US" sz="2539" dirty="0">
              <a:latin typeface="Arial" panose="020B0604020202020204" pitchFamily="34" charset="0"/>
            </a:endParaRPr>
          </a:p>
          <a:p>
            <a:pPr marL="469900" indent="-457200" algn="just">
              <a:spcBef>
                <a:spcPts val="1065"/>
              </a:spcBef>
              <a:buFont typeface="Arial" panose="020B0604020202020204" pitchFamily="34" charset="0"/>
              <a:buChar char="•"/>
            </a:pPr>
            <a:r>
              <a:rPr lang="en-US" altLang="en-US" sz="2539" dirty="0">
                <a:solidFill>
                  <a:srgbClr val="3C3C3C"/>
                </a:solidFill>
                <a:latin typeface="Arial" panose="020B0604020202020204" pitchFamily="34" charset="0"/>
              </a:rPr>
              <a:t>SLURM</a:t>
            </a:r>
            <a:r>
              <a:rPr lang="en-US" altLang="en-US" sz="2539" dirty="0">
                <a:solidFill>
                  <a:srgbClr val="3C3C3C"/>
                </a:solidFill>
                <a:latin typeface="Times New Roman" panose="02020603050405020304" pitchFamily="18" charset="0"/>
                <a:cs typeface="Times New Roman" panose="02020603050405020304" pitchFamily="18" charset="0"/>
              </a:rPr>
              <a:t> </a:t>
            </a:r>
            <a:r>
              <a:rPr lang="en-US" altLang="en-US" sz="2539" dirty="0">
                <a:solidFill>
                  <a:srgbClr val="3C3C3C"/>
                </a:solidFill>
                <a:latin typeface="Arial" panose="020B0604020202020204" pitchFamily="34" charset="0"/>
              </a:rPr>
              <a:t>build</a:t>
            </a:r>
            <a:r>
              <a:rPr lang="en-US" altLang="en-US" sz="2539" dirty="0">
                <a:solidFill>
                  <a:srgbClr val="3C3C3C"/>
                </a:solidFill>
                <a:latin typeface="Times New Roman" panose="02020603050405020304" pitchFamily="18" charset="0"/>
                <a:cs typeface="Times New Roman" panose="02020603050405020304" pitchFamily="18" charset="0"/>
              </a:rPr>
              <a:t> </a:t>
            </a:r>
            <a:r>
              <a:rPr lang="en-US" altLang="en-US" sz="2539" dirty="0">
                <a:solidFill>
                  <a:srgbClr val="3C3C3C"/>
                </a:solidFill>
                <a:latin typeface="Arial" panose="020B0604020202020204" pitchFamily="34" charset="0"/>
              </a:rPr>
              <a:t>and</a:t>
            </a:r>
            <a:r>
              <a:rPr lang="en-US" altLang="en-US" sz="2539" dirty="0">
                <a:solidFill>
                  <a:srgbClr val="3C3C3C"/>
                </a:solidFill>
                <a:latin typeface="Times New Roman" panose="02020603050405020304" pitchFamily="18" charset="0"/>
                <a:cs typeface="Times New Roman" panose="02020603050405020304" pitchFamily="18" charset="0"/>
              </a:rPr>
              <a:t> </a:t>
            </a:r>
            <a:r>
              <a:rPr lang="en-US" altLang="en-US" sz="2539" dirty="0">
                <a:solidFill>
                  <a:srgbClr val="3C3C3C"/>
                </a:solidFill>
                <a:latin typeface="Arial" panose="020B0604020202020204" pitchFamily="34" charset="0"/>
              </a:rPr>
              <a:t>configuration</a:t>
            </a:r>
            <a:endParaRPr lang="en-US" altLang="en-US" sz="2539" dirty="0">
              <a:latin typeface="Arial" panose="020B0604020202020204" pitchFamily="34" charset="0"/>
            </a:endParaRPr>
          </a:p>
          <a:p>
            <a:pPr marL="469900" indent="-457200" algn="just">
              <a:spcBef>
                <a:spcPts val="1065"/>
              </a:spcBef>
              <a:buFont typeface="Arial" panose="020B0604020202020204" pitchFamily="34" charset="0"/>
              <a:buChar char="•"/>
            </a:pPr>
            <a:r>
              <a:rPr lang="en-US" altLang="en-US" sz="2539" dirty="0">
                <a:solidFill>
                  <a:srgbClr val="3C3C3C"/>
                </a:solidFill>
                <a:latin typeface="Arial" panose="020B0604020202020204" pitchFamily="34" charset="0"/>
              </a:rPr>
              <a:t>SLURM</a:t>
            </a:r>
            <a:r>
              <a:rPr lang="en-US" altLang="en-US" sz="2539" dirty="0">
                <a:solidFill>
                  <a:srgbClr val="3C3C3C"/>
                </a:solidFill>
                <a:latin typeface="Times New Roman" panose="02020603050405020304" pitchFamily="18" charset="0"/>
                <a:cs typeface="Times New Roman" panose="02020603050405020304" pitchFamily="18" charset="0"/>
              </a:rPr>
              <a:t> </a:t>
            </a:r>
            <a:r>
              <a:rPr lang="en-US" altLang="en-US" sz="2539" dirty="0">
                <a:solidFill>
                  <a:srgbClr val="3C3C3C"/>
                </a:solidFill>
                <a:latin typeface="Arial" panose="020B0604020202020204" pitchFamily="34" charset="0"/>
              </a:rPr>
              <a:t>scheduling</a:t>
            </a:r>
            <a:r>
              <a:rPr lang="en-US" altLang="en-US" sz="2539" dirty="0">
                <a:solidFill>
                  <a:srgbClr val="3C3C3C"/>
                </a:solidFill>
                <a:latin typeface="Times New Roman" panose="02020603050405020304" pitchFamily="18" charset="0"/>
                <a:cs typeface="Times New Roman" panose="02020603050405020304" pitchFamily="18" charset="0"/>
              </a:rPr>
              <a:t> </a:t>
            </a:r>
            <a:r>
              <a:rPr lang="en-US" altLang="en-US" sz="2539" dirty="0">
                <a:solidFill>
                  <a:srgbClr val="3C3C3C"/>
                </a:solidFill>
                <a:latin typeface="Arial" panose="020B0604020202020204" pitchFamily="34" charset="0"/>
              </a:rPr>
              <a:t>plugins</a:t>
            </a:r>
            <a:r>
              <a:rPr lang="en-US" altLang="en-US" sz="2539" dirty="0">
                <a:solidFill>
                  <a:srgbClr val="3C3C3C"/>
                </a:solidFill>
                <a:latin typeface="Times New Roman" panose="02020603050405020304" pitchFamily="18" charset="0"/>
                <a:cs typeface="Times New Roman" panose="02020603050405020304" pitchFamily="18" charset="0"/>
              </a:rPr>
              <a:t> </a:t>
            </a:r>
            <a:r>
              <a:rPr lang="en-US" altLang="en-US" sz="2539" dirty="0">
                <a:solidFill>
                  <a:srgbClr val="3C3C3C"/>
                </a:solidFill>
                <a:latin typeface="Arial" panose="020B0604020202020204" pitchFamily="34" charset="0"/>
              </a:rPr>
              <a:t>and</a:t>
            </a:r>
            <a:r>
              <a:rPr lang="en-US" altLang="en-US" sz="2539" dirty="0">
                <a:solidFill>
                  <a:srgbClr val="3C3C3C"/>
                </a:solidFill>
                <a:latin typeface="Times New Roman" panose="02020603050405020304" pitchFamily="18" charset="0"/>
                <a:cs typeface="Times New Roman" panose="02020603050405020304" pitchFamily="18" charset="0"/>
              </a:rPr>
              <a:t> </a:t>
            </a:r>
            <a:r>
              <a:rPr lang="en-US" altLang="en-US" sz="2539" dirty="0">
                <a:solidFill>
                  <a:srgbClr val="3C3C3C"/>
                </a:solidFill>
                <a:latin typeface="Arial" panose="020B0604020202020204" pitchFamily="34" charset="0"/>
              </a:rPr>
              <a:t>development</a:t>
            </a:r>
            <a:endParaRPr lang="en-US" altLang="en-US" sz="2539" dirty="0">
              <a:latin typeface="Arial" panose="020B0604020202020204" pitchFamily="34" charset="0"/>
            </a:endParaRPr>
          </a:p>
        </p:txBody>
      </p:sp>
    </p:spTree>
    <p:extLst>
      <p:ext uri="{BB962C8B-B14F-4D97-AF65-F5344CB8AC3E}">
        <p14:creationId xmlns:p14="http://schemas.microsoft.com/office/powerpoint/2010/main" val="877291217"/>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tIns="207295" rtlCol="0" anchor="b" anchorCtr="0">
            <a:normAutofit/>
          </a:bodyPr>
          <a:lstStyle/>
          <a:p>
            <a:pPr marL="11516">
              <a:defRPr/>
            </a:pPr>
            <a:r>
              <a:rPr spc="-5" dirty="0"/>
              <a:t>Rol</a:t>
            </a:r>
            <a:r>
              <a:rPr dirty="0"/>
              <a:t>e</a:t>
            </a:r>
            <a:r>
              <a:rPr spc="113" dirty="0">
                <a:latin typeface="Times New Roman"/>
                <a:cs typeface="Times New Roman"/>
              </a:rPr>
              <a:t> </a:t>
            </a:r>
            <a:r>
              <a:rPr spc="-5" dirty="0"/>
              <a:t>o</a:t>
            </a:r>
            <a:r>
              <a:rPr spc="-14" dirty="0"/>
              <a:t>f</a:t>
            </a:r>
            <a:r>
              <a:rPr spc="109" dirty="0">
                <a:latin typeface="Times New Roman"/>
                <a:cs typeface="Times New Roman"/>
              </a:rPr>
              <a:t> </a:t>
            </a:r>
            <a:r>
              <a:rPr dirty="0"/>
              <a:t>a</a:t>
            </a:r>
            <a:r>
              <a:rPr spc="103" dirty="0">
                <a:latin typeface="Times New Roman"/>
                <a:cs typeface="Times New Roman"/>
              </a:rPr>
              <a:t> </a:t>
            </a:r>
            <a:r>
              <a:rPr dirty="0"/>
              <a:t>J</a:t>
            </a:r>
            <a:r>
              <a:rPr spc="-5" dirty="0"/>
              <a:t>o</a:t>
            </a:r>
            <a:r>
              <a:rPr dirty="0"/>
              <a:t>b</a:t>
            </a:r>
            <a:r>
              <a:rPr spc="103" dirty="0">
                <a:latin typeface="Times New Roman"/>
                <a:cs typeface="Times New Roman"/>
              </a:rPr>
              <a:t> </a:t>
            </a:r>
            <a:r>
              <a:rPr spc="-27" dirty="0"/>
              <a:t>S</a:t>
            </a:r>
            <a:r>
              <a:rPr dirty="0"/>
              <a:t>c</a:t>
            </a:r>
            <a:r>
              <a:rPr spc="-5" dirty="0"/>
              <a:t>hedu</a:t>
            </a:r>
            <a:r>
              <a:rPr spc="5" dirty="0"/>
              <a:t>l</a:t>
            </a:r>
            <a:r>
              <a:rPr spc="-5" dirty="0"/>
              <a:t>e</a:t>
            </a:r>
            <a:r>
              <a:rPr dirty="0"/>
              <a:t>r</a:t>
            </a:r>
          </a:p>
        </p:txBody>
      </p:sp>
      <p:sp>
        <p:nvSpPr>
          <p:cNvPr id="17411" name="object 3"/>
          <p:cNvSpPr txBox="1">
            <a:spLocks noChangeArrowheads="1"/>
          </p:cNvSpPr>
          <p:nvPr/>
        </p:nvSpPr>
        <p:spPr bwMode="auto">
          <a:xfrm>
            <a:off x="531194" y="1960662"/>
            <a:ext cx="122361" cy="153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12700">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r>
              <a:rPr lang="en-US" altLang="en-US" sz="997">
                <a:solidFill>
                  <a:srgbClr val="3C3C3C"/>
                </a:solidFill>
                <a:latin typeface="OpenSymbol" pitchFamily="2" charset="0"/>
              </a:rPr>
              <a:t>●</a:t>
            </a:r>
            <a:endParaRPr lang="en-US" altLang="en-US" sz="997">
              <a:latin typeface="OpenSymbol" pitchFamily="2" charset="0"/>
            </a:endParaRPr>
          </a:p>
        </p:txBody>
      </p:sp>
      <p:sp>
        <p:nvSpPr>
          <p:cNvPr id="17412" name="object 4"/>
          <p:cNvSpPr txBox="1">
            <a:spLocks noChangeArrowheads="1"/>
          </p:cNvSpPr>
          <p:nvPr/>
        </p:nvSpPr>
        <p:spPr bwMode="auto">
          <a:xfrm>
            <a:off x="785993" y="1888685"/>
            <a:ext cx="7366160" cy="641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12700">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nSpc>
                <a:spcPts val="2471"/>
              </a:lnSpc>
            </a:pPr>
            <a:r>
              <a:rPr lang="en-US" altLang="en-US" sz="2176">
                <a:solidFill>
                  <a:srgbClr val="3C3C3C"/>
                </a:solidFill>
                <a:latin typeface="Arial" panose="020B0604020202020204" pitchFamily="34" charset="0"/>
              </a:rPr>
              <a:t>When</a:t>
            </a:r>
            <a:r>
              <a:rPr lang="en-US" altLang="en-US" sz="2176">
                <a:solidFill>
                  <a:srgbClr val="3C3C3C"/>
                </a:solidFill>
                <a:latin typeface="Times New Roman" panose="02020603050405020304" pitchFamily="18" charset="0"/>
                <a:cs typeface="Times New Roman" panose="02020603050405020304" pitchFamily="18" charset="0"/>
              </a:rPr>
              <a:t> </a:t>
            </a:r>
            <a:r>
              <a:rPr lang="en-US" altLang="en-US" sz="2176">
                <a:solidFill>
                  <a:srgbClr val="3C3C3C"/>
                </a:solidFill>
                <a:latin typeface="Arial" panose="020B0604020202020204" pitchFamily="34" charset="0"/>
              </a:rPr>
              <a:t>there</a:t>
            </a:r>
            <a:r>
              <a:rPr lang="en-US" altLang="en-US" sz="2176">
                <a:solidFill>
                  <a:srgbClr val="3C3C3C"/>
                </a:solidFill>
                <a:latin typeface="Times New Roman" panose="02020603050405020304" pitchFamily="18" charset="0"/>
                <a:cs typeface="Times New Roman" panose="02020603050405020304" pitchFamily="18" charset="0"/>
              </a:rPr>
              <a:t> </a:t>
            </a:r>
            <a:r>
              <a:rPr lang="en-US" altLang="en-US" sz="2176">
                <a:solidFill>
                  <a:srgbClr val="3C3C3C"/>
                </a:solidFill>
                <a:latin typeface="Arial" panose="020B0604020202020204" pitchFamily="34" charset="0"/>
              </a:rPr>
              <a:t>is</a:t>
            </a:r>
            <a:r>
              <a:rPr lang="en-US" altLang="en-US" sz="2176">
                <a:solidFill>
                  <a:srgbClr val="3C3C3C"/>
                </a:solidFill>
                <a:latin typeface="Times New Roman" panose="02020603050405020304" pitchFamily="18" charset="0"/>
                <a:cs typeface="Times New Roman" panose="02020603050405020304" pitchFamily="18" charset="0"/>
              </a:rPr>
              <a:t> </a:t>
            </a:r>
            <a:r>
              <a:rPr lang="en-US" altLang="en-US" sz="2176">
                <a:solidFill>
                  <a:srgbClr val="3C3C3C"/>
                </a:solidFill>
                <a:latin typeface="Arial" panose="020B0604020202020204" pitchFamily="34" charset="0"/>
              </a:rPr>
              <a:t>more</a:t>
            </a:r>
            <a:r>
              <a:rPr lang="en-US" altLang="en-US" sz="2176">
                <a:solidFill>
                  <a:srgbClr val="3C3C3C"/>
                </a:solidFill>
                <a:latin typeface="Times New Roman" panose="02020603050405020304" pitchFamily="18" charset="0"/>
                <a:cs typeface="Times New Roman" panose="02020603050405020304" pitchFamily="18" charset="0"/>
              </a:rPr>
              <a:t> </a:t>
            </a:r>
            <a:r>
              <a:rPr lang="en-US" altLang="en-US" sz="2176">
                <a:solidFill>
                  <a:srgbClr val="3C3C3C"/>
                </a:solidFill>
                <a:latin typeface="Arial" panose="020B0604020202020204" pitchFamily="34" charset="0"/>
              </a:rPr>
              <a:t>work</a:t>
            </a:r>
            <a:r>
              <a:rPr lang="en-US" altLang="en-US" sz="2176">
                <a:solidFill>
                  <a:srgbClr val="3C3C3C"/>
                </a:solidFill>
                <a:latin typeface="Times New Roman" panose="02020603050405020304" pitchFamily="18" charset="0"/>
                <a:cs typeface="Times New Roman" panose="02020603050405020304" pitchFamily="18" charset="0"/>
              </a:rPr>
              <a:t> </a:t>
            </a:r>
            <a:r>
              <a:rPr lang="en-US" altLang="en-US" sz="2176">
                <a:solidFill>
                  <a:srgbClr val="3C3C3C"/>
                </a:solidFill>
                <a:latin typeface="Arial" panose="020B0604020202020204" pitchFamily="34" charset="0"/>
              </a:rPr>
              <a:t>than</a:t>
            </a:r>
            <a:r>
              <a:rPr lang="en-US" altLang="en-US" sz="2176">
                <a:solidFill>
                  <a:srgbClr val="3C3C3C"/>
                </a:solidFill>
                <a:latin typeface="Times New Roman" panose="02020603050405020304" pitchFamily="18" charset="0"/>
                <a:cs typeface="Times New Roman" panose="02020603050405020304" pitchFamily="18" charset="0"/>
              </a:rPr>
              <a:t> </a:t>
            </a:r>
            <a:r>
              <a:rPr lang="en-US" altLang="en-US" sz="2176">
                <a:solidFill>
                  <a:srgbClr val="3C3C3C"/>
                </a:solidFill>
                <a:latin typeface="Arial" panose="020B0604020202020204" pitchFamily="34" charset="0"/>
              </a:rPr>
              <a:t>resources,</a:t>
            </a:r>
            <a:r>
              <a:rPr lang="en-US" altLang="en-US" sz="2176">
                <a:solidFill>
                  <a:srgbClr val="3C3C3C"/>
                </a:solidFill>
                <a:latin typeface="Times New Roman" panose="02020603050405020304" pitchFamily="18" charset="0"/>
                <a:cs typeface="Times New Roman" panose="02020603050405020304" pitchFamily="18" charset="0"/>
              </a:rPr>
              <a:t> </a:t>
            </a:r>
            <a:r>
              <a:rPr lang="en-US" altLang="en-US" sz="2176">
                <a:solidFill>
                  <a:srgbClr val="3C3C3C"/>
                </a:solidFill>
                <a:latin typeface="Arial" panose="020B0604020202020204" pitchFamily="34" charset="0"/>
              </a:rPr>
              <a:t>the</a:t>
            </a:r>
            <a:r>
              <a:rPr lang="en-US" altLang="en-US" sz="2176">
                <a:solidFill>
                  <a:srgbClr val="3C3C3C"/>
                </a:solidFill>
                <a:latin typeface="Times New Roman" panose="02020603050405020304" pitchFamily="18" charset="0"/>
                <a:cs typeface="Times New Roman" panose="02020603050405020304" pitchFamily="18" charset="0"/>
              </a:rPr>
              <a:t> </a:t>
            </a:r>
            <a:r>
              <a:rPr lang="en-US" altLang="en-US" sz="2176">
                <a:solidFill>
                  <a:srgbClr val="3C3C3C"/>
                </a:solidFill>
                <a:latin typeface="Arial" panose="020B0604020202020204" pitchFamily="34" charset="0"/>
              </a:rPr>
              <a:t>job</a:t>
            </a:r>
            <a:r>
              <a:rPr lang="en-US" altLang="en-US" sz="2176">
                <a:solidFill>
                  <a:srgbClr val="3C3C3C"/>
                </a:solidFill>
                <a:latin typeface="Times New Roman" panose="02020603050405020304" pitchFamily="18" charset="0"/>
                <a:cs typeface="Times New Roman" panose="02020603050405020304" pitchFamily="18" charset="0"/>
              </a:rPr>
              <a:t> </a:t>
            </a:r>
            <a:r>
              <a:rPr lang="en-US" altLang="en-US" sz="2176">
                <a:solidFill>
                  <a:srgbClr val="3C3C3C"/>
                </a:solidFill>
                <a:latin typeface="Arial" panose="020B0604020202020204" pitchFamily="34" charset="0"/>
              </a:rPr>
              <a:t>scheduler</a:t>
            </a:r>
            <a:r>
              <a:rPr lang="en-US" altLang="en-US" sz="2176">
                <a:solidFill>
                  <a:srgbClr val="3C3C3C"/>
                </a:solidFill>
                <a:latin typeface="Times New Roman" panose="02020603050405020304" pitchFamily="18" charset="0"/>
                <a:cs typeface="Times New Roman" panose="02020603050405020304" pitchFamily="18" charset="0"/>
              </a:rPr>
              <a:t> </a:t>
            </a:r>
            <a:r>
              <a:rPr lang="en-US" altLang="en-US" sz="2176">
                <a:solidFill>
                  <a:srgbClr val="3C3C3C"/>
                </a:solidFill>
                <a:latin typeface="Arial" panose="020B0604020202020204" pitchFamily="34" charset="0"/>
              </a:rPr>
              <a:t>manages</a:t>
            </a:r>
            <a:r>
              <a:rPr lang="en-US" altLang="en-US" sz="2176">
                <a:solidFill>
                  <a:srgbClr val="3C3C3C"/>
                </a:solidFill>
                <a:latin typeface="Times New Roman" panose="02020603050405020304" pitchFamily="18" charset="0"/>
                <a:cs typeface="Times New Roman" panose="02020603050405020304" pitchFamily="18" charset="0"/>
              </a:rPr>
              <a:t> </a:t>
            </a:r>
            <a:r>
              <a:rPr lang="en-US" altLang="en-US" sz="2176">
                <a:solidFill>
                  <a:srgbClr val="3C3C3C"/>
                </a:solidFill>
                <a:latin typeface="Arial" panose="020B0604020202020204" pitchFamily="34" charset="0"/>
              </a:rPr>
              <a:t>queue(s)</a:t>
            </a:r>
            <a:r>
              <a:rPr lang="en-US" altLang="en-US" sz="2176">
                <a:solidFill>
                  <a:srgbClr val="3C3C3C"/>
                </a:solidFill>
                <a:latin typeface="Times New Roman" panose="02020603050405020304" pitchFamily="18" charset="0"/>
                <a:cs typeface="Times New Roman" panose="02020603050405020304" pitchFamily="18" charset="0"/>
              </a:rPr>
              <a:t> </a:t>
            </a:r>
            <a:r>
              <a:rPr lang="en-US" altLang="en-US" sz="2176">
                <a:solidFill>
                  <a:srgbClr val="3C3C3C"/>
                </a:solidFill>
                <a:latin typeface="Arial" panose="020B0604020202020204" pitchFamily="34" charset="0"/>
              </a:rPr>
              <a:t>of</a:t>
            </a:r>
            <a:r>
              <a:rPr lang="en-US" altLang="en-US" sz="2176">
                <a:solidFill>
                  <a:srgbClr val="3C3C3C"/>
                </a:solidFill>
                <a:latin typeface="Times New Roman" panose="02020603050405020304" pitchFamily="18" charset="0"/>
                <a:cs typeface="Times New Roman" panose="02020603050405020304" pitchFamily="18" charset="0"/>
              </a:rPr>
              <a:t> </a:t>
            </a:r>
            <a:r>
              <a:rPr lang="en-US" altLang="en-US" sz="2176">
                <a:solidFill>
                  <a:srgbClr val="3C3C3C"/>
                </a:solidFill>
                <a:latin typeface="Arial" panose="020B0604020202020204" pitchFamily="34" charset="0"/>
              </a:rPr>
              <a:t>work</a:t>
            </a:r>
            <a:endParaRPr lang="en-US" altLang="en-US" sz="2176">
              <a:latin typeface="Arial" panose="020B0604020202020204" pitchFamily="34" charset="0"/>
            </a:endParaRPr>
          </a:p>
        </p:txBody>
      </p:sp>
      <p:sp>
        <p:nvSpPr>
          <p:cNvPr id="17413" name="object 5"/>
          <p:cNvSpPr txBox="1">
            <a:spLocks noChangeArrowheads="1"/>
          </p:cNvSpPr>
          <p:nvPr/>
        </p:nvSpPr>
        <p:spPr bwMode="auto">
          <a:xfrm>
            <a:off x="872365" y="2722183"/>
            <a:ext cx="115164" cy="139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12700">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r>
              <a:rPr lang="en-US" altLang="en-US" sz="907">
                <a:solidFill>
                  <a:srgbClr val="3C3C3C"/>
                </a:solidFill>
                <a:latin typeface="OpenSymbol" pitchFamily="2" charset="0"/>
              </a:rPr>
              <a:t>●</a:t>
            </a:r>
            <a:endParaRPr lang="en-US" altLang="en-US" sz="907">
              <a:latin typeface="OpenSymbol" pitchFamily="2" charset="0"/>
            </a:endParaRPr>
          </a:p>
        </p:txBody>
      </p:sp>
      <p:sp>
        <p:nvSpPr>
          <p:cNvPr id="6" name="object 6"/>
          <p:cNvSpPr txBox="1"/>
          <p:nvPr/>
        </p:nvSpPr>
        <p:spPr>
          <a:xfrm>
            <a:off x="1127165" y="2653085"/>
            <a:ext cx="4697240" cy="313932"/>
          </a:xfrm>
          <a:prstGeom prst="rect">
            <a:avLst/>
          </a:prstGeom>
        </p:spPr>
        <p:txBody>
          <a:bodyPr lIns="0" tIns="0" rIns="0" bIns="0">
            <a:spAutoFit/>
          </a:bodyPr>
          <a:lstStyle/>
          <a:p>
            <a:pPr marL="11516">
              <a:defRPr/>
            </a:pPr>
            <a:r>
              <a:rPr sz="2040" spc="-9" dirty="0">
                <a:solidFill>
                  <a:srgbClr val="3C3C3C"/>
                </a:solidFill>
                <a:latin typeface="Arial"/>
                <a:cs typeface="Arial"/>
              </a:rPr>
              <a:t>S</a:t>
            </a:r>
            <a:r>
              <a:rPr sz="2040" dirty="0">
                <a:solidFill>
                  <a:srgbClr val="3C3C3C"/>
                </a:solidFill>
                <a:latin typeface="Arial"/>
                <a:cs typeface="Arial"/>
              </a:rPr>
              <a:t>uppo</a:t>
            </a:r>
            <a:r>
              <a:rPr sz="2040" spc="-5" dirty="0">
                <a:solidFill>
                  <a:srgbClr val="3C3C3C"/>
                </a:solidFill>
                <a:latin typeface="Arial"/>
                <a:cs typeface="Arial"/>
              </a:rPr>
              <a:t>r</a:t>
            </a:r>
            <a:r>
              <a:rPr sz="2040" dirty="0">
                <a:solidFill>
                  <a:srgbClr val="3C3C3C"/>
                </a:solidFill>
                <a:latin typeface="Arial"/>
                <a:cs typeface="Arial"/>
              </a:rPr>
              <a:t>ts</a:t>
            </a:r>
            <a:r>
              <a:rPr sz="2040" spc="50" dirty="0">
                <a:solidFill>
                  <a:srgbClr val="3C3C3C"/>
                </a:solidFill>
                <a:latin typeface="Times New Roman"/>
                <a:cs typeface="Times New Roman"/>
              </a:rPr>
              <a:t> </a:t>
            </a:r>
            <a:r>
              <a:rPr sz="2040" dirty="0">
                <a:solidFill>
                  <a:srgbClr val="3C3C3C"/>
                </a:solidFill>
                <a:latin typeface="Arial"/>
                <a:cs typeface="Arial"/>
              </a:rPr>
              <a:t>co</a:t>
            </a:r>
            <a:r>
              <a:rPr sz="2040" spc="-5" dirty="0">
                <a:solidFill>
                  <a:srgbClr val="3C3C3C"/>
                </a:solidFill>
                <a:latin typeface="Arial"/>
                <a:cs typeface="Arial"/>
              </a:rPr>
              <a:t>m</a:t>
            </a:r>
            <a:r>
              <a:rPr sz="2040" dirty="0">
                <a:solidFill>
                  <a:srgbClr val="3C3C3C"/>
                </a:solidFill>
                <a:latin typeface="Arial"/>
                <a:cs typeface="Arial"/>
              </a:rPr>
              <a:t>p</a:t>
            </a:r>
            <a:r>
              <a:rPr sz="2040" spc="-5" dirty="0">
                <a:solidFill>
                  <a:srgbClr val="3C3C3C"/>
                </a:solidFill>
                <a:latin typeface="Arial"/>
                <a:cs typeface="Arial"/>
              </a:rPr>
              <a:t>l</a:t>
            </a:r>
            <a:r>
              <a:rPr sz="2040" spc="9" dirty="0">
                <a:solidFill>
                  <a:srgbClr val="3C3C3C"/>
                </a:solidFill>
                <a:latin typeface="Arial"/>
                <a:cs typeface="Arial"/>
              </a:rPr>
              <a:t>e</a:t>
            </a:r>
            <a:r>
              <a:rPr sz="2040" dirty="0">
                <a:solidFill>
                  <a:srgbClr val="3C3C3C"/>
                </a:solidFill>
                <a:latin typeface="Arial"/>
                <a:cs typeface="Arial"/>
              </a:rPr>
              <a:t>x</a:t>
            </a:r>
            <a:r>
              <a:rPr sz="2040" spc="50" dirty="0">
                <a:solidFill>
                  <a:srgbClr val="3C3C3C"/>
                </a:solidFill>
                <a:latin typeface="Times New Roman"/>
                <a:cs typeface="Times New Roman"/>
              </a:rPr>
              <a:t> </a:t>
            </a:r>
            <a:r>
              <a:rPr sz="2040" dirty="0">
                <a:solidFill>
                  <a:srgbClr val="3C3C3C"/>
                </a:solidFill>
                <a:latin typeface="Arial"/>
                <a:cs typeface="Arial"/>
              </a:rPr>
              <a:t>s</a:t>
            </a:r>
            <a:r>
              <a:rPr sz="2040" spc="-9" dirty="0">
                <a:solidFill>
                  <a:srgbClr val="3C3C3C"/>
                </a:solidFill>
                <a:latin typeface="Arial"/>
                <a:cs typeface="Arial"/>
              </a:rPr>
              <a:t>c</a:t>
            </a:r>
            <a:r>
              <a:rPr sz="2040" dirty="0">
                <a:solidFill>
                  <a:srgbClr val="3C3C3C"/>
                </a:solidFill>
                <a:latin typeface="Arial"/>
                <a:cs typeface="Arial"/>
              </a:rPr>
              <a:t>hedu</a:t>
            </a:r>
            <a:r>
              <a:rPr sz="2040" spc="5" dirty="0">
                <a:solidFill>
                  <a:srgbClr val="3C3C3C"/>
                </a:solidFill>
                <a:latin typeface="Arial"/>
                <a:cs typeface="Arial"/>
              </a:rPr>
              <a:t>l</a:t>
            </a:r>
            <a:r>
              <a:rPr sz="2040" spc="-5" dirty="0">
                <a:solidFill>
                  <a:srgbClr val="3C3C3C"/>
                </a:solidFill>
                <a:latin typeface="Arial"/>
                <a:cs typeface="Arial"/>
              </a:rPr>
              <a:t>i</a:t>
            </a:r>
            <a:r>
              <a:rPr sz="2040" dirty="0">
                <a:solidFill>
                  <a:srgbClr val="3C3C3C"/>
                </a:solidFill>
                <a:latin typeface="Arial"/>
                <a:cs typeface="Arial"/>
              </a:rPr>
              <a:t>ng</a:t>
            </a:r>
            <a:r>
              <a:rPr sz="2040" spc="59" dirty="0">
                <a:solidFill>
                  <a:srgbClr val="3C3C3C"/>
                </a:solidFill>
                <a:latin typeface="Times New Roman"/>
                <a:cs typeface="Times New Roman"/>
              </a:rPr>
              <a:t> </a:t>
            </a:r>
            <a:r>
              <a:rPr sz="2040" spc="-9" dirty="0">
                <a:solidFill>
                  <a:srgbClr val="3C3C3C"/>
                </a:solidFill>
                <a:latin typeface="Arial"/>
                <a:cs typeface="Arial"/>
              </a:rPr>
              <a:t>a</a:t>
            </a:r>
            <a:r>
              <a:rPr sz="2040" spc="5" dirty="0">
                <a:solidFill>
                  <a:srgbClr val="3C3C3C"/>
                </a:solidFill>
                <a:latin typeface="Arial"/>
                <a:cs typeface="Arial"/>
              </a:rPr>
              <a:t>l</a:t>
            </a:r>
            <a:r>
              <a:rPr sz="2040" dirty="0">
                <a:solidFill>
                  <a:srgbClr val="3C3C3C"/>
                </a:solidFill>
                <a:latin typeface="Arial"/>
                <a:cs typeface="Arial"/>
              </a:rPr>
              <a:t>gor</a:t>
            </a:r>
            <a:r>
              <a:rPr sz="2040" spc="-5" dirty="0">
                <a:solidFill>
                  <a:srgbClr val="3C3C3C"/>
                </a:solidFill>
                <a:latin typeface="Arial"/>
                <a:cs typeface="Arial"/>
              </a:rPr>
              <a:t>i</a:t>
            </a:r>
            <a:r>
              <a:rPr sz="2040" spc="-9" dirty="0">
                <a:solidFill>
                  <a:srgbClr val="3C3C3C"/>
                </a:solidFill>
                <a:latin typeface="Arial"/>
                <a:cs typeface="Arial"/>
              </a:rPr>
              <a:t>t</a:t>
            </a:r>
            <a:r>
              <a:rPr sz="2040" dirty="0">
                <a:solidFill>
                  <a:srgbClr val="3C3C3C"/>
                </a:solidFill>
                <a:latin typeface="Arial"/>
                <a:cs typeface="Arial"/>
              </a:rPr>
              <a:t>hms</a:t>
            </a:r>
            <a:endParaRPr sz="2040">
              <a:latin typeface="Arial"/>
              <a:cs typeface="Arial"/>
            </a:endParaRPr>
          </a:p>
        </p:txBody>
      </p:sp>
      <p:sp>
        <p:nvSpPr>
          <p:cNvPr id="7" name="object 7"/>
          <p:cNvSpPr txBox="1"/>
          <p:nvPr/>
        </p:nvSpPr>
        <p:spPr>
          <a:xfrm>
            <a:off x="1240889" y="3087828"/>
            <a:ext cx="122362" cy="216341"/>
          </a:xfrm>
          <a:prstGeom prst="rect">
            <a:avLst/>
          </a:prstGeom>
        </p:spPr>
        <p:txBody>
          <a:bodyPr lIns="0" tIns="0" rIns="0" bIns="0">
            <a:spAutoFit/>
          </a:bodyPr>
          <a:lstStyle/>
          <a:p>
            <a:pPr marL="11516">
              <a:defRPr/>
            </a:pPr>
            <a:r>
              <a:rPr sz="1406" dirty="0">
                <a:solidFill>
                  <a:srgbClr val="3C3C3C"/>
                </a:solidFill>
                <a:latin typeface="OpenSymbol"/>
                <a:cs typeface="OpenSymbol"/>
              </a:rPr>
              <a:t>–</a:t>
            </a:r>
            <a:endParaRPr sz="1406">
              <a:latin typeface="OpenSymbol"/>
              <a:cs typeface="OpenSymbol"/>
            </a:endParaRPr>
          </a:p>
        </p:txBody>
      </p:sp>
      <p:sp>
        <p:nvSpPr>
          <p:cNvPr id="17416" name="object 8"/>
          <p:cNvSpPr txBox="1">
            <a:spLocks noChangeArrowheads="1"/>
          </p:cNvSpPr>
          <p:nvPr/>
        </p:nvSpPr>
        <p:spPr bwMode="auto">
          <a:xfrm>
            <a:off x="1127166" y="3056158"/>
            <a:ext cx="7356083" cy="11790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387350">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nSpc>
                <a:spcPts val="2120"/>
              </a:lnSpc>
            </a:pPr>
            <a:r>
              <a:rPr lang="en-US" altLang="en-US" sz="1904" dirty="0">
                <a:solidFill>
                  <a:srgbClr val="3C3C3C"/>
                </a:solidFill>
                <a:latin typeface="Arial" panose="020B0604020202020204" pitchFamily="34" charset="0"/>
              </a:rPr>
              <a:t>Optimized</a:t>
            </a:r>
            <a:r>
              <a:rPr lang="en-US" altLang="en-US" sz="1904" dirty="0">
                <a:solidFill>
                  <a:srgbClr val="3C3C3C"/>
                </a:solidFill>
                <a:latin typeface="Times New Roman" panose="02020603050405020304" pitchFamily="18" charset="0"/>
                <a:cs typeface="Times New Roman" panose="02020603050405020304" pitchFamily="18" charset="0"/>
              </a:rPr>
              <a:t> </a:t>
            </a:r>
            <a:r>
              <a:rPr lang="en-US" altLang="en-US" sz="1904" dirty="0">
                <a:solidFill>
                  <a:srgbClr val="3C3C3C"/>
                </a:solidFill>
                <a:latin typeface="Arial" panose="020B0604020202020204" pitchFamily="34" charset="0"/>
              </a:rPr>
              <a:t>for</a:t>
            </a:r>
            <a:r>
              <a:rPr lang="en-US" altLang="en-US" sz="1904" dirty="0">
                <a:solidFill>
                  <a:srgbClr val="3C3C3C"/>
                </a:solidFill>
                <a:latin typeface="Times New Roman" panose="02020603050405020304" pitchFamily="18" charset="0"/>
                <a:cs typeface="Times New Roman" panose="02020603050405020304" pitchFamily="18" charset="0"/>
              </a:rPr>
              <a:t> </a:t>
            </a:r>
            <a:r>
              <a:rPr lang="en-US" altLang="en-US" sz="1904" dirty="0">
                <a:solidFill>
                  <a:srgbClr val="3C3C3C"/>
                </a:solidFill>
                <a:latin typeface="Arial" panose="020B0604020202020204" pitchFamily="34" charset="0"/>
              </a:rPr>
              <a:t>network</a:t>
            </a:r>
            <a:r>
              <a:rPr lang="en-US" altLang="en-US" sz="1904" dirty="0">
                <a:solidFill>
                  <a:srgbClr val="3C3C3C"/>
                </a:solidFill>
                <a:latin typeface="Times New Roman" panose="02020603050405020304" pitchFamily="18" charset="0"/>
                <a:cs typeface="Times New Roman" panose="02020603050405020304" pitchFamily="18" charset="0"/>
              </a:rPr>
              <a:t> </a:t>
            </a:r>
            <a:r>
              <a:rPr lang="en-US" altLang="en-US" sz="1904" dirty="0">
                <a:solidFill>
                  <a:srgbClr val="3C3C3C"/>
                </a:solidFill>
                <a:latin typeface="Arial" panose="020B0604020202020204" pitchFamily="34" charset="0"/>
              </a:rPr>
              <a:t>topology,</a:t>
            </a:r>
            <a:r>
              <a:rPr lang="en-US" altLang="en-US" sz="1904" dirty="0">
                <a:solidFill>
                  <a:srgbClr val="3C3C3C"/>
                </a:solidFill>
                <a:latin typeface="Times New Roman" panose="02020603050405020304" pitchFamily="18" charset="0"/>
                <a:cs typeface="Times New Roman" panose="02020603050405020304" pitchFamily="18" charset="0"/>
              </a:rPr>
              <a:t> </a:t>
            </a:r>
            <a:r>
              <a:rPr lang="en-US" altLang="en-US" sz="1904" dirty="0">
                <a:solidFill>
                  <a:srgbClr val="3C3C3C"/>
                </a:solidFill>
                <a:latin typeface="Arial" panose="020B0604020202020204" pitchFamily="34" charset="0"/>
              </a:rPr>
              <a:t>fair</a:t>
            </a:r>
            <a:r>
              <a:rPr lang="en-US" altLang="en-US" sz="1904" dirty="0">
                <a:solidFill>
                  <a:srgbClr val="3C3C3C"/>
                </a:solidFill>
                <a:latin typeface="Times New Roman" panose="02020603050405020304" pitchFamily="18" charset="0"/>
                <a:cs typeface="Times New Roman" panose="02020603050405020304" pitchFamily="18" charset="0"/>
              </a:rPr>
              <a:t> </a:t>
            </a:r>
            <a:r>
              <a:rPr lang="en-US" altLang="en-US" sz="1904" dirty="0">
                <a:solidFill>
                  <a:srgbClr val="3C3C3C"/>
                </a:solidFill>
                <a:latin typeface="Arial" panose="020B0604020202020204" pitchFamily="34" charset="0"/>
              </a:rPr>
              <a:t>share</a:t>
            </a:r>
            <a:r>
              <a:rPr lang="en-US" altLang="en-US" sz="1904" dirty="0">
                <a:solidFill>
                  <a:srgbClr val="3C3C3C"/>
                </a:solidFill>
                <a:latin typeface="Times New Roman" panose="02020603050405020304" pitchFamily="18" charset="0"/>
                <a:cs typeface="Times New Roman" panose="02020603050405020304" pitchFamily="18" charset="0"/>
              </a:rPr>
              <a:t> </a:t>
            </a:r>
            <a:r>
              <a:rPr lang="en-US" altLang="en-US" sz="1904" dirty="0">
                <a:solidFill>
                  <a:srgbClr val="3C3C3C"/>
                </a:solidFill>
                <a:latin typeface="Arial" panose="020B0604020202020204" pitchFamily="34" charset="0"/>
              </a:rPr>
              <a:t>scheduling,</a:t>
            </a:r>
            <a:r>
              <a:rPr lang="en-US" altLang="en-US" sz="1904" dirty="0">
                <a:solidFill>
                  <a:srgbClr val="3C3C3C"/>
                </a:solidFill>
                <a:latin typeface="Times New Roman" panose="02020603050405020304" pitchFamily="18" charset="0"/>
                <a:cs typeface="Times New Roman" panose="02020603050405020304" pitchFamily="18" charset="0"/>
              </a:rPr>
              <a:t> </a:t>
            </a:r>
            <a:r>
              <a:rPr lang="en-US" altLang="en-US" sz="1904" dirty="0">
                <a:solidFill>
                  <a:srgbClr val="3C3C3C"/>
                </a:solidFill>
                <a:latin typeface="Arial" panose="020B0604020202020204" pitchFamily="34" charset="0"/>
              </a:rPr>
              <a:t>advanced</a:t>
            </a:r>
            <a:r>
              <a:rPr lang="en-US" altLang="en-US" sz="1904" dirty="0">
                <a:solidFill>
                  <a:srgbClr val="3C3C3C"/>
                </a:solidFill>
                <a:latin typeface="Times New Roman" panose="02020603050405020304" pitchFamily="18" charset="0"/>
                <a:cs typeface="Times New Roman" panose="02020603050405020304" pitchFamily="18" charset="0"/>
              </a:rPr>
              <a:t> </a:t>
            </a:r>
            <a:r>
              <a:rPr lang="en-US" altLang="en-US" sz="1904" dirty="0">
                <a:solidFill>
                  <a:srgbClr val="3C3C3C"/>
                </a:solidFill>
                <a:latin typeface="Arial" panose="020B0604020202020204" pitchFamily="34" charset="0"/>
              </a:rPr>
              <a:t>reservations,</a:t>
            </a:r>
            <a:r>
              <a:rPr lang="en-US" altLang="en-US" sz="1904" dirty="0">
                <a:solidFill>
                  <a:srgbClr val="3C3C3C"/>
                </a:solidFill>
                <a:latin typeface="Times New Roman" panose="02020603050405020304" pitchFamily="18" charset="0"/>
                <a:cs typeface="Times New Roman" panose="02020603050405020304" pitchFamily="18" charset="0"/>
              </a:rPr>
              <a:t> </a:t>
            </a:r>
            <a:r>
              <a:rPr lang="en-US" altLang="en-US" sz="1904" dirty="0">
                <a:solidFill>
                  <a:srgbClr val="3C3C3C"/>
                </a:solidFill>
                <a:latin typeface="Arial" panose="020B0604020202020204" pitchFamily="34" charset="0"/>
              </a:rPr>
              <a:t>preemption,</a:t>
            </a:r>
            <a:r>
              <a:rPr lang="en-US" altLang="en-US" sz="1904" dirty="0">
                <a:solidFill>
                  <a:srgbClr val="3C3C3C"/>
                </a:solidFill>
                <a:latin typeface="Times New Roman" panose="02020603050405020304" pitchFamily="18" charset="0"/>
                <a:cs typeface="Times New Roman" panose="02020603050405020304" pitchFamily="18" charset="0"/>
              </a:rPr>
              <a:t> </a:t>
            </a:r>
            <a:r>
              <a:rPr lang="en-US" altLang="en-US" sz="1904" dirty="0">
                <a:solidFill>
                  <a:srgbClr val="3C3C3C"/>
                </a:solidFill>
                <a:latin typeface="Arial" panose="020B0604020202020204" pitchFamily="34" charset="0"/>
              </a:rPr>
              <a:t>gang</a:t>
            </a:r>
            <a:r>
              <a:rPr lang="en-US" altLang="en-US" sz="1904" dirty="0">
                <a:solidFill>
                  <a:srgbClr val="3C3C3C"/>
                </a:solidFill>
                <a:latin typeface="Times New Roman" panose="02020603050405020304" pitchFamily="18" charset="0"/>
                <a:cs typeface="Times New Roman" panose="02020603050405020304" pitchFamily="18" charset="0"/>
              </a:rPr>
              <a:t> </a:t>
            </a:r>
            <a:r>
              <a:rPr lang="en-US" altLang="en-US" sz="1904" dirty="0">
                <a:solidFill>
                  <a:srgbClr val="3C3C3C"/>
                </a:solidFill>
                <a:latin typeface="Arial" panose="020B0604020202020204" pitchFamily="34" charset="0"/>
              </a:rPr>
              <a:t>scheduling</a:t>
            </a:r>
            <a:r>
              <a:rPr lang="en-US" altLang="en-US" sz="1904" dirty="0">
                <a:solidFill>
                  <a:srgbClr val="3C3C3C"/>
                </a:solidFill>
                <a:latin typeface="Times New Roman" panose="02020603050405020304" pitchFamily="18" charset="0"/>
                <a:cs typeface="Times New Roman" panose="02020603050405020304" pitchFamily="18" charset="0"/>
              </a:rPr>
              <a:t> </a:t>
            </a:r>
            <a:r>
              <a:rPr lang="en-US" altLang="en-US" sz="1904" dirty="0">
                <a:solidFill>
                  <a:srgbClr val="3C3C3C"/>
                </a:solidFill>
                <a:latin typeface="Arial" panose="020B0604020202020204" pitchFamily="34" charset="0"/>
              </a:rPr>
              <a:t>(time-slicing</a:t>
            </a:r>
            <a:r>
              <a:rPr lang="en-US" altLang="en-US" sz="1904" dirty="0">
                <a:solidFill>
                  <a:srgbClr val="3C3C3C"/>
                </a:solidFill>
                <a:latin typeface="Times New Roman" panose="02020603050405020304" pitchFamily="18" charset="0"/>
                <a:cs typeface="Times New Roman" panose="02020603050405020304" pitchFamily="18" charset="0"/>
              </a:rPr>
              <a:t> </a:t>
            </a:r>
            <a:r>
              <a:rPr lang="en-US" altLang="en-US" sz="1904" dirty="0">
                <a:solidFill>
                  <a:srgbClr val="3C3C3C"/>
                </a:solidFill>
                <a:latin typeface="Arial" panose="020B0604020202020204" pitchFamily="34" charset="0"/>
              </a:rPr>
              <a:t>jobs),</a:t>
            </a:r>
            <a:r>
              <a:rPr lang="en-US" altLang="en-US" sz="1904" dirty="0">
                <a:solidFill>
                  <a:srgbClr val="3C3C3C"/>
                </a:solidFill>
                <a:latin typeface="Times New Roman" panose="02020603050405020304" pitchFamily="18" charset="0"/>
                <a:cs typeface="Times New Roman" panose="02020603050405020304" pitchFamily="18" charset="0"/>
              </a:rPr>
              <a:t> </a:t>
            </a:r>
            <a:r>
              <a:rPr lang="en-US" altLang="en-US" sz="1904" dirty="0">
                <a:solidFill>
                  <a:srgbClr val="3C3C3C"/>
                </a:solidFill>
                <a:latin typeface="Arial" panose="020B0604020202020204" pitchFamily="34" charset="0"/>
              </a:rPr>
              <a:t>etc.</a:t>
            </a:r>
            <a:endParaRPr lang="en-US" altLang="en-US" sz="1904" dirty="0">
              <a:latin typeface="Arial" panose="020B0604020202020204" pitchFamily="34" charset="0"/>
            </a:endParaRPr>
          </a:p>
          <a:p>
            <a:pPr>
              <a:spcBef>
                <a:spcPts val="465"/>
              </a:spcBef>
            </a:pPr>
            <a:r>
              <a:rPr lang="en-US" altLang="en-US" sz="1995" dirty="0">
                <a:solidFill>
                  <a:srgbClr val="3C3C3C"/>
                </a:solidFill>
                <a:latin typeface="Arial" panose="020B0604020202020204" pitchFamily="34" charset="0"/>
              </a:rPr>
              <a:t>Supports</a:t>
            </a:r>
            <a:r>
              <a:rPr lang="en-US" altLang="en-US" sz="1995" dirty="0">
                <a:solidFill>
                  <a:srgbClr val="3C3C3C"/>
                </a:solidFill>
                <a:latin typeface="Times New Roman" panose="02020603050405020304" pitchFamily="18" charset="0"/>
                <a:cs typeface="Times New Roman" panose="02020603050405020304" pitchFamily="18" charset="0"/>
              </a:rPr>
              <a:t> </a:t>
            </a:r>
            <a:r>
              <a:rPr lang="en-US" altLang="en-US" sz="1995" dirty="0">
                <a:solidFill>
                  <a:srgbClr val="3C3C3C"/>
                </a:solidFill>
                <a:latin typeface="Arial" panose="020B0604020202020204" pitchFamily="34" charset="0"/>
              </a:rPr>
              <a:t>resource</a:t>
            </a:r>
            <a:r>
              <a:rPr lang="en-US" altLang="en-US" sz="1995" dirty="0">
                <a:solidFill>
                  <a:srgbClr val="3C3C3C"/>
                </a:solidFill>
                <a:latin typeface="Times New Roman" panose="02020603050405020304" pitchFamily="18" charset="0"/>
                <a:cs typeface="Times New Roman" panose="02020603050405020304" pitchFamily="18" charset="0"/>
              </a:rPr>
              <a:t> </a:t>
            </a:r>
            <a:r>
              <a:rPr lang="en-US" altLang="en-US" sz="1995" dirty="0">
                <a:solidFill>
                  <a:srgbClr val="3C3C3C"/>
                </a:solidFill>
                <a:latin typeface="Arial" panose="020B0604020202020204" pitchFamily="34" charset="0"/>
              </a:rPr>
              <a:t>limits</a:t>
            </a:r>
            <a:r>
              <a:rPr lang="en-US" altLang="en-US" sz="1995" dirty="0">
                <a:solidFill>
                  <a:srgbClr val="3C3C3C"/>
                </a:solidFill>
                <a:latin typeface="Times New Roman" panose="02020603050405020304" pitchFamily="18" charset="0"/>
                <a:cs typeface="Times New Roman" panose="02020603050405020304" pitchFamily="18" charset="0"/>
              </a:rPr>
              <a:t> </a:t>
            </a:r>
            <a:r>
              <a:rPr lang="en-US" altLang="en-US" sz="1995" dirty="0">
                <a:solidFill>
                  <a:srgbClr val="3C3C3C"/>
                </a:solidFill>
                <a:latin typeface="Arial" panose="020B0604020202020204" pitchFamily="34" charset="0"/>
              </a:rPr>
              <a:t>(by</a:t>
            </a:r>
            <a:r>
              <a:rPr lang="en-US" altLang="en-US" sz="1995" dirty="0">
                <a:solidFill>
                  <a:srgbClr val="3C3C3C"/>
                </a:solidFill>
                <a:latin typeface="Times New Roman" panose="02020603050405020304" pitchFamily="18" charset="0"/>
                <a:cs typeface="Times New Roman" panose="02020603050405020304" pitchFamily="18" charset="0"/>
              </a:rPr>
              <a:t> </a:t>
            </a:r>
            <a:r>
              <a:rPr lang="en-US" altLang="en-US" sz="1995" dirty="0">
                <a:solidFill>
                  <a:srgbClr val="3C3C3C"/>
                </a:solidFill>
                <a:latin typeface="Arial" panose="020B0604020202020204" pitchFamily="34" charset="0"/>
              </a:rPr>
              <a:t>queue,</a:t>
            </a:r>
            <a:r>
              <a:rPr lang="en-US" altLang="en-US" sz="1995" dirty="0">
                <a:solidFill>
                  <a:srgbClr val="3C3C3C"/>
                </a:solidFill>
                <a:latin typeface="Times New Roman" panose="02020603050405020304" pitchFamily="18" charset="0"/>
                <a:cs typeface="Times New Roman" panose="02020603050405020304" pitchFamily="18" charset="0"/>
              </a:rPr>
              <a:t> </a:t>
            </a:r>
            <a:r>
              <a:rPr lang="en-US" altLang="en-US" sz="1995" dirty="0">
                <a:solidFill>
                  <a:srgbClr val="3C3C3C"/>
                </a:solidFill>
                <a:latin typeface="Arial" panose="020B0604020202020204" pitchFamily="34" charset="0"/>
              </a:rPr>
              <a:t>user,</a:t>
            </a:r>
            <a:r>
              <a:rPr lang="en-US" altLang="en-US" sz="1995" dirty="0">
                <a:solidFill>
                  <a:srgbClr val="3C3C3C"/>
                </a:solidFill>
                <a:latin typeface="Times New Roman" panose="02020603050405020304" pitchFamily="18" charset="0"/>
                <a:cs typeface="Times New Roman" panose="02020603050405020304" pitchFamily="18" charset="0"/>
              </a:rPr>
              <a:t> </a:t>
            </a:r>
            <a:r>
              <a:rPr lang="en-US" altLang="en-US" sz="1995" dirty="0">
                <a:solidFill>
                  <a:srgbClr val="3C3C3C"/>
                </a:solidFill>
                <a:latin typeface="Arial" panose="020B0604020202020204" pitchFamily="34" charset="0"/>
              </a:rPr>
              <a:t>group,</a:t>
            </a:r>
            <a:r>
              <a:rPr lang="en-US" altLang="en-US" sz="1995" dirty="0">
                <a:solidFill>
                  <a:srgbClr val="3C3C3C"/>
                </a:solidFill>
                <a:latin typeface="Times New Roman" panose="02020603050405020304" pitchFamily="18" charset="0"/>
                <a:cs typeface="Times New Roman" panose="02020603050405020304" pitchFamily="18" charset="0"/>
              </a:rPr>
              <a:t> </a:t>
            </a:r>
            <a:r>
              <a:rPr lang="en-US" altLang="en-US" sz="1995" dirty="0">
                <a:solidFill>
                  <a:srgbClr val="3C3C3C"/>
                </a:solidFill>
                <a:latin typeface="Arial" panose="020B0604020202020204" pitchFamily="34" charset="0"/>
              </a:rPr>
              <a:t>etc.)</a:t>
            </a:r>
            <a:endParaRPr lang="en-US" altLang="en-US" sz="1995" dirty="0">
              <a:latin typeface="Arial" panose="020B0604020202020204" pitchFamily="34" charset="0"/>
            </a:endParaRPr>
          </a:p>
        </p:txBody>
      </p:sp>
      <p:sp>
        <p:nvSpPr>
          <p:cNvPr id="17417" name="object 9"/>
          <p:cNvSpPr txBox="1">
            <a:spLocks noChangeArrowheads="1"/>
          </p:cNvSpPr>
          <p:nvPr/>
        </p:nvSpPr>
        <p:spPr bwMode="auto">
          <a:xfrm>
            <a:off x="872365" y="3751459"/>
            <a:ext cx="115164" cy="139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12700">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r>
              <a:rPr lang="en-US" altLang="en-US" sz="907">
                <a:solidFill>
                  <a:srgbClr val="3C3C3C"/>
                </a:solidFill>
                <a:latin typeface="OpenSymbol" pitchFamily="2" charset="0"/>
              </a:rPr>
              <a:t>●</a:t>
            </a:r>
            <a:endParaRPr lang="en-US" altLang="en-US" sz="907">
              <a:latin typeface="OpenSymbol" pitchFamily="2" charset="0"/>
            </a:endParaRPr>
          </a:p>
        </p:txBody>
      </p:sp>
      <p:sp>
        <p:nvSpPr>
          <p:cNvPr id="17418" name="object 10"/>
          <p:cNvSpPr txBox="1">
            <a:spLocks noChangeArrowheads="1"/>
          </p:cNvSpPr>
          <p:nvPr/>
        </p:nvSpPr>
        <p:spPr bwMode="auto">
          <a:xfrm>
            <a:off x="531194" y="4618065"/>
            <a:ext cx="122361" cy="153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12700">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r>
              <a:rPr lang="en-US" altLang="en-US" sz="997">
                <a:solidFill>
                  <a:srgbClr val="3C3C3C"/>
                </a:solidFill>
                <a:latin typeface="OpenSymbol" pitchFamily="2" charset="0"/>
              </a:rPr>
              <a:t>●</a:t>
            </a:r>
            <a:endParaRPr lang="en-US" altLang="en-US" sz="997">
              <a:latin typeface="OpenSymbol" pitchFamily="2" charset="0"/>
            </a:endParaRPr>
          </a:p>
        </p:txBody>
      </p:sp>
      <p:sp>
        <p:nvSpPr>
          <p:cNvPr id="17419" name="object 11"/>
          <p:cNvSpPr txBox="1">
            <a:spLocks noChangeArrowheads="1"/>
          </p:cNvSpPr>
          <p:nvPr/>
        </p:nvSpPr>
        <p:spPr bwMode="auto">
          <a:xfrm>
            <a:off x="785993" y="4544649"/>
            <a:ext cx="7829694" cy="127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12700">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lnSpc>
                <a:spcPct val="95000"/>
              </a:lnSpc>
            </a:pPr>
            <a:r>
              <a:rPr lang="en-US" altLang="en-US" sz="2176" dirty="0">
                <a:solidFill>
                  <a:srgbClr val="3C3C3C"/>
                </a:solidFill>
                <a:latin typeface="Arial" panose="020B0604020202020204" pitchFamily="34" charset="0"/>
              </a:rPr>
              <a:t>Many</a:t>
            </a:r>
            <a:r>
              <a:rPr lang="en-US" altLang="en-US" sz="2176" dirty="0">
                <a:solidFill>
                  <a:srgbClr val="3C3C3C"/>
                </a:solidFill>
                <a:latin typeface="Times New Roman" panose="02020603050405020304" pitchFamily="18" charset="0"/>
                <a:cs typeface="Times New Roman" panose="02020603050405020304" pitchFamily="18" charset="0"/>
              </a:rPr>
              <a:t> </a:t>
            </a:r>
            <a:r>
              <a:rPr lang="en-US" altLang="en-US" sz="2176" dirty="0">
                <a:solidFill>
                  <a:srgbClr val="3C3C3C"/>
                </a:solidFill>
                <a:latin typeface="Arial" panose="020B0604020202020204" pitchFamily="34" charset="0"/>
              </a:rPr>
              <a:t>batch</a:t>
            </a:r>
            <a:r>
              <a:rPr lang="en-US" altLang="en-US" sz="2176" dirty="0">
                <a:solidFill>
                  <a:srgbClr val="3C3C3C"/>
                </a:solidFill>
                <a:latin typeface="Times New Roman" panose="02020603050405020304" pitchFamily="18" charset="0"/>
                <a:cs typeface="Times New Roman" panose="02020603050405020304" pitchFamily="18" charset="0"/>
              </a:rPr>
              <a:t> </a:t>
            </a:r>
            <a:r>
              <a:rPr lang="en-US" altLang="en-US" sz="2176" dirty="0">
                <a:solidFill>
                  <a:srgbClr val="3C3C3C"/>
                </a:solidFill>
                <a:latin typeface="Arial" panose="020B0604020202020204" pitchFamily="34" charset="0"/>
              </a:rPr>
              <a:t>systems</a:t>
            </a:r>
            <a:r>
              <a:rPr lang="en-US" altLang="en-US" sz="2176" dirty="0">
                <a:solidFill>
                  <a:srgbClr val="3C3C3C"/>
                </a:solidFill>
                <a:latin typeface="Times New Roman" panose="02020603050405020304" pitchFamily="18" charset="0"/>
                <a:cs typeface="Times New Roman" panose="02020603050405020304" pitchFamily="18" charset="0"/>
              </a:rPr>
              <a:t> </a:t>
            </a:r>
            <a:r>
              <a:rPr lang="en-US" altLang="en-US" sz="2176" dirty="0">
                <a:solidFill>
                  <a:srgbClr val="3C3C3C"/>
                </a:solidFill>
                <a:latin typeface="Arial" panose="020B0604020202020204" pitchFamily="34" charset="0"/>
              </a:rPr>
              <a:t>provide</a:t>
            </a:r>
            <a:r>
              <a:rPr lang="en-US" altLang="en-US" sz="2176" dirty="0">
                <a:solidFill>
                  <a:srgbClr val="3C3C3C"/>
                </a:solidFill>
                <a:latin typeface="Times New Roman" panose="02020603050405020304" pitchFamily="18" charset="0"/>
                <a:cs typeface="Times New Roman" panose="02020603050405020304" pitchFamily="18" charset="0"/>
              </a:rPr>
              <a:t> </a:t>
            </a:r>
            <a:r>
              <a:rPr lang="en-US" altLang="en-US" sz="2176" dirty="0">
                <a:solidFill>
                  <a:srgbClr val="3C3C3C"/>
                </a:solidFill>
                <a:latin typeface="Arial" panose="020B0604020202020204" pitchFamily="34" charset="0"/>
              </a:rPr>
              <a:t>both</a:t>
            </a:r>
            <a:r>
              <a:rPr lang="en-US" altLang="en-US" sz="2176" dirty="0">
                <a:solidFill>
                  <a:srgbClr val="3C3C3C"/>
                </a:solidFill>
                <a:latin typeface="Times New Roman" panose="02020603050405020304" pitchFamily="18" charset="0"/>
                <a:cs typeface="Times New Roman" panose="02020603050405020304" pitchFamily="18" charset="0"/>
              </a:rPr>
              <a:t> </a:t>
            </a:r>
            <a:r>
              <a:rPr lang="en-US" altLang="en-US" sz="2176" dirty="0">
                <a:solidFill>
                  <a:srgbClr val="3C3C3C"/>
                </a:solidFill>
                <a:latin typeface="Arial" panose="020B0604020202020204" pitchFamily="34" charset="0"/>
              </a:rPr>
              <a:t>resource</a:t>
            </a:r>
            <a:r>
              <a:rPr lang="en-US" altLang="en-US" sz="2176" dirty="0">
                <a:solidFill>
                  <a:srgbClr val="3C3C3C"/>
                </a:solidFill>
                <a:latin typeface="Times New Roman" panose="02020603050405020304" pitchFamily="18" charset="0"/>
                <a:cs typeface="Times New Roman" panose="02020603050405020304" pitchFamily="18" charset="0"/>
              </a:rPr>
              <a:t> </a:t>
            </a:r>
            <a:r>
              <a:rPr lang="en-US" altLang="en-US" sz="2176" dirty="0">
                <a:solidFill>
                  <a:srgbClr val="3C3C3C"/>
                </a:solidFill>
                <a:latin typeface="Arial" panose="020B0604020202020204" pitchFamily="34" charset="0"/>
              </a:rPr>
              <a:t>management</a:t>
            </a:r>
            <a:r>
              <a:rPr lang="en-US" altLang="en-US" sz="2176" dirty="0">
                <a:solidFill>
                  <a:srgbClr val="3C3C3C"/>
                </a:solidFill>
                <a:latin typeface="Times New Roman" panose="02020603050405020304" pitchFamily="18" charset="0"/>
                <a:cs typeface="Times New Roman" panose="02020603050405020304" pitchFamily="18" charset="0"/>
              </a:rPr>
              <a:t> </a:t>
            </a:r>
            <a:r>
              <a:rPr lang="en-US" altLang="en-US" sz="2176" dirty="0">
                <a:solidFill>
                  <a:srgbClr val="3C3C3C"/>
                </a:solidFill>
                <a:latin typeface="Arial" panose="020B0604020202020204" pitchFamily="34" charset="0"/>
              </a:rPr>
              <a:t>and</a:t>
            </a:r>
            <a:r>
              <a:rPr lang="en-US" altLang="en-US" sz="2176" dirty="0">
                <a:solidFill>
                  <a:srgbClr val="3C3C3C"/>
                </a:solidFill>
                <a:latin typeface="Times New Roman" panose="02020603050405020304" pitchFamily="18" charset="0"/>
                <a:cs typeface="Times New Roman" panose="02020603050405020304" pitchFamily="18" charset="0"/>
              </a:rPr>
              <a:t> </a:t>
            </a:r>
            <a:r>
              <a:rPr lang="en-US" altLang="en-US" sz="2176" dirty="0">
                <a:solidFill>
                  <a:srgbClr val="3C3C3C"/>
                </a:solidFill>
                <a:latin typeface="Arial" panose="020B0604020202020204" pitchFamily="34" charset="0"/>
              </a:rPr>
              <a:t>job</a:t>
            </a:r>
            <a:r>
              <a:rPr lang="en-US" altLang="en-US" sz="2176" dirty="0">
                <a:solidFill>
                  <a:srgbClr val="3C3C3C"/>
                </a:solidFill>
                <a:latin typeface="Times New Roman" panose="02020603050405020304" pitchFamily="18" charset="0"/>
                <a:cs typeface="Times New Roman" panose="02020603050405020304" pitchFamily="18" charset="0"/>
              </a:rPr>
              <a:t> </a:t>
            </a:r>
            <a:r>
              <a:rPr lang="en-US" altLang="en-US" sz="2176" dirty="0">
                <a:solidFill>
                  <a:srgbClr val="3C3C3C"/>
                </a:solidFill>
                <a:latin typeface="Arial" panose="020B0604020202020204" pitchFamily="34" charset="0"/>
              </a:rPr>
              <a:t>scheduling</a:t>
            </a:r>
            <a:r>
              <a:rPr lang="en-US" altLang="en-US" sz="2176" dirty="0">
                <a:solidFill>
                  <a:srgbClr val="3C3C3C"/>
                </a:solidFill>
                <a:latin typeface="Times New Roman" panose="02020603050405020304" pitchFamily="18" charset="0"/>
                <a:cs typeface="Times New Roman" panose="02020603050405020304" pitchFamily="18" charset="0"/>
              </a:rPr>
              <a:t> </a:t>
            </a:r>
            <a:r>
              <a:rPr lang="en-US" altLang="en-US" sz="2176" dirty="0">
                <a:solidFill>
                  <a:srgbClr val="3C3C3C"/>
                </a:solidFill>
                <a:latin typeface="Arial" panose="020B0604020202020204" pitchFamily="34" charset="0"/>
              </a:rPr>
              <a:t>within</a:t>
            </a:r>
            <a:r>
              <a:rPr lang="en-US" altLang="en-US" sz="2176" dirty="0">
                <a:solidFill>
                  <a:srgbClr val="3C3C3C"/>
                </a:solidFill>
                <a:latin typeface="Times New Roman" panose="02020603050405020304" pitchFamily="18" charset="0"/>
                <a:cs typeface="Times New Roman" panose="02020603050405020304" pitchFamily="18" charset="0"/>
              </a:rPr>
              <a:t> </a:t>
            </a:r>
            <a:r>
              <a:rPr lang="en-US" altLang="en-US" sz="2176" dirty="0">
                <a:solidFill>
                  <a:srgbClr val="3C3C3C"/>
                </a:solidFill>
                <a:latin typeface="Arial" panose="020B0604020202020204" pitchFamily="34" charset="0"/>
              </a:rPr>
              <a:t>a</a:t>
            </a:r>
            <a:r>
              <a:rPr lang="en-US" altLang="en-US" sz="2176" dirty="0">
                <a:solidFill>
                  <a:srgbClr val="3C3C3C"/>
                </a:solidFill>
                <a:latin typeface="Times New Roman" panose="02020603050405020304" pitchFamily="18" charset="0"/>
                <a:cs typeface="Times New Roman" panose="02020603050405020304" pitchFamily="18" charset="0"/>
              </a:rPr>
              <a:t> </a:t>
            </a:r>
            <a:r>
              <a:rPr lang="en-US" altLang="en-US" sz="2176" dirty="0">
                <a:solidFill>
                  <a:srgbClr val="3C3C3C"/>
                </a:solidFill>
                <a:latin typeface="Arial" panose="020B0604020202020204" pitchFamily="34" charset="0"/>
              </a:rPr>
              <a:t>single</a:t>
            </a:r>
            <a:r>
              <a:rPr lang="en-US" altLang="en-US" sz="2176" dirty="0">
                <a:solidFill>
                  <a:srgbClr val="3C3C3C"/>
                </a:solidFill>
                <a:latin typeface="Times New Roman" panose="02020603050405020304" pitchFamily="18" charset="0"/>
                <a:cs typeface="Times New Roman" panose="02020603050405020304" pitchFamily="18" charset="0"/>
              </a:rPr>
              <a:t> </a:t>
            </a:r>
            <a:r>
              <a:rPr lang="en-US" altLang="en-US" sz="2176" dirty="0">
                <a:solidFill>
                  <a:srgbClr val="3C3C3C"/>
                </a:solidFill>
                <a:latin typeface="Arial" panose="020B0604020202020204" pitchFamily="34" charset="0"/>
              </a:rPr>
              <a:t>product</a:t>
            </a:r>
            <a:r>
              <a:rPr lang="en-US" altLang="en-US" sz="2176" dirty="0">
                <a:solidFill>
                  <a:srgbClr val="3C3C3C"/>
                </a:solidFill>
                <a:latin typeface="Times New Roman" panose="02020603050405020304" pitchFamily="18" charset="0"/>
                <a:cs typeface="Times New Roman" panose="02020603050405020304" pitchFamily="18" charset="0"/>
              </a:rPr>
              <a:t> </a:t>
            </a:r>
            <a:r>
              <a:rPr lang="en-US" altLang="en-US" sz="2176" dirty="0">
                <a:solidFill>
                  <a:srgbClr val="3C3C3C"/>
                </a:solidFill>
                <a:latin typeface="Arial" panose="020B0604020202020204" pitchFamily="34" charset="0"/>
              </a:rPr>
              <a:t>(e.g.</a:t>
            </a:r>
            <a:r>
              <a:rPr lang="en-US" altLang="en-US" sz="2176" dirty="0">
                <a:solidFill>
                  <a:srgbClr val="3C3C3C"/>
                </a:solidFill>
                <a:latin typeface="Times New Roman" panose="02020603050405020304" pitchFamily="18" charset="0"/>
                <a:cs typeface="Times New Roman" panose="02020603050405020304" pitchFamily="18" charset="0"/>
              </a:rPr>
              <a:t> </a:t>
            </a:r>
            <a:r>
              <a:rPr lang="en-US" altLang="en-US" sz="2176" dirty="0">
                <a:solidFill>
                  <a:srgbClr val="3C3C3C"/>
                </a:solidFill>
                <a:latin typeface="Arial" panose="020B0604020202020204" pitchFamily="34" charset="0"/>
              </a:rPr>
              <a:t>LSF)</a:t>
            </a:r>
            <a:r>
              <a:rPr lang="en-US" altLang="en-US" sz="2176" dirty="0">
                <a:solidFill>
                  <a:srgbClr val="3C3C3C"/>
                </a:solidFill>
                <a:latin typeface="Times New Roman" panose="02020603050405020304" pitchFamily="18" charset="0"/>
                <a:cs typeface="Times New Roman" panose="02020603050405020304" pitchFamily="18" charset="0"/>
              </a:rPr>
              <a:t> </a:t>
            </a:r>
            <a:r>
              <a:rPr lang="en-US" altLang="en-US" sz="2176" dirty="0">
                <a:solidFill>
                  <a:srgbClr val="3C3C3C"/>
                </a:solidFill>
                <a:latin typeface="Arial" panose="020B0604020202020204" pitchFamily="34" charset="0"/>
              </a:rPr>
              <a:t>while</a:t>
            </a:r>
            <a:r>
              <a:rPr lang="en-US" altLang="en-US" sz="2176" dirty="0">
                <a:solidFill>
                  <a:srgbClr val="3C3C3C"/>
                </a:solidFill>
                <a:latin typeface="Times New Roman" panose="02020603050405020304" pitchFamily="18" charset="0"/>
                <a:cs typeface="Times New Roman" panose="02020603050405020304" pitchFamily="18" charset="0"/>
              </a:rPr>
              <a:t> </a:t>
            </a:r>
            <a:r>
              <a:rPr lang="en-US" altLang="en-US" sz="2176" dirty="0">
                <a:solidFill>
                  <a:srgbClr val="3C3C3C"/>
                </a:solidFill>
                <a:latin typeface="Arial" panose="020B0604020202020204" pitchFamily="34" charset="0"/>
              </a:rPr>
              <a:t>others</a:t>
            </a:r>
            <a:r>
              <a:rPr lang="en-US" altLang="en-US" sz="2176" dirty="0">
                <a:solidFill>
                  <a:srgbClr val="3C3C3C"/>
                </a:solidFill>
                <a:latin typeface="Times New Roman" panose="02020603050405020304" pitchFamily="18" charset="0"/>
                <a:cs typeface="Times New Roman" panose="02020603050405020304" pitchFamily="18" charset="0"/>
              </a:rPr>
              <a:t> </a:t>
            </a:r>
            <a:r>
              <a:rPr lang="en-US" altLang="en-US" sz="2176" dirty="0">
                <a:solidFill>
                  <a:srgbClr val="3C3C3C"/>
                </a:solidFill>
                <a:latin typeface="Arial" panose="020B0604020202020204" pitchFamily="34" charset="0"/>
              </a:rPr>
              <a:t>use</a:t>
            </a:r>
            <a:r>
              <a:rPr lang="en-US" altLang="en-US" sz="2176" dirty="0">
                <a:solidFill>
                  <a:srgbClr val="3C3C3C"/>
                </a:solidFill>
                <a:latin typeface="Times New Roman" panose="02020603050405020304" pitchFamily="18" charset="0"/>
                <a:cs typeface="Times New Roman" panose="02020603050405020304" pitchFamily="18" charset="0"/>
              </a:rPr>
              <a:t> </a:t>
            </a:r>
            <a:r>
              <a:rPr lang="en-US" altLang="en-US" sz="2176" dirty="0">
                <a:solidFill>
                  <a:srgbClr val="3C3C3C"/>
                </a:solidFill>
                <a:latin typeface="Arial" panose="020B0604020202020204" pitchFamily="34" charset="0"/>
              </a:rPr>
              <a:t>distinct</a:t>
            </a:r>
            <a:r>
              <a:rPr lang="en-US" altLang="en-US" sz="2176" dirty="0">
                <a:solidFill>
                  <a:srgbClr val="3C3C3C"/>
                </a:solidFill>
                <a:latin typeface="Times New Roman" panose="02020603050405020304" pitchFamily="18" charset="0"/>
                <a:cs typeface="Times New Roman" panose="02020603050405020304" pitchFamily="18" charset="0"/>
              </a:rPr>
              <a:t> </a:t>
            </a:r>
            <a:r>
              <a:rPr lang="en-US" altLang="en-US" sz="2176" dirty="0">
                <a:solidFill>
                  <a:srgbClr val="3C3C3C"/>
                </a:solidFill>
                <a:latin typeface="Arial" panose="020B0604020202020204" pitchFamily="34" charset="0"/>
              </a:rPr>
              <a:t>products</a:t>
            </a:r>
            <a:r>
              <a:rPr lang="en-US" altLang="en-US" sz="2176" dirty="0">
                <a:solidFill>
                  <a:srgbClr val="3C3C3C"/>
                </a:solidFill>
                <a:latin typeface="Times New Roman" panose="02020603050405020304" pitchFamily="18" charset="0"/>
                <a:cs typeface="Times New Roman" panose="02020603050405020304" pitchFamily="18" charset="0"/>
              </a:rPr>
              <a:t> </a:t>
            </a:r>
            <a:r>
              <a:rPr lang="en-US" altLang="en-US" sz="2176" dirty="0">
                <a:solidFill>
                  <a:srgbClr val="3C3C3C"/>
                </a:solidFill>
                <a:latin typeface="Arial" panose="020B0604020202020204" pitchFamily="34" charset="0"/>
              </a:rPr>
              <a:t>(e.g.</a:t>
            </a:r>
            <a:r>
              <a:rPr lang="en-US" altLang="en-US" sz="2176" dirty="0">
                <a:solidFill>
                  <a:srgbClr val="3C3C3C"/>
                </a:solidFill>
                <a:latin typeface="Times New Roman" panose="02020603050405020304" pitchFamily="18" charset="0"/>
                <a:cs typeface="Times New Roman" panose="02020603050405020304" pitchFamily="18" charset="0"/>
              </a:rPr>
              <a:t> </a:t>
            </a:r>
            <a:r>
              <a:rPr lang="en-US" altLang="en-US" sz="2176" dirty="0">
                <a:solidFill>
                  <a:srgbClr val="3C3C3C"/>
                </a:solidFill>
                <a:latin typeface="Arial" panose="020B0604020202020204" pitchFamily="34" charset="0"/>
              </a:rPr>
              <a:t>Torque</a:t>
            </a:r>
            <a:r>
              <a:rPr lang="en-US" altLang="en-US" sz="2176" dirty="0">
                <a:solidFill>
                  <a:srgbClr val="3C3C3C"/>
                </a:solidFill>
                <a:latin typeface="Times New Roman" panose="02020603050405020304" pitchFamily="18" charset="0"/>
                <a:cs typeface="Times New Roman" panose="02020603050405020304" pitchFamily="18" charset="0"/>
              </a:rPr>
              <a:t> </a:t>
            </a:r>
            <a:r>
              <a:rPr lang="en-US" altLang="en-US" sz="2176" dirty="0">
                <a:solidFill>
                  <a:srgbClr val="3C3C3C"/>
                </a:solidFill>
                <a:latin typeface="Arial" panose="020B0604020202020204" pitchFamily="34" charset="0"/>
              </a:rPr>
              <a:t>resource</a:t>
            </a:r>
            <a:r>
              <a:rPr lang="en-US" altLang="en-US" sz="2176" dirty="0">
                <a:solidFill>
                  <a:srgbClr val="3C3C3C"/>
                </a:solidFill>
                <a:latin typeface="Times New Roman" panose="02020603050405020304" pitchFamily="18" charset="0"/>
                <a:cs typeface="Times New Roman" panose="02020603050405020304" pitchFamily="18" charset="0"/>
              </a:rPr>
              <a:t> </a:t>
            </a:r>
            <a:r>
              <a:rPr lang="en-US" altLang="en-US" sz="2176" dirty="0">
                <a:solidFill>
                  <a:srgbClr val="3C3C3C"/>
                </a:solidFill>
                <a:latin typeface="Arial" panose="020B0604020202020204" pitchFamily="34" charset="0"/>
              </a:rPr>
              <a:t>manager</a:t>
            </a:r>
            <a:r>
              <a:rPr lang="en-US" altLang="en-US" sz="2176" dirty="0">
                <a:solidFill>
                  <a:srgbClr val="3C3C3C"/>
                </a:solidFill>
                <a:latin typeface="Times New Roman" panose="02020603050405020304" pitchFamily="18" charset="0"/>
                <a:cs typeface="Times New Roman" panose="02020603050405020304" pitchFamily="18" charset="0"/>
              </a:rPr>
              <a:t> </a:t>
            </a:r>
            <a:r>
              <a:rPr lang="en-US" altLang="en-US" sz="2176">
                <a:solidFill>
                  <a:srgbClr val="3C3C3C"/>
                </a:solidFill>
                <a:latin typeface="Arial" panose="020B0604020202020204" pitchFamily="34" charset="0"/>
              </a:rPr>
              <a:t>and</a:t>
            </a:r>
            <a:r>
              <a:rPr lang="en-US" altLang="en-US" sz="2176">
                <a:solidFill>
                  <a:srgbClr val="3C3C3C"/>
                </a:solidFill>
                <a:latin typeface="Times New Roman" panose="02020603050405020304" pitchFamily="18" charset="0"/>
                <a:cs typeface="Times New Roman" panose="02020603050405020304" pitchFamily="18" charset="0"/>
              </a:rPr>
              <a:t> </a:t>
            </a:r>
            <a:r>
              <a:rPr lang="en-US" altLang="en-US" sz="2176" smtClean="0">
                <a:solidFill>
                  <a:srgbClr val="3C3C3C"/>
                </a:solidFill>
                <a:latin typeface="Arial" panose="020B0604020202020204" pitchFamily="34" charset="0"/>
              </a:rPr>
              <a:t>Moab</a:t>
            </a:r>
            <a:r>
              <a:rPr lang="en-US" altLang="en-US" sz="2176" smtClean="0">
                <a:solidFill>
                  <a:srgbClr val="3C3C3C"/>
                </a:solidFill>
                <a:latin typeface="Times New Roman" panose="02020603050405020304" pitchFamily="18" charset="0"/>
                <a:cs typeface="Times New Roman" panose="02020603050405020304" pitchFamily="18" charset="0"/>
              </a:rPr>
              <a:t> </a:t>
            </a:r>
            <a:r>
              <a:rPr lang="en-US" altLang="en-US" sz="2176" dirty="0">
                <a:solidFill>
                  <a:srgbClr val="3C3C3C"/>
                </a:solidFill>
                <a:latin typeface="Arial" panose="020B0604020202020204" pitchFamily="34" charset="0"/>
              </a:rPr>
              <a:t>job</a:t>
            </a:r>
            <a:r>
              <a:rPr lang="en-US" altLang="en-US" sz="2176" dirty="0">
                <a:solidFill>
                  <a:srgbClr val="3C3C3C"/>
                </a:solidFill>
                <a:latin typeface="Times New Roman" panose="02020603050405020304" pitchFamily="18" charset="0"/>
                <a:cs typeface="Times New Roman" panose="02020603050405020304" pitchFamily="18" charset="0"/>
              </a:rPr>
              <a:t> </a:t>
            </a:r>
            <a:r>
              <a:rPr lang="en-US" altLang="en-US" sz="2176" dirty="0">
                <a:solidFill>
                  <a:srgbClr val="3C3C3C"/>
                </a:solidFill>
                <a:latin typeface="Arial" panose="020B0604020202020204" pitchFamily="34" charset="0"/>
              </a:rPr>
              <a:t>scheduler)</a:t>
            </a:r>
            <a:endParaRPr lang="en-US" altLang="en-US" sz="2176" dirty="0">
              <a:latin typeface="Arial" panose="020B0604020202020204" pitchFamily="34" charset="0"/>
            </a:endParaRPr>
          </a:p>
        </p:txBody>
      </p:sp>
    </p:spTree>
    <p:extLst>
      <p:ext uri="{BB962C8B-B14F-4D97-AF65-F5344CB8AC3E}">
        <p14:creationId xmlns:p14="http://schemas.microsoft.com/office/powerpoint/2010/main" val="3171193276"/>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tIns="207295" rtlCol="0" anchor="b" anchorCtr="0">
            <a:normAutofit/>
          </a:bodyPr>
          <a:lstStyle/>
          <a:p>
            <a:pPr marL="11516">
              <a:defRPr/>
            </a:pPr>
            <a:r>
              <a:rPr spc="-27" dirty="0"/>
              <a:t>A</a:t>
            </a:r>
            <a:r>
              <a:rPr spc="-5" dirty="0"/>
              <a:t>gend</a:t>
            </a:r>
            <a:r>
              <a:rPr dirty="0"/>
              <a:t>a</a:t>
            </a:r>
          </a:p>
        </p:txBody>
      </p:sp>
      <p:sp>
        <p:nvSpPr>
          <p:cNvPr id="19459" name="object 3"/>
          <p:cNvSpPr txBox="1">
            <a:spLocks noChangeArrowheads="1"/>
          </p:cNvSpPr>
          <p:nvPr/>
        </p:nvSpPr>
        <p:spPr bwMode="auto">
          <a:xfrm>
            <a:off x="544149" y="1975058"/>
            <a:ext cx="138196" cy="1674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12700">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r>
              <a:rPr lang="en-US" altLang="en-US" sz="1088">
                <a:solidFill>
                  <a:srgbClr val="3C3C3C"/>
                </a:solidFill>
                <a:latin typeface="OpenSymbol" pitchFamily="2" charset="0"/>
              </a:rPr>
              <a:t>●</a:t>
            </a:r>
            <a:endParaRPr lang="en-US" altLang="en-US" sz="1088">
              <a:latin typeface="OpenSymbol" pitchFamily="2" charset="0"/>
            </a:endParaRPr>
          </a:p>
        </p:txBody>
      </p:sp>
      <p:sp>
        <p:nvSpPr>
          <p:cNvPr id="19460" name="object 4"/>
          <p:cNvSpPr txBox="1">
            <a:spLocks noChangeArrowheads="1"/>
          </p:cNvSpPr>
          <p:nvPr/>
        </p:nvSpPr>
        <p:spPr bwMode="auto">
          <a:xfrm>
            <a:off x="837817" y="1890125"/>
            <a:ext cx="6655024" cy="2650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12700">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lnSpc>
                <a:spcPct val="135000"/>
              </a:lnSpc>
            </a:pPr>
            <a:r>
              <a:rPr lang="en-US" altLang="en-US" sz="2539" dirty="0">
                <a:solidFill>
                  <a:srgbClr val="7F7F7F"/>
                </a:solidFill>
                <a:latin typeface="Arial" panose="020B0604020202020204" pitchFamily="34" charset="0"/>
              </a:rPr>
              <a:t>Role</a:t>
            </a:r>
            <a:r>
              <a:rPr lang="en-US" altLang="en-US" sz="2539" dirty="0">
                <a:solidFill>
                  <a:srgbClr val="7F7F7F"/>
                </a:solidFill>
                <a:latin typeface="Times New Roman" panose="02020603050405020304" pitchFamily="18" charset="0"/>
                <a:cs typeface="Times New Roman" panose="02020603050405020304" pitchFamily="18" charset="0"/>
              </a:rPr>
              <a:t> </a:t>
            </a:r>
            <a:r>
              <a:rPr lang="en-US" altLang="en-US" sz="2539" dirty="0">
                <a:solidFill>
                  <a:srgbClr val="7F7F7F"/>
                </a:solidFill>
                <a:latin typeface="Arial" panose="020B0604020202020204" pitchFamily="34" charset="0"/>
              </a:rPr>
              <a:t>of</a:t>
            </a:r>
            <a:r>
              <a:rPr lang="en-US" altLang="en-US" sz="2539" dirty="0">
                <a:solidFill>
                  <a:srgbClr val="7F7F7F"/>
                </a:solidFill>
                <a:latin typeface="Times New Roman" panose="02020603050405020304" pitchFamily="18" charset="0"/>
                <a:cs typeface="Times New Roman" panose="02020603050405020304" pitchFamily="18" charset="0"/>
              </a:rPr>
              <a:t> </a:t>
            </a:r>
            <a:r>
              <a:rPr lang="en-US" altLang="en-US" sz="2539" dirty="0">
                <a:solidFill>
                  <a:srgbClr val="7F7F7F"/>
                </a:solidFill>
                <a:latin typeface="Arial" panose="020B0604020202020204" pitchFamily="34" charset="0"/>
              </a:rPr>
              <a:t>a</a:t>
            </a:r>
            <a:r>
              <a:rPr lang="en-US" altLang="en-US" sz="2539" dirty="0">
                <a:solidFill>
                  <a:srgbClr val="7F7F7F"/>
                </a:solidFill>
                <a:latin typeface="Times New Roman" panose="02020603050405020304" pitchFamily="18" charset="0"/>
                <a:cs typeface="Times New Roman" panose="02020603050405020304" pitchFamily="18" charset="0"/>
              </a:rPr>
              <a:t> </a:t>
            </a:r>
            <a:r>
              <a:rPr lang="en-US" altLang="en-US" sz="2539" dirty="0" smtClean="0">
                <a:solidFill>
                  <a:srgbClr val="7F7F7F"/>
                </a:solidFill>
                <a:latin typeface="Arial" panose="020B0604020202020204" pitchFamily="34" charset="0"/>
              </a:rPr>
              <a:t>resource</a:t>
            </a:r>
            <a:r>
              <a:rPr lang="en-US" altLang="en-US" sz="2539" dirty="0" smtClean="0">
                <a:solidFill>
                  <a:srgbClr val="7F7F7F"/>
                </a:solidFill>
                <a:latin typeface="Times New Roman" panose="02020603050405020304" pitchFamily="18" charset="0"/>
                <a:cs typeface="Times New Roman" panose="02020603050405020304" pitchFamily="18" charset="0"/>
              </a:rPr>
              <a:t> </a:t>
            </a:r>
            <a:r>
              <a:rPr lang="en-US" altLang="en-US" sz="2539" dirty="0" smtClean="0">
                <a:solidFill>
                  <a:srgbClr val="7F7F7F"/>
                </a:solidFill>
                <a:latin typeface="Arial" panose="020B0604020202020204" pitchFamily="34" charset="0"/>
              </a:rPr>
              <a:t>manager</a:t>
            </a:r>
            <a:r>
              <a:rPr lang="en-US" altLang="en-US" sz="2539" dirty="0" smtClean="0">
                <a:solidFill>
                  <a:srgbClr val="7F7F7F"/>
                </a:solidFill>
                <a:latin typeface="Times New Roman" panose="02020603050405020304" pitchFamily="18" charset="0"/>
                <a:cs typeface="Times New Roman" panose="02020603050405020304" pitchFamily="18" charset="0"/>
              </a:rPr>
              <a:t> </a:t>
            </a:r>
            <a:r>
              <a:rPr lang="en-US" altLang="en-US" sz="2539" dirty="0" smtClean="0">
                <a:solidFill>
                  <a:srgbClr val="7F7F7F"/>
                </a:solidFill>
                <a:latin typeface="Arial" panose="020B0604020202020204" pitchFamily="34" charset="0"/>
              </a:rPr>
              <a:t>and</a:t>
            </a:r>
            <a:r>
              <a:rPr lang="en-US" altLang="en-US" sz="2539" dirty="0" smtClean="0">
                <a:solidFill>
                  <a:srgbClr val="7F7F7F"/>
                </a:solidFill>
                <a:latin typeface="Times New Roman" panose="02020603050405020304" pitchFamily="18" charset="0"/>
                <a:cs typeface="Times New Roman" panose="02020603050405020304" pitchFamily="18" charset="0"/>
              </a:rPr>
              <a:t> </a:t>
            </a:r>
            <a:r>
              <a:rPr lang="en-US" altLang="en-US" sz="2539" dirty="0" smtClean="0">
                <a:solidFill>
                  <a:srgbClr val="7F7F7F"/>
                </a:solidFill>
                <a:latin typeface="Arial" panose="020B0604020202020204" pitchFamily="34" charset="0"/>
              </a:rPr>
              <a:t>job</a:t>
            </a:r>
            <a:r>
              <a:rPr lang="en-US" altLang="en-US" sz="2539" dirty="0" smtClean="0">
                <a:solidFill>
                  <a:srgbClr val="7F7F7F"/>
                </a:solidFill>
                <a:latin typeface="Times New Roman" panose="02020603050405020304" pitchFamily="18" charset="0"/>
                <a:cs typeface="Times New Roman" panose="02020603050405020304" pitchFamily="18" charset="0"/>
              </a:rPr>
              <a:t> </a:t>
            </a:r>
            <a:r>
              <a:rPr lang="en-US" altLang="en-US" sz="2539" dirty="0">
                <a:solidFill>
                  <a:srgbClr val="7F7F7F"/>
                </a:solidFill>
                <a:latin typeface="Arial" panose="020B0604020202020204" pitchFamily="34" charset="0"/>
              </a:rPr>
              <a:t>scheduler</a:t>
            </a:r>
            <a:r>
              <a:rPr lang="en-US" altLang="en-US" sz="2539" dirty="0">
                <a:solidFill>
                  <a:srgbClr val="7F7F7F"/>
                </a:solidFill>
                <a:latin typeface="Times New Roman" panose="02020603050405020304" pitchFamily="18" charset="0"/>
                <a:cs typeface="Times New Roman" panose="02020603050405020304" pitchFamily="18" charset="0"/>
              </a:rPr>
              <a:t> </a:t>
            </a:r>
            <a:r>
              <a:rPr lang="en-US" altLang="en-US" sz="2539" dirty="0">
                <a:solidFill>
                  <a:srgbClr val="3C3C3C"/>
                </a:solidFill>
                <a:latin typeface="Arial" panose="020B0604020202020204" pitchFamily="34" charset="0"/>
              </a:rPr>
              <a:t>SLURM</a:t>
            </a:r>
            <a:r>
              <a:rPr lang="en-US" altLang="en-US" sz="2539" dirty="0">
                <a:solidFill>
                  <a:srgbClr val="3C3C3C"/>
                </a:solidFill>
                <a:latin typeface="Times New Roman" panose="02020603050405020304" pitchFamily="18" charset="0"/>
                <a:cs typeface="Times New Roman" panose="02020603050405020304" pitchFamily="18" charset="0"/>
              </a:rPr>
              <a:t> </a:t>
            </a:r>
            <a:r>
              <a:rPr lang="en-US" altLang="en-US" sz="2539" dirty="0">
                <a:solidFill>
                  <a:srgbClr val="3C3C3C"/>
                </a:solidFill>
                <a:latin typeface="Arial" panose="020B0604020202020204" pitchFamily="34" charset="0"/>
              </a:rPr>
              <a:t>design</a:t>
            </a:r>
            <a:r>
              <a:rPr lang="en-US" altLang="en-US" sz="2539" dirty="0">
                <a:solidFill>
                  <a:srgbClr val="3C3C3C"/>
                </a:solidFill>
                <a:latin typeface="Times New Roman" panose="02020603050405020304" pitchFamily="18" charset="0"/>
                <a:cs typeface="Times New Roman" panose="02020603050405020304" pitchFamily="18" charset="0"/>
              </a:rPr>
              <a:t> </a:t>
            </a:r>
            <a:r>
              <a:rPr lang="en-US" altLang="en-US" sz="2539" dirty="0">
                <a:solidFill>
                  <a:srgbClr val="3C3C3C"/>
                </a:solidFill>
                <a:latin typeface="Arial" panose="020B0604020202020204" pitchFamily="34" charset="0"/>
              </a:rPr>
              <a:t>and</a:t>
            </a:r>
            <a:r>
              <a:rPr lang="en-US" altLang="en-US" sz="2539" dirty="0">
                <a:solidFill>
                  <a:srgbClr val="3C3C3C"/>
                </a:solidFill>
                <a:latin typeface="Times New Roman" panose="02020603050405020304" pitchFamily="18" charset="0"/>
                <a:cs typeface="Times New Roman" panose="02020603050405020304" pitchFamily="18" charset="0"/>
              </a:rPr>
              <a:t> </a:t>
            </a:r>
            <a:r>
              <a:rPr lang="en-US" altLang="en-US" sz="2539" dirty="0">
                <a:solidFill>
                  <a:srgbClr val="3C3C3C"/>
                </a:solidFill>
                <a:latin typeface="Arial" panose="020B0604020202020204" pitchFamily="34" charset="0"/>
              </a:rPr>
              <a:t>architecture</a:t>
            </a:r>
            <a:endParaRPr lang="en-US" altLang="en-US" sz="2539" dirty="0">
              <a:latin typeface="Arial" panose="020B0604020202020204" pitchFamily="34" charset="0"/>
            </a:endParaRPr>
          </a:p>
          <a:p>
            <a:pPr>
              <a:spcBef>
                <a:spcPts val="1065"/>
              </a:spcBef>
            </a:pPr>
            <a:r>
              <a:rPr lang="en-US" altLang="en-US" sz="2539" dirty="0">
                <a:solidFill>
                  <a:srgbClr val="7F7F7F"/>
                </a:solidFill>
                <a:latin typeface="Arial" panose="020B0604020202020204" pitchFamily="34" charset="0"/>
              </a:rPr>
              <a:t>SLURM</a:t>
            </a:r>
            <a:r>
              <a:rPr lang="en-US" altLang="en-US" sz="2539" dirty="0">
                <a:solidFill>
                  <a:srgbClr val="7F7F7F"/>
                </a:solidFill>
                <a:latin typeface="Times New Roman" panose="02020603050405020304" pitchFamily="18" charset="0"/>
                <a:cs typeface="Times New Roman" panose="02020603050405020304" pitchFamily="18" charset="0"/>
              </a:rPr>
              <a:t> </a:t>
            </a:r>
            <a:r>
              <a:rPr lang="en-US" altLang="en-US" sz="2539" dirty="0">
                <a:solidFill>
                  <a:srgbClr val="7F7F7F"/>
                </a:solidFill>
                <a:latin typeface="Arial" panose="020B0604020202020204" pitchFamily="34" charset="0"/>
              </a:rPr>
              <a:t>commands</a:t>
            </a:r>
            <a:endParaRPr lang="en-US" altLang="en-US" sz="2539" dirty="0">
              <a:latin typeface="Arial" panose="020B0604020202020204" pitchFamily="34" charset="0"/>
            </a:endParaRPr>
          </a:p>
          <a:p>
            <a:pPr>
              <a:spcBef>
                <a:spcPts val="1065"/>
              </a:spcBef>
            </a:pPr>
            <a:r>
              <a:rPr lang="en-US" altLang="en-US" sz="2539" dirty="0">
                <a:solidFill>
                  <a:srgbClr val="7F7F7F"/>
                </a:solidFill>
                <a:latin typeface="Arial" panose="020B0604020202020204" pitchFamily="34" charset="0"/>
              </a:rPr>
              <a:t>SLURM</a:t>
            </a:r>
            <a:r>
              <a:rPr lang="en-US" altLang="en-US" sz="2539" dirty="0">
                <a:solidFill>
                  <a:srgbClr val="7F7F7F"/>
                </a:solidFill>
                <a:latin typeface="Times New Roman" panose="02020603050405020304" pitchFamily="18" charset="0"/>
                <a:cs typeface="Times New Roman" panose="02020603050405020304" pitchFamily="18" charset="0"/>
              </a:rPr>
              <a:t> </a:t>
            </a:r>
            <a:r>
              <a:rPr lang="en-US" altLang="en-US" sz="2539" dirty="0">
                <a:solidFill>
                  <a:srgbClr val="7F7F7F"/>
                </a:solidFill>
                <a:latin typeface="Arial" panose="020B0604020202020204" pitchFamily="34" charset="0"/>
              </a:rPr>
              <a:t>build</a:t>
            </a:r>
            <a:r>
              <a:rPr lang="en-US" altLang="en-US" sz="2539" dirty="0">
                <a:solidFill>
                  <a:srgbClr val="7F7F7F"/>
                </a:solidFill>
                <a:latin typeface="Times New Roman" panose="02020603050405020304" pitchFamily="18" charset="0"/>
                <a:cs typeface="Times New Roman" panose="02020603050405020304" pitchFamily="18" charset="0"/>
              </a:rPr>
              <a:t> </a:t>
            </a:r>
            <a:r>
              <a:rPr lang="en-US" altLang="en-US" sz="2539" dirty="0">
                <a:solidFill>
                  <a:srgbClr val="7F7F7F"/>
                </a:solidFill>
                <a:latin typeface="Arial" panose="020B0604020202020204" pitchFamily="34" charset="0"/>
              </a:rPr>
              <a:t>and</a:t>
            </a:r>
            <a:r>
              <a:rPr lang="en-US" altLang="en-US" sz="2539" dirty="0">
                <a:solidFill>
                  <a:srgbClr val="7F7F7F"/>
                </a:solidFill>
                <a:latin typeface="Times New Roman" panose="02020603050405020304" pitchFamily="18" charset="0"/>
                <a:cs typeface="Times New Roman" panose="02020603050405020304" pitchFamily="18" charset="0"/>
              </a:rPr>
              <a:t> </a:t>
            </a:r>
            <a:r>
              <a:rPr lang="en-US" altLang="en-US" sz="2539" dirty="0">
                <a:solidFill>
                  <a:srgbClr val="7F7F7F"/>
                </a:solidFill>
                <a:latin typeface="Arial" panose="020B0604020202020204" pitchFamily="34" charset="0"/>
              </a:rPr>
              <a:t>configuration</a:t>
            </a:r>
            <a:endParaRPr lang="en-US" altLang="en-US" sz="2539" dirty="0">
              <a:latin typeface="Arial" panose="020B0604020202020204" pitchFamily="34" charset="0"/>
            </a:endParaRPr>
          </a:p>
          <a:p>
            <a:pPr>
              <a:spcBef>
                <a:spcPts val="1065"/>
              </a:spcBef>
            </a:pPr>
            <a:r>
              <a:rPr lang="en-US" altLang="en-US" sz="2539" dirty="0">
                <a:solidFill>
                  <a:srgbClr val="7F7F7F"/>
                </a:solidFill>
                <a:latin typeface="Arial" panose="020B0604020202020204" pitchFamily="34" charset="0"/>
              </a:rPr>
              <a:t>SLURM</a:t>
            </a:r>
            <a:r>
              <a:rPr lang="en-US" altLang="en-US" sz="2539" dirty="0">
                <a:solidFill>
                  <a:srgbClr val="7F7F7F"/>
                </a:solidFill>
                <a:latin typeface="Times New Roman" panose="02020603050405020304" pitchFamily="18" charset="0"/>
                <a:cs typeface="Times New Roman" panose="02020603050405020304" pitchFamily="18" charset="0"/>
              </a:rPr>
              <a:t> </a:t>
            </a:r>
            <a:r>
              <a:rPr lang="en-US" altLang="en-US" sz="2539" dirty="0">
                <a:solidFill>
                  <a:srgbClr val="7F7F7F"/>
                </a:solidFill>
                <a:latin typeface="Arial" panose="020B0604020202020204" pitchFamily="34" charset="0"/>
              </a:rPr>
              <a:t>scheduling</a:t>
            </a:r>
            <a:r>
              <a:rPr lang="en-US" altLang="en-US" sz="2539" dirty="0">
                <a:solidFill>
                  <a:srgbClr val="7F7F7F"/>
                </a:solidFill>
                <a:latin typeface="Times New Roman" panose="02020603050405020304" pitchFamily="18" charset="0"/>
                <a:cs typeface="Times New Roman" panose="02020603050405020304" pitchFamily="18" charset="0"/>
              </a:rPr>
              <a:t> </a:t>
            </a:r>
            <a:r>
              <a:rPr lang="en-US" altLang="en-US" sz="2539" dirty="0">
                <a:solidFill>
                  <a:srgbClr val="7F7F7F"/>
                </a:solidFill>
                <a:latin typeface="Arial" panose="020B0604020202020204" pitchFamily="34" charset="0"/>
              </a:rPr>
              <a:t>plugins</a:t>
            </a:r>
            <a:r>
              <a:rPr lang="en-US" altLang="en-US" sz="2539" dirty="0">
                <a:solidFill>
                  <a:srgbClr val="7F7F7F"/>
                </a:solidFill>
                <a:latin typeface="Times New Roman" panose="02020603050405020304" pitchFamily="18" charset="0"/>
                <a:cs typeface="Times New Roman" panose="02020603050405020304" pitchFamily="18" charset="0"/>
              </a:rPr>
              <a:t> </a:t>
            </a:r>
            <a:r>
              <a:rPr lang="en-US" altLang="en-US" sz="2539" dirty="0">
                <a:solidFill>
                  <a:srgbClr val="7F7F7F"/>
                </a:solidFill>
                <a:latin typeface="Arial" panose="020B0604020202020204" pitchFamily="34" charset="0"/>
              </a:rPr>
              <a:t>and</a:t>
            </a:r>
            <a:r>
              <a:rPr lang="en-US" altLang="en-US" sz="2539" dirty="0">
                <a:solidFill>
                  <a:srgbClr val="7F7F7F"/>
                </a:solidFill>
                <a:latin typeface="Times New Roman" panose="02020603050405020304" pitchFamily="18" charset="0"/>
                <a:cs typeface="Times New Roman" panose="02020603050405020304" pitchFamily="18" charset="0"/>
              </a:rPr>
              <a:t> </a:t>
            </a:r>
            <a:r>
              <a:rPr lang="en-US" altLang="en-US" sz="2539" dirty="0">
                <a:solidFill>
                  <a:srgbClr val="7F7F7F"/>
                </a:solidFill>
                <a:latin typeface="Arial" panose="020B0604020202020204" pitchFamily="34" charset="0"/>
              </a:rPr>
              <a:t>development</a:t>
            </a:r>
            <a:endParaRPr lang="en-US" altLang="en-US" sz="2539" dirty="0">
              <a:latin typeface="Arial" panose="020B0604020202020204" pitchFamily="34" charset="0"/>
            </a:endParaRPr>
          </a:p>
        </p:txBody>
      </p:sp>
      <p:sp>
        <p:nvSpPr>
          <p:cNvPr id="19461" name="object 5"/>
          <p:cNvSpPr txBox="1">
            <a:spLocks noChangeArrowheads="1"/>
          </p:cNvSpPr>
          <p:nvPr/>
        </p:nvSpPr>
        <p:spPr bwMode="auto">
          <a:xfrm>
            <a:off x="544149" y="2497614"/>
            <a:ext cx="138196" cy="1674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12700">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r>
              <a:rPr lang="en-US" altLang="en-US" sz="1088">
                <a:solidFill>
                  <a:srgbClr val="3C3C3C"/>
                </a:solidFill>
                <a:latin typeface="OpenSymbol" pitchFamily="2" charset="0"/>
              </a:rPr>
              <a:t>●</a:t>
            </a:r>
            <a:endParaRPr lang="en-US" altLang="en-US" sz="1088">
              <a:latin typeface="OpenSymbol" pitchFamily="2" charset="0"/>
            </a:endParaRPr>
          </a:p>
        </p:txBody>
      </p:sp>
      <p:sp>
        <p:nvSpPr>
          <p:cNvPr id="19462" name="object 6"/>
          <p:cNvSpPr txBox="1">
            <a:spLocks noChangeArrowheads="1"/>
          </p:cNvSpPr>
          <p:nvPr/>
        </p:nvSpPr>
        <p:spPr bwMode="auto">
          <a:xfrm>
            <a:off x="544149" y="3020169"/>
            <a:ext cx="138196" cy="1674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12700">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r>
              <a:rPr lang="en-US" altLang="en-US" sz="1088">
                <a:solidFill>
                  <a:srgbClr val="3C3C3C"/>
                </a:solidFill>
                <a:latin typeface="OpenSymbol" pitchFamily="2" charset="0"/>
              </a:rPr>
              <a:t>●</a:t>
            </a:r>
            <a:endParaRPr lang="en-US" altLang="en-US" sz="1088">
              <a:latin typeface="OpenSymbol" pitchFamily="2" charset="0"/>
            </a:endParaRPr>
          </a:p>
        </p:txBody>
      </p:sp>
      <p:sp>
        <p:nvSpPr>
          <p:cNvPr id="19463" name="object 7"/>
          <p:cNvSpPr txBox="1">
            <a:spLocks noChangeArrowheads="1"/>
          </p:cNvSpPr>
          <p:nvPr/>
        </p:nvSpPr>
        <p:spPr bwMode="auto">
          <a:xfrm>
            <a:off x="544149" y="3542725"/>
            <a:ext cx="138196" cy="1674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12700">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r>
              <a:rPr lang="en-US" altLang="en-US" sz="1088">
                <a:solidFill>
                  <a:srgbClr val="3C3C3C"/>
                </a:solidFill>
                <a:latin typeface="OpenSymbol" pitchFamily="2" charset="0"/>
              </a:rPr>
              <a:t>●</a:t>
            </a:r>
            <a:endParaRPr lang="en-US" altLang="en-US" sz="1088">
              <a:latin typeface="OpenSymbol" pitchFamily="2" charset="0"/>
            </a:endParaRPr>
          </a:p>
        </p:txBody>
      </p:sp>
      <p:sp>
        <p:nvSpPr>
          <p:cNvPr id="19464" name="object 8"/>
          <p:cNvSpPr txBox="1">
            <a:spLocks noChangeArrowheads="1"/>
          </p:cNvSpPr>
          <p:nvPr/>
        </p:nvSpPr>
        <p:spPr bwMode="auto">
          <a:xfrm>
            <a:off x="544149" y="4065280"/>
            <a:ext cx="138196" cy="1674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12700">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r>
              <a:rPr lang="en-US" altLang="en-US" sz="1088">
                <a:solidFill>
                  <a:srgbClr val="3C3C3C"/>
                </a:solidFill>
                <a:latin typeface="OpenSymbol" pitchFamily="2" charset="0"/>
              </a:rPr>
              <a:t>●</a:t>
            </a:r>
            <a:endParaRPr lang="en-US" altLang="en-US" sz="1088">
              <a:latin typeface="OpenSymbol" pitchFamily="2" charset="0"/>
            </a:endParaRPr>
          </a:p>
        </p:txBody>
      </p:sp>
    </p:spTree>
    <p:extLst>
      <p:ext uri="{BB962C8B-B14F-4D97-AF65-F5344CB8AC3E}">
        <p14:creationId xmlns:p14="http://schemas.microsoft.com/office/powerpoint/2010/main" val="2466740899"/>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tIns="207295" rtlCol="0" anchor="b" anchorCtr="0">
            <a:normAutofit/>
          </a:bodyPr>
          <a:lstStyle/>
          <a:p>
            <a:pPr marL="11516">
              <a:defRPr/>
            </a:pPr>
            <a:r>
              <a:rPr spc="-45" dirty="0"/>
              <a:t>W</a:t>
            </a:r>
            <a:r>
              <a:rPr spc="-5" dirty="0"/>
              <a:t>ha</a:t>
            </a:r>
            <a:r>
              <a:rPr dirty="0"/>
              <a:t>t</a:t>
            </a:r>
            <a:r>
              <a:rPr spc="109" dirty="0">
                <a:latin typeface="Times New Roman"/>
                <a:cs typeface="Times New Roman"/>
              </a:rPr>
              <a:t> </a:t>
            </a:r>
            <a:r>
              <a:rPr spc="-5" dirty="0"/>
              <a:t>i</a:t>
            </a:r>
            <a:r>
              <a:rPr dirty="0"/>
              <a:t>s</a:t>
            </a:r>
            <a:r>
              <a:rPr spc="109" dirty="0">
                <a:latin typeface="Times New Roman"/>
                <a:cs typeface="Times New Roman"/>
              </a:rPr>
              <a:t> </a:t>
            </a:r>
            <a:r>
              <a:rPr spc="-27" dirty="0"/>
              <a:t>S</a:t>
            </a:r>
            <a:r>
              <a:rPr spc="-5" dirty="0"/>
              <a:t>LURM?</a:t>
            </a:r>
          </a:p>
        </p:txBody>
      </p:sp>
      <p:sp>
        <p:nvSpPr>
          <p:cNvPr id="21507" name="object 3"/>
          <p:cNvSpPr txBox="1">
            <a:spLocks noChangeArrowheads="1"/>
          </p:cNvSpPr>
          <p:nvPr/>
        </p:nvSpPr>
        <p:spPr bwMode="auto">
          <a:xfrm>
            <a:off x="544149" y="1975058"/>
            <a:ext cx="138196" cy="1674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12700">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r>
              <a:rPr lang="en-US" altLang="en-US" sz="1088">
                <a:solidFill>
                  <a:srgbClr val="3C3C3C"/>
                </a:solidFill>
                <a:latin typeface="OpenSymbol" pitchFamily="2" charset="0"/>
              </a:rPr>
              <a:t>●</a:t>
            </a:r>
            <a:endParaRPr lang="en-US" altLang="en-US" sz="1088">
              <a:latin typeface="OpenSymbol" pitchFamily="2" charset="0"/>
            </a:endParaRPr>
          </a:p>
        </p:txBody>
      </p:sp>
      <p:sp>
        <p:nvSpPr>
          <p:cNvPr id="21508" name="object 4"/>
          <p:cNvSpPr>
            <a:spLocks noGrp="1"/>
          </p:cNvSpPr>
          <p:nvPr>
            <p:ph type="body" idx="1"/>
          </p:nvPr>
        </p:nvSpPr>
        <p:spPr/>
        <p:txBody>
          <a:bodyPr>
            <a:normAutofit/>
          </a:bodyPr>
          <a:lstStyle/>
          <a:p>
            <a:pPr marL="9789" indent="0">
              <a:spcBef>
                <a:spcPct val="0"/>
              </a:spcBef>
              <a:buNone/>
            </a:pPr>
            <a:r>
              <a:rPr lang="en-US" altLang="en-US" sz="2539" b="1" u="sng" dirty="0">
                <a:latin typeface="Arial" panose="020B0604020202020204" pitchFamily="34" charset="0"/>
                <a:cs typeface="Arial" panose="020B0604020202020204" pitchFamily="34" charset="0"/>
              </a:rPr>
              <a:t>S</a:t>
            </a:r>
            <a:r>
              <a:rPr lang="en-US" altLang="en-US" sz="2539" dirty="0">
                <a:latin typeface="Arial" panose="020B0604020202020204" pitchFamily="34" charset="0"/>
                <a:cs typeface="Arial" panose="020B0604020202020204" pitchFamily="34" charset="0"/>
              </a:rPr>
              <a:t>imple</a:t>
            </a:r>
            <a:r>
              <a:rPr lang="en-US" altLang="en-US" sz="2539" dirty="0">
                <a:latin typeface="Times New Roman" panose="02020603050405020304" pitchFamily="18" charset="0"/>
                <a:cs typeface="Times New Roman" panose="02020603050405020304" pitchFamily="18" charset="0"/>
              </a:rPr>
              <a:t> </a:t>
            </a:r>
            <a:r>
              <a:rPr lang="en-US" altLang="en-US" sz="2539" b="1" u="sng" dirty="0">
                <a:latin typeface="Arial" panose="020B0604020202020204" pitchFamily="34" charset="0"/>
                <a:cs typeface="Arial" panose="020B0604020202020204" pitchFamily="34" charset="0"/>
              </a:rPr>
              <a:t>L</a:t>
            </a:r>
            <a:r>
              <a:rPr lang="en-US" altLang="en-US" sz="2539" dirty="0">
                <a:latin typeface="Arial" panose="020B0604020202020204" pitchFamily="34" charset="0"/>
                <a:cs typeface="Arial" panose="020B0604020202020204" pitchFamily="34" charset="0"/>
              </a:rPr>
              <a:t>inux</a:t>
            </a:r>
            <a:r>
              <a:rPr lang="en-US" altLang="en-US" sz="2539" dirty="0">
                <a:latin typeface="Times New Roman" panose="02020603050405020304" pitchFamily="18" charset="0"/>
                <a:cs typeface="Times New Roman" panose="02020603050405020304" pitchFamily="18" charset="0"/>
              </a:rPr>
              <a:t> </a:t>
            </a:r>
            <a:r>
              <a:rPr lang="en-US" altLang="en-US" sz="2539" b="1" u="sng" dirty="0">
                <a:latin typeface="Arial" panose="020B0604020202020204" pitchFamily="34" charset="0"/>
                <a:cs typeface="Arial" panose="020B0604020202020204" pitchFamily="34" charset="0"/>
              </a:rPr>
              <a:t>U</a:t>
            </a:r>
            <a:r>
              <a:rPr lang="en-US" altLang="en-US" sz="2539" dirty="0">
                <a:latin typeface="Arial" panose="020B0604020202020204" pitchFamily="34" charset="0"/>
                <a:cs typeface="Arial" panose="020B0604020202020204" pitchFamily="34" charset="0"/>
              </a:rPr>
              <a:t>tility</a:t>
            </a:r>
            <a:r>
              <a:rPr lang="en-US" altLang="en-US" sz="2539" dirty="0">
                <a:latin typeface="Times New Roman" panose="02020603050405020304" pitchFamily="18" charset="0"/>
                <a:cs typeface="Times New Roman" panose="02020603050405020304" pitchFamily="18" charset="0"/>
              </a:rPr>
              <a:t> </a:t>
            </a:r>
            <a:r>
              <a:rPr lang="en-US" altLang="en-US" sz="2539" dirty="0">
                <a:latin typeface="Arial" panose="020B0604020202020204" pitchFamily="34" charset="0"/>
                <a:cs typeface="Arial" panose="020B0604020202020204" pitchFamily="34" charset="0"/>
              </a:rPr>
              <a:t>for</a:t>
            </a:r>
            <a:r>
              <a:rPr lang="en-US" altLang="en-US" sz="2539" dirty="0">
                <a:latin typeface="Times New Roman" panose="02020603050405020304" pitchFamily="18" charset="0"/>
                <a:cs typeface="Times New Roman" panose="02020603050405020304" pitchFamily="18" charset="0"/>
              </a:rPr>
              <a:t> </a:t>
            </a:r>
            <a:r>
              <a:rPr lang="en-US" altLang="en-US" sz="2539" b="1" u="sng" dirty="0">
                <a:latin typeface="Arial" panose="020B0604020202020204" pitchFamily="34" charset="0"/>
                <a:cs typeface="Arial" panose="020B0604020202020204" pitchFamily="34" charset="0"/>
              </a:rPr>
              <a:t>R</a:t>
            </a:r>
            <a:r>
              <a:rPr lang="en-US" altLang="en-US" sz="2539" dirty="0">
                <a:latin typeface="Arial" panose="020B0604020202020204" pitchFamily="34" charset="0"/>
                <a:cs typeface="Arial" panose="020B0604020202020204" pitchFamily="34" charset="0"/>
              </a:rPr>
              <a:t>esource</a:t>
            </a:r>
            <a:r>
              <a:rPr lang="en-US" altLang="en-US" sz="2539" dirty="0">
                <a:latin typeface="Times New Roman" panose="02020603050405020304" pitchFamily="18" charset="0"/>
                <a:cs typeface="Times New Roman" panose="02020603050405020304" pitchFamily="18" charset="0"/>
              </a:rPr>
              <a:t> </a:t>
            </a:r>
            <a:r>
              <a:rPr lang="en-US" altLang="en-US" sz="2539" b="1" u="sng" dirty="0" smtClean="0">
                <a:latin typeface="Arial" panose="020B0604020202020204" pitchFamily="34" charset="0"/>
                <a:cs typeface="Arial" panose="020B0604020202020204" pitchFamily="34" charset="0"/>
              </a:rPr>
              <a:t>M</a:t>
            </a:r>
            <a:r>
              <a:rPr lang="en-US" altLang="en-US" sz="2539" dirty="0" smtClean="0">
                <a:latin typeface="Arial" panose="020B0604020202020204" pitchFamily="34" charset="0"/>
                <a:cs typeface="Arial" panose="020B0604020202020204" pitchFamily="34" charset="0"/>
              </a:rPr>
              <a:t>anagement</a:t>
            </a:r>
          </a:p>
          <a:p>
            <a:pPr marL="352689">
              <a:lnSpc>
                <a:spcPts val="2834"/>
              </a:lnSpc>
              <a:spcBef>
                <a:spcPts val="1349"/>
              </a:spcBef>
            </a:pPr>
            <a:r>
              <a:rPr lang="en-US" altLang="en-US" sz="2539" dirty="0" smtClean="0">
                <a:latin typeface="Arial" panose="020B0604020202020204" pitchFamily="34" charset="0"/>
                <a:cs typeface="Arial" panose="020B0604020202020204" pitchFamily="34" charset="0"/>
              </a:rPr>
              <a:t>Development</a:t>
            </a:r>
            <a:r>
              <a:rPr lang="en-US" altLang="en-US" sz="2539" dirty="0" smtClean="0">
                <a:latin typeface="Times New Roman" panose="02020603050405020304" pitchFamily="18" charset="0"/>
                <a:cs typeface="Times New Roman" panose="02020603050405020304" pitchFamily="18" charset="0"/>
              </a:rPr>
              <a:t> </a:t>
            </a:r>
            <a:r>
              <a:rPr lang="en-US" altLang="en-US" sz="2539" dirty="0">
                <a:latin typeface="Arial" panose="020B0604020202020204" pitchFamily="34" charset="0"/>
                <a:cs typeface="Arial" panose="020B0604020202020204" pitchFamily="34" charset="0"/>
              </a:rPr>
              <a:t>started</a:t>
            </a:r>
            <a:r>
              <a:rPr lang="en-US" altLang="en-US" sz="2539" dirty="0">
                <a:latin typeface="Times New Roman" panose="02020603050405020304" pitchFamily="18" charset="0"/>
                <a:cs typeface="Times New Roman" panose="02020603050405020304" pitchFamily="18" charset="0"/>
              </a:rPr>
              <a:t> </a:t>
            </a:r>
            <a:r>
              <a:rPr lang="en-US" altLang="en-US" sz="2539" dirty="0">
                <a:latin typeface="Arial" panose="020B0604020202020204" pitchFamily="34" charset="0"/>
                <a:cs typeface="Arial" panose="020B0604020202020204" pitchFamily="34" charset="0"/>
              </a:rPr>
              <a:t>in</a:t>
            </a:r>
            <a:r>
              <a:rPr lang="en-US" altLang="en-US" sz="2539" dirty="0">
                <a:latin typeface="Times New Roman" panose="02020603050405020304" pitchFamily="18" charset="0"/>
                <a:cs typeface="Times New Roman" panose="02020603050405020304" pitchFamily="18" charset="0"/>
              </a:rPr>
              <a:t> </a:t>
            </a:r>
            <a:r>
              <a:rPr lang="en-US" altLang="en-US" sz="2539" dirty="0">
                <a:latin typeface="Arial" panose="020B0604020202020204" pitchFamily="34" charset="0"/>
                <a:cs typeface="Arial" panose="020B0604020202020204" pitchFamily="34" charset="0"/>
              </a:rPr>
              <a:t>2002</a:t>
            </a:r>
            <a:r>
              <a:rPr lang="en-US" altLang="en-US" sz="2539" dirty="0">
                <a:latin typeface="Times New Roman" panose="02020603050405020304" pitchFamily="18" charset="0"/>
                <a:cs typeface="Times New Roman" panose="02020603050405020304" pitchFamily="18" charset="0"/>
              </a:rPr>
              <a:t> </a:t>
            </a:r>
            <a:r>
              <a:rPr lang="en-US" altLang="en-US" sz="2539" dirty="0">
                <a:latin typeface="Arial" panose="020B0604020202020204" pitchFamily="34" charset="0"/>
                <a:cs typeface="Arial" panose="020B0604020202020204" pitchFamily="34" charset="0"/>
              </a:rPr>
              <a:t>at</a:t>
            </a:r>
            <a:r>
              <a:rPr lang="en-US" altLang="en-US" sz="2539" dirty="0">
                <a:latin typeface="Times New Roman" panose="02020603050405020304" pitchFamily="18" charset="0"/>
                <a:cs typeface="Times New Roman" panose="02020603050405020304" pitchFamily="18" charset="0"/>
              </a:rPr>
              <a:t> </a:t>
            </a:r>
            <a:r>
              <a:rPr lang="en-US" altLang="en-US" sz="2539" dirty="0">
                <a:latin typeface="Arial" panose="020B0604020202020204" pitchFamily="34" charset="0"/>
                <a:cs typeface="Arial" panose="020B0604020202020204" pitchFamily="34" charset="0"/>
              </a:rPr>
              <a:t>Lawrence</a:t>
            </a:r>
            <a:r>
              <a:rPr lang="en-US" altLang="en-US" sz="2539" dirty="0">
                <a:latin typeface="Times New Roman" panose="02020603050405020304" pitchFamily="18" charset="0"/>
                <a:cs typeface="Times New Roman" panose="02020603050405020304" pitchFamily="18" charset="0"/>
              </a:rPr>
              <a:t> </a:t>
            </a:r>
            <a:r>
              <a:rPr lang="en-US" altLang="en-US" sz="2539" dirty="0">
                <a:latin typeface="Arial" panose="020B0604020202020204" pitchFamily="34" charset="0"/>
                <a:cs typeface="Arial" panose="020B0604020202020204" pitchFamily="34" charset="0"/>
              </a:rPr>
              <a:t>Livermore</a:t>
            </a:r>
            <a:r>
              <a:rPr lang="en-US" altLang="en-US" sz="2539" dirty="0">
                <a:latin typeface="Times New Roman" panose="02020603050405020304" pitchFamily="18" charset="0"/>
                <a:cs typeface="Times New Roman" panose="02020603050405020304" pitchFamily="18" charset="0"/>
              </a:rPr>
              <a:t> </a:t>
            </a:r>
            <a:r>
              <a:rPr lang="en-US" altLang="en-US" sz="2539" dirty="0">
                <a:latin typeface="Arial" panose="020B0604020202020204" pitchFamily="34" charset="0"/>
                <a:cs typeface="Arial" panose="020B0604020202020204" pitchFamily="34" charset="0"/>
              </a:rPr>
              <a:t>National</a:t>
            </a:r>
            <a:r>
              <a:rPr lang="en-US" altLang="en-US" sz="2539" dirty="0">
                <a:latin typeface="Times New Roman" panose="02020603050405020304" pitchFamily="18" charset="0"/>
                <a:cs typeface="Times New Roman" panose="02020603050405020304" pitchFamily="18" charset="0"/>
              </a:rPr>
              <a:t> </a:t>
            </a:r>
            <a:r>
              <a:rPr lang="en-US" altLang="en-US" sz="2539" dirty="0">
                <a:latin typeface="Arial" panose="020B0604020202020204" pitchFamily="34" charset="0"/>
                <a:cs typeface="Arial" panose="020B0604020202020204" pitchFamily="34" charset="0"/>
              </a:rPr>
              <a:t>Laboratory</a:t>
            </a:r>
            <a:r>
              <a:rPr lang="en-US" altLang="en-US" sz="2539" dirty="0">
                <a:latin typeface="Times New Roman" panose="02020603050405020304" pitchFamily="18" charset="0"/>
                <a:cs typeface="Times New Roman" panose="02020603050405020304" pitchFamily="18" charset="0"/>
              </a:rPr>
              <a:t> </a:t>
            </a:r>
            <a:r>
              <a:rPr lang="en-US" altLang="en-US" sz="2539" dirty="0">
                <a:latin typeface="Arial" panose="020B0604020202020204" pitchFamily="34" charset="0"/>
                <a:cs typeface="Arial" panose="020B0604020202020204" pitchFamily="34" charset="0"/>
              </a:rPr>
              <a:t>as</a:t>
            </a:r>
            <a:r>
              <a:rPr lang="en-US" altLang="en-US" sz="2539" dirty="0">
                <a:latin typeface="Times New Roman" panose="02020603050405020304" pitchFamily="18" charset="0"/>
                <a:cs typeface="Times New Roman" panose="02020603050405020304" pitchFamily="18" charset="0"/>
              </a:rPr>
              <a:t> </a:t>
            </a:r>
            <a:r>
              <a:rPr lang="en-US" altLang="en-US" sz="2539" dirty="0">
                <a:latin typeface="Arial" panose="020B0604020202020204" pitchFamily="34" charset="0"/>
                <a:cs typeface="Arial" panose="020B0604020202020204" pitchFamily="34" charset="0"/>
              </a:rPr>
              <a:t>a</a:t>
            </a:r>
            <a:r>
              <a:rPr lang="en-US" altLang="en-US" sz="2539" dirty="0">
                <a:latin typeface="Times New Roman" panose="02020603050405020304" pitchFamily="18" charset="0"/>
                <a:cs typeface="Times New Roman" panose="02020603050405020304" pitchFamily="18" charset="0"/>
              </a:rPr>
              <a:t> </a:t>
            </a:r>
            <a:r>
              <a:rPr lang="en-US" altLang="en-US" sz="2539" dirty="0">
                <a:latin typeface="Arial" panose="020B0604020202020204" pitchFamily="34" charset="0"/>
                <a:cs typeface="Arial" panose="020B0604020202020204" pitchFamily="34" charset="0"/>
              </a:rPr>
              <a:t>simple</a:t>
            </a:r>
            <a:r>
              <a:rPr lang="en-US" altLang="en-US" sz="2539" dirty="0">
                <a:latin typeface="Times New Roman" panose="02020603050405020304" pitchFamily="18" charset="0"/>
                <a:cs typeface="Times New Roman" panose="02020603050405020304" pitchFamily="18" charset="0"/>
              </a:rPr>
              <a:t> </a:t>
            </a:r>
            <a:r>
              <a:rPr lang="en-US" altLang="en-US" sz="2539" dirty="0">
                <a:latin typeface="Arial" panose="020B0604020202020204" pitchFamily="34" charset="0"/>
                <a:cs typeface="Arial" panose="020B0604020202020204" pitchFamily="34" charset="0"/>
              </a:rPr>
              <a:t>resource</a:t>
            </a:r>
            <a:r>
              <a:rPr lang="en-US" altLang="en-US" sz="2539" dirty="0">
                <a:latin typeface="Times New Roman" panose="02020603050405020304" pitchFamily="18" charset="0"/>
                <a:cs typeface="Times New Roman" panose="02020603050405020304" pitchFamily="18" charset="0"/>
              </a:rPr>
              <a:t> </a:t>
            </a:r>
            <a:r>
              <a:rPr lang="en-US" altLang="en-US" sz="2539" dirty="0">
                <a:latin typeface="Arial" panose="020B0604020202020204" pitchFamily="34" charset="0"/>
                <a:cs typeface="Arial" panose="020B0604020202020204" pitchFamily="34" charset="0"/>
              </a:rPr>
              <a:t>manager</a:t>
            </a:r>
            <a:r>
              <a:rPr lang="en-US" altLang="en-US" sz="2539" dirty="0">
                <a:latin typeface="Times New Roman" panose="02020603050405020304" pitchFamily="18" charset="0"/>
                <a:cs typeface="Times New Roman" panose="02020603050405020304" pitchFamily="18" charset="0"/>
              </a:rPr>
              <a:t> </a:t>
            </a:r>
            <a:r>
              <a:rPr lang="en-US" altLang="en-US" sz="2539" dirty="0">
                <a:latin typeface="Arial" panose="020B0604020202020204" pitchFamily="34" charset="0"/>
                <a:cs typeface="Arial" panose="020B0604020202020204" pitchFamily="34" charset="0"/>
              </a:rPr>
              <a:t>for</a:t>
            </a:r>
            <a:r>
              <a:rPr lang="en-US" altLang="en-US" sz="2539" dirty="0">
                <a:latin typeface="Times New Roman" panose="02020603050405020304" pitchFamily="18" charset="0"/>
                <a:cs typeface="Times New Roman" panose="02020603050405020304" pitchFamily="18" charset="0"/>
              </a:rPr>
              <a:t> </a:t>
            </a:r>
            <a:r>
              <a:rPr lang="en-US" altLang="en-US" sz="2539" dirty="0">
                <a:latin typeface="Arial" panose="020B0604020202020204" pitchFamily="34" charset="0"/>
                <a:cs typeface="Arial" panose="020B0604020202020204" pitchFamily="34" charset="0"/>
              </a:rPr>
              <a:t>Linux</a:t>
            </a:r>
            <a:r>
              <a:rPr lang="en-US" altLang="en-US" sz="2539" dirty="0">
                <a:latin typeface="Times New Roman" panose="02020603050405020304" pitchFamily="18" charset="0"/>
                <a:cs typeface="Times New Roman" panose="02020603050405020304" pitchFamily="18" charset="0"/>
              </a:rPr>
              <a:t> </a:t>
            </a:r>
            <a:r>
              <a:rPr lang="en-US" altLang="en-US" sz="2539" dirty="0">
                <a:latin typeface="Arial" panose="020B0604020202020204" pitchFamily="34" charset="0"/>
                <a:cs typeface="Arial" panose="020B0604020202020204" pitchFamily="34" charset="0"/>
              </a:rPr>
              <a:t>clusters</a:t>
            </a:r>
            <a:endParaRPr lang="en-US" altLang="en-US" sz="2539" dirty="0">
              <a:latin typeface="Times New Roman" panose="02020603050405020304" pitchFamily="18" charset="0"/>
              <a:cs typeface="Times New Roman" panose="02020603050405020304" pitchFamily="18" charset="0"/>
            </a:endParaRPr>
          </a:p>
          <a:p>
            <a:pPr marL="352689">
              <a:lnSpc>
                <a:spcPts val="2834"/>
              </a:lnSpc>
              <a:spcBef>
                <a:spcPts val="1292"/>
              </a:spcBef>
            </a:pPr>
            <a:r>
              <a:rPr lang="en-US" altLang="en-US" sz="2539" dirty="0">
                <a:latin typeface="Arial" panose="020B0604020202020204" pitchFamily="34" charset="0"/>
                <a:cs typeface="Arial" panose="020B0604020202020204" pitchFamily="34" charset="0"/>
              </a:rPr>
              <a:t>Has</a:t>
            </a:r>
            <a:r>
              <a:rPr lang="en-US" altLang="en-US" sz="2539" dirty="0">
                <a:latin typeface="Times New Roman" panose="02020603050405020304" pitchFamily="18" charset="0"/>
                <a:cs typeface="Times New Roman" panose="02020603050405020304" pitchFamily="18" charset="0"/>
              </a:rPr>
              <a:t> </a:t>
            </a:r>
            <a:r>
              <a:rPr lang="en-US" altLang="en-US" sz="2539" dirty="0">
                <a:latin typeface="Arial" panose="020B0604020202020204" pitchFamily="34" charset="0"/>
                <a:cs typeface="Arial" panose="020B0604020202020204" pitchFamily="34" charset="0"/>
              </a:rPr>
              <a:t>evolved</a:t>
            </a:r>
            <a:r>
              <a:rPr lang="en-US" altLang="en-US" sz="2539" dirty="0">
                <a:latin typeface="Times New Roman" panose="02020603050405020304" pitchFamily="18" charset="0"/>
                <a:cs typeface="Times New Roman" panose="02020603050405020304" pitchFamily="18" charset="0"/>
              </a:rPr>
              <a:t> </a:t>
            </a:r>
            <a:r>
              <a:rPr lang="en-US" altLang="en-US" sz="2539" dirty="0">
                <a:latin typeface="Arial" panose="020B0604020202020204" pitchFamily="34" charset="0"/>
                <a:cs typeface="Arial" panose="020B0604020202020204" pitchFamily="34" charset="0"/>
              </a:rPr>
              <a:t>into</a:t>
            </a:r>
            <a:r>
              <a:rPr lang="en-US" altLang="en-US" sz="2539" dirty="0">
                <a:latin typeface="Times New Roman" panose="02020603050405020304" pitchFamily="18" charset="0"/>
                <a:cs typeface="Times New Roman" panose="02020603050405020304" pitchFamily="18" charset="0"/>
              </a:rPr>
              <a:t> </a:t>
            </a:r>
            <a:r>
              <a:rPr lang="en-US" altLang="en-US" sz="2539" dirty="0">
                <a:latin typeface="Arial" panose="020B0604020202020204" pitchFamily="34" charset="0"/>
                <a:cs typeface="Arial" panose="020B0604020202020204" pitchFamily="34" charset="0"/>
              </a:rPr>
              <a:t>a</a:t>
            </a:r>
            <a:r>
              <a:rPr lang="en-US" altLang="en-US" sz="2539" dirty="0">
                <a:latin typeface="Times New Roman" panose="02020603050405020304" pitchFamily="18" charset="0"/>
                <a:cs typeface="Times New Roman" panose="02020603050405020304" pitchFamily="18" charset="0"/>
              </a:rPr>
              <a:t> </a:t>
            </a:r>
            <a:r>
              <a:rPr lang="en-US" altLang="en-US" sz="2539" dirty="0">
                <a:latin typeface="Arial" panose="020B0604020202020204" pitchFamily="34" charset="0"/>
                <a:cs typeface="Arial" panose="020B0604020202020204" pitchFamily="34" charset="0"/>
              </a:rPr>
              <a:t>capable</a:t>
            </a:r>
            <a:r>
              <a:rPr lang="en-US" altLang="en-US" sz="2539" dirty="0">
                <a:latin typeface="Times New Roman" panose="02020603050405020304" pitchFamily="18" charset="0"/>
                <a:cs typeface="Times New Roman" panose="02020603050405020304" pitchFamily="18" charset="0"/>
              </a:rPr>
              <a:t> </a:t>
            </a:r>
            <a:r>
              <a:rPr lang="en-US" altLang="en-US" sz="2539" dirty="0">
                <a:latin typeface="Arial" panose="020B0604020202020204" pitchFamily="34" charset="0"/>
                <a:cs typeface="Arial" panose="020B0604020202020204" pitchFamily="34" charset="0"/>
              </a:rPr>
              <a:t>job</a:t>
            </a:r>
            <a:r>
              <a:rPr lang="en-US" altLang="en-US" sz="2539" dirty="0">
                <a:latin typeface="Times New Roman" panose="02020603050405020304" pitchFamily="18" charset="0"/>
                <a:cs typeface="Times New Roman" panose="02020603050405020304" pitchFamily="18" charset="0"/>
              </a:rPr>
              <a:t> </a:t>
            </a:r>
            <a:r>
              <a:rPr lang="en-US" altLang="en-US" sz="2539" dirty="0">
                <a:latin typeface="Arial" panose="020B0604020202020204" pitchFamily="34" charset="0"/>
                <a:cs typeface="Arial" panose="020B0604020202020204" pitchFamily="34" charset="0"/>
              </a:rPr>
              <a:t>scheduler</a:t>
            </a:r>
            <a:r>
              <a:rPr lang="en-US" altLang="en-US" sz="2539" dirty="0">
                <a:latin typeface="Times New Roman" panose="02020603050405020304" pitchFamily="18" charset="0"/>
                <a:cs typeface="Times New Roman" panose="02020603050405020304" pitchFamily="18" charset="0"/>
              </a:rPr>
              <a:t> </a:t>
            </a:r>
            <a:r>
              <a:rPr lang="en-US" altLang="en-US" sz="2539" dirty="0">
                <a:latin typeface="Arial" panose="020B0604020202020204" pitchFamily="34" charset="0"/>
                <a:cs typeface="Arial" panose="020B0604020202020204" pitchFamily="34" charset="0"/>
              </a:rPr>
              <a:t>through</a:t>
            </a:r>
            <a:r>
              <a:rPr lang="en-US" altLang="en-US" sz="2539" dirty="0">
                <a:latin typeface="Times New Roman" panose="02020603050405020304" pitchFamily="18" charset="0"/>
                <a:cs typeface="Times New Roman" panose="02020603050405020304" pitchFamily="18" charset="0"/>
              </a:rPr>
              <a:t> </a:t>
            </a:r>
            <a:r>
              <a:rPr lang="en-US" altLang="en-US" sz="2539" dirty="0">
                <a:latin typeface="Arial" panose="020B0604020202020204" pitchFamily="34" charset="0"/>
                <a:cs typeface="Arial" panose="020B0604020202020204" pitchFamily="34" charset="0"/>
              </a:rPr>
              <a:t>use</a:t>
            </a:r>
            <a:r>
              <a:rPr lang="en-US" altLang="en-US" sz="2539" dirty="0">
                <a:latin typeface="Times New Roman" panose="02020603050405020304" pitchFamily="18" charset="0"/>
                <a:cs typeface="Times New Roman" panose="02020603050405020304" pitchFamily="18" charset="0"/>
              </a:rPr>
              <a:t> </a:t>
            </a:r>
            <a:r>
              <a:rPr lang="en-US" altLang="en-US" sz="2539" dirty="0">
                <a:latin typeface="Arial" panose="020B0604020202020204" pitchFamily="34" charset="0"/>
                <a:cs typeface="Arial" panose="020B0604020202020204" pitchFamily="34" charset="0"/>
              </a:rPr>
              <a:t>of</a:t>
            </a:r>
            <a:r>
              <a:rPr lang="en-US" altLang="en-US" sz="2539" dirty="0">
                <a:latin typeface="Times New Roman" panose="02020603050405020304" pitchFamily="18" charset="0"/>
                <a:cs typeface="Times New Roman" panose="02020603050405020304" pitchFamily="18" charset="0"/>
              </a:rPr>
              <a:t> </a:t>
            </a:r>
            <a:r>
              <a:rPr lang="en-US" altLang="en-US" sz="2539" dirty="0">
                <a:latin typeface="Arial" panose="020B0604020202020204" pitchFamily="34" charset="0"/>
                <a:cs typeface="Arial" panose="020B0604020202020204" pitchFamily="34" charset="0"/>
              </a:rPr>
              <a:t>optional</a:t>
            </a:r>
            <a:r>
              <a:rPr lang="en-US" altLang="en-US" sz="2539" dirty="0">
                <a:latin typeface="Times New Roman" panose="02020603050405020304" pitchFamily="18" charset="0"/>
                <a:cs typeface="Times New Roman" panose="02020603050405020304" pitchFamily="18" charset="0"/>
              </a:rPr>
              <a:t> </a:t>
            </a:r>
            <a:r>
              <a:rPr lang="en-US" altLang="en-US" sz="2539" dirty="0">
                <a:latin typeface="Arial" panose="020B0604020202020204" pitchFamily="34" charset="0"/>
                <a:cs typeface="Arial" panose="020B0604020202020204" pitchFamily="34" charset="0"/>
              </a:rPr>
              <a:t>plugins</a:t>
            </a:r>
            <a:endParaRPr lang="en-US" altLang="en-US" sz="2539" dirty="0">
              <a:latin typeface="Times New Roman" panose="02020603050405020304" pitchFamily="18" charset="0"/>
              <a:cs typeface="Times New Roman" panose="02020603050405020304" pitchFamily="18" charset="0"/>
            </a:endParaRPr>
          </a:p>
          <a:p>
            <a:pPr marL="352689">
              <a:spcBef>
                <a:spcPts val="1009"/>
              </a:spcBef>
            </a:pPr>
            <a:r>
              <a:rPr lang="en-US" altLang="en-US" sz="2539" dirty="0">
                <a:latin typeface="Arial" panose="020B0604020202020204" pitchFamily="34" charset="0"/>
                <a:cs typeface="Arial" panose="020B0604020202020204" pitchFamily="34" charset="0"/>
              </a:rPr>
              <a:t>About</a:t>
            </a:r>
            <a:r>
              <a:rPr lang="en-US" altLang="en-US" sz="2539" dirty="0">
                <a:latin typeface="Times New Roman" panose="02020603050405020304" pitchFamily="18" charset="0"/>
                <a:cs typeface="Times New Roman" panose="02020603050405020304" pitchFamily="18" charset="0"/>
              </a:rPr>
              <a:t> </a:t>
            </a:r>
            <a:r>
              <a:rPr lang="en-US" altLang="en-US" sz="2539" dirty="0">
                <a:latin typeface="Arial" panose="020B0604020202020204" pitchFamily="34" charset="0"/>
                <a:cs typeface="Arial" panose="020B0604020202020204" pitchFamily="34" charset="0"/>
              </a:rPr>
              <a:t>500,000</a:t>
            </a:r>
            <a:r>
              <a:rPr lang="en-US" altLang="en-US" sz="2539" dirty="0">
                <a:latin typeface="Times New Roman" panose="02020603050405020304" pitchFamily="18" charset="0"/>
                <a:cs typeface="Times New Roman" panose="02020603050405020304" pitchFamily="18" charset="0"/>
              </a:rPr>
              <a:t> </a:t>
            </a:r>
            <a:r>
              <a:rPr lang="en-US" altLang="en-US" sz="2539" dirty="0">
                <a:latin typeface="Arial" panose="020B0604020202020204" pitchFamily="34" charset="0"/>
                <a:cs typeface="Arial" panose="020B0604020202020204" pitchFamily="34" charset="0"/>
              </a:rPr>
              <a:t>lines</a:t>
            </a:r>
            <a:r>
              <a:rPr lang="en-US" altLang="en-US" sz="2539" dirty="0">
                <a:latin typeface="Times New Roman" panose="02020603050405020304" pitchFamily="18" charset="0"/>
                <a:cs typeface="Times New Roman" panose="02020603050405020304" pitchFamily="18" charset="0"/>
              </a:rPr>
              <a:t> </a:t>
            </a:r>
            <a:r>
              <a:rPr lang="en-US" altLang="en-US" sz="2539" dirty="0">
                <a:latin typeface="Arial" panose="020B0604020202020204" pitchFamily="34" charset="0"/>
                <a:cs typeface="Arial" panose="020B0604020202020204" pitchFamily="34" charset="0"/>
              </a:rPr>
              <a:t>of</a:t>
            </a:r>
            <a:r>
              <a:rPr lang="en-US" altLang="en-US" sz="2539" dirty="0">
                <a:latin typeface="Times New Roman" panose="02020603050405020304" pitchFamily="18" charset="0"/>
                <a:cs typeface="Times New Roman" panose="02020603050405020304" pitchFamily="18" charset="0"/>
              </a:rPr>
              <a:t> </a:t>
            </a:r>
            <a:r>
              <a:rPr lang="en-US" altLang="en-US" sz="2539" dirty="0">
                <a:latin typeface="Arial" panose="020B0604020202020204" pitchFamily="34" charset="0"/>
                <a:cs typeface="Arial" panose="020B0604020202020204" pitchFamily="34" charset="0"/>
              </a:rPr>
              <a:t>C</a:t>
            </a:r>
            <a:r>
              <a:rPr lang="en-US" altLang="en-US" sz="2539" dirty="0">
                <a:latin typeface="Times New Roman" panose="02020603050405020304" pitchFamily="18" charset="0"/>
                <a:cs typeface="Times New Roman" panose="02020603050405020304" pitchFamily="18" charset="0"/>
              </a:rPr>
              <a:t> </a:t>
            </a:r>
            <a:r>
              <a:rPr lang="en-US" altLang="en-US" sz="2539" dirty="0">
                <a:latin typeface="Arial" panose="020B0604020202020204" pitchFamily="34" charset="0"/>
                <a:cs typeface="Arial" panose="020B0604020202020204" pitchFamily="34" charset="0"/>
              </a:rPr>
              <a:t>code</a:t>
            </a:r>
            <a:r>
              <a:rPr lang="en-US" altLang="en-US" sz="2539" dirty="0">
                <a:latin typeface="Times New Roman" panose="02020603050405020304" pitchFamily="18" charset="0"/>
                <a:cs typeface="Times New Roman" panose="02020603050405020304" pitchFamily="18" charset="0"/>
              </a:rPr>
              <a:t> </a:t>
            </a:r>
            <a:r>
              <a:rPr lang="en-US" altLang="en-US" sz="2539" dirty="0">
                <a:latin typeface="Arial" panose="020B0604020202020204" pitchFamily="34" charset="0"/>
                <a:cs typeface="Arial" panose="020B0604020202020204" pitchFamily="34" charset="0"/>
              </a:rPr>
              <a:t>today.</a:t>
            </a:r>
            <a:endParaRPr lang="en-US" altLang="en-US" sz="2539" dirty="0">
              <a:latin typeface="Times New Roman" panose="02020603050405020304" pitchFamily="18" charset="0"/>
              <a:cs typeface="Times New Roman" panose="02020603050405020304" pitchFamily="18" charset="0"/>
            </a:endParaRPr>
          </a:p>
          <a:p>
            <a:pPr marL="352689">
              <a:lnSpc>
                <a:spcPct val="135000"/>
              </a:lnSpc>
              <a:spcBef>
                <a:spcPts val="12"/>
              </a:spcBef>
            </a:pPr>
            <a:r>
              <a:rPr lang="en-US" altLang="en-US" sz="2539" dirty="0">
                <a:latin typeface="Arial" panose="020B0604020202020204" pitchFamily="34" charset="0"/>
                <a:cs typeface="Arial" panose="020B0604020202020204" pitchFamily="34" charset="0"/>
              </a:rPr>
              <a:t>Supports</a:t>
            </a:r>
            <a:r>
              <a:rPr lang="en-US" altLang="en-US" sz="2539" dirty="0">
                <a:latin typeface="Times New Roman" panose="02020603050405020304" pitchFamily="18" charset="0"/>
                <a:cs typeface="Times New Roman" panose="02020603050405020304" pitchFamily="18" charset="0"/>
              </a:rPr>
              <a:t> </a:t>
            </a:r>
            <a:r>
              <a:rPr lang="en-US" altLang="en-US" sz="2539" dirty="0">
                <a:latin typeface="Arial" panose="020B0604020202020204" pitchFamily="34" charset="0"/>
                <a:cs typeface="Arial" panose="020B0604020202020204" pitchFamily="34" charset="0"/>
              </a:rPr>
              <a:t>AIX,</a:t>
            </a:r>
            <a:r>
              <a:rPr lang="en-US" altLang="en-US" sz="2539" dirty="0">
                <a:latin typeface="Times New Roman" panose="02020603050405020304" pitchFamily="18" charset="0"/>
                <a:cs typeface="Times New Roman" panose="02020603050405020304" pitchFamily="18" charset="0"/>
              </a:rPr>
              <a:t> </a:t>
            </a:r>
            <a:r>
              <a:rPr lang="en-US" altLang="en-US" sz="2539" dirty="0">
                <a:latin typeface="Arial" panose="020B0604020202020204" pitchFamily="34" charset="0"/>
                <a:cs typeface="Arial" panose="020B0604020202020204" pitchFamily="34" charset="0"/>
              </a:rPr>
              <a:t>Linux,</a:t>
            </a:r>
            <a:r>
              <a:rPr lang="en-US" altLang="en-US" sz="2539" dirty="0">
                <a:latin typeface="Times New Roman" panose="02020603050405020304" pitchFamily="18" charset="0"/>
                <a:cs typeface="Times New Roman" panose="02020603050405020304" pitchFamily="18" charset="0"/>
              </a:rPr>
              <a:t> </a:t>
            </a:r>
            <a:r>
              <a:rPr lang="en-US" altLang="en-US" sz="2539" dirty="0">
                <a:latin typeface="Arial" panose="020B0604020202020204" pitchFamily="34" charset="0"/>
                <a:cs typeface="Arial" panose="020B0604020202020204" pitchFamily="34" charset="0"/>
              </a:rPr>
              <a:t>Solaris,</a:t>
            </a:r>
            <a:r>
              <a:rPr lang="en-US" altLang="en-US" sz="2539" dirty="0">
                <a:latin typeface="Times New Roman" panose="02020603050405020304" pitchFamily="18" charset="0"/>
                <a:cs typeface="Times New Roman" panose="02020603050405020304" pitchFamily="18" charset="0"/>
              </a:rPr>
              <a:t> </a:t>
            </a:r>
            <a:r>
              <a:rPr lang="en-US" altLang="en-US" sz="2539" dirty="0">
                <a:latin typeface="Arial" panose="020B0604020202020204" pitchFamily="34" charset="0"/>
                <a:cs typeface="Arial" panose="020B0604020202020204" pitchFamily="34" charset="0"/>
              </a:rPr>
              <a:t>other</a:t>
            </a:r>
            <a:r>
              <a:rPr lang="en-US" altLang="en-US" sz="2539" dirty="0">
                <a:latin typeface="Times New Roman" panose="02020603050405020304" pitchFamily="18" charset="0"/>
                <a:cs typeface="Times New Roman" panose="02020603050405020304" pitchFamily="18" charset="0"/>
              </a:rPr>
              <a:t> </a:t>
            </a:r>
            <a:r>
              <a:rPr lang="en-US" altLang="en-US" sz="2539" dirty="0">
                <a:latin typeface="Arial" panose="020B0604020202020204" pitchFamily="34" charset="0"/>
                <a:cs typeface="Arial" panose="020B0604020202020204" pitchFamily="34" charset="0"/>
              </a:rPr>
              <a:t>Unix</a:t>
            </a:r>
            <a:r>
              <a:rPr lang="en-US" altLang="en-US" sz="2539" dirty="0">
                <a:latin typeface="Times New Roman" panose="02020603050405020304" pitchFamily="18" charset="0"/>
                <a:cs typeface="Times New Roman" panose="02020603050405020304" pitchFamily="18" charset="0"/>
              </a:rPr>
              <a:t> </a:t>
            </a:r>
            <a:r>
              <a:rPr lang="en-US" altLang="en-US" sz="2539" dirty="0">
                <a:latin typeface="Arial" panose="020B0604020202020204" pitchFamily="34" charset="0"/>
                <a:cs typeface="Arial" panose="020B0604020202020204" pitchFamily="34" charset="0"/>
              </a:rPr>
              <a:t>variants</a:t>
            </a:r>
            <a:r>
              <a:rPr lang="en-US" altLang="en-US" sz="2539" dirty="0">
                <a:latin typeface="Times New Roman" panose="02020603050405020304" pitchFamily="18" charset="0"/>
                <a:cs typeface="Times New Roman" panose="02020603050405020304" pitchFamily="18" charset="0"/>
              </a:rPr>
              <a:t> </a:t>
            </a:r>
            <a:r>
              <a:rPr lang="en-US" altLang="en-US" sz="2539" dirty="0">
                <a:latin typeface="Arial" panose="020B0604020202020204" pitchFamily="34" charset="0"/>
                <a:cs typeface="Arial" panose="020B0604020202020204" pitchFamily="34" charset="0"/>
              </a:rPr>
              <a:t>Used</a:t>
            </a:r>
            <a:r>
              <a:rPr lang="en-US" altLang="en-US" sz="2539" dirty="0">
                <a:latin typeface="Times New Roman" panose="02020603050405020304" pitchFamily="18" charset="0"/>
                <a:cs typeface="Times New Roman" panose="02020603050405020304" pitchFamily="18" charset="0"/>
              </a:rPr>
              <a:t> </a:t>
            </a:r>
            <a:r>
              <a:rPr lang="en-US" altLang="en-US" sz="2539" dirty="0">
                <a:latin typeface="Arial" panose="020B0604020202020204" pitchFamily="34" charset="0"/>
                <a:cs typeface="Arial" panose="020B0604020202020204" pitchFamily="34" charset="0"/>
              </a:rPr>
              <a:t>on</a:t>
            </a:r>
            <a:r>
              <a:rPr lang="en-US" altLang="en-US" sz="2539" dirty="0">
                <a:latin typeface="Times New Roman" panose="02020603050405020304" pitchFamily="18" charset="0"/>
                <a:cs typeface="Times New Roman" panose="02020603050405020304" pitchFamily="18" charset="0"/>
              </a:rPr>
              <a:t> </a:t>
            </a:r>
            <a:r>
              <a:rPr lang="en-US" altLang="en-US" sz="2539" dirty="0">
                <a:latin typeface="Arial" panose="020B0604020202020204" pitchFamily="34" charset="0"/>
                <a:cs typeface="Arial" panose="020B0604020202020204" pitchFamily="34" charset="0"/>
              </a:rPr>
              <a:t>many</a:t>
            </a:r>
            <a:r>
              <a:rPr lang="en-US" altLang="en-US" sz="2539" dirty="0">
                <a:latin typeface="Times New Roman" panose="02020603050405020304" pitchFamily="18" charset="0"/>
                <a:cs typeface="Times New Roman" panose="02020603050405020304" pitchFamily="18" charset="0"/>
              </a:rPr>
              <a:t> </a:t>
            </a:r>
            <a:r>
              <a:rPr lang="en-US" altLang="en-US" sz="2539" dirty="0">
                <a:latin typeface="Arial" panose="020B0604020202020204" pitchFamily="34" charset="0"/>
                <a:cs typeface="Arial" panose="020B0604020202020204" pitchFamily="34" charset="0"/>
              </a:rPr>
              <a:t>of</a:t>
            </a:r>
            <a:r>
              <a:rPr lang="en-US" altLang="en-US" sz="2539" dirty="0">
                <a:latin typeface="Times New Roman" panose="02020603050405020304" pitchFamily="18" charset="0"/>
                <a:cs typeface="Times New Roman" panose="02020603050405020304" pitchFamily="18" charset="0"/>
              </a:rPr>
              <a:t> </a:t>
            </a:r>
            <a:r>
              <a:rPr lang="en-US" altLang="en-US" sz="2539" dirty="0">
                <a:latin typeface="Arial" panose="020B0604020202020204" pitchFamily="34" charset="0"/>
                <a:cs typeface="Arial" panose="020B0604020202020204" pitchFamily="34" charset="0"/>
              </a:rPr>
              <a:t>the</a:t>
            </a:r>
            <a:r>
              <a:rPr lang="en-US" altLang="en-US" sz="2539" dirty="0">
                <a:latin typeface="Times New Roman" panose="02020603050405020304" pitchFamily="18" charset="0"/>
                <a:cs typeface="Times New Roman" panose="02020603050405020304" pitchFamily="18" charset="0"/>
              </a:rPr>
              <a:t> </a:t>
            </a:r>
            <a:r>
              <a:rPr lang="en-US" altLang="en-US" sz="2539" dirty="0">
                <a:latin typeface="Arial" panose="020B0604020202020204" pitchFamily="34" charset="0"/>
                <a:cs typeface="Arial" panose="020B0604020202020204" pitchFamily="34" charset="0"/>
              </a:rPr>
              <a:t>world's</a:t>
            </a:r>
            <a:r>
              <a:rPr lang="en-US" altLang="en-US" sz="2539" dirty="0">
                <a:latin typeface="Times New Roman" panose="02020603050405020304" pitchFamily="18" charset="0"/>
                <a:cs typeface="Times New Roman" panose="02020603050405020304" pitchFamily="18" charset="0"/>
              </a:rPr>
              <a:t> </a:t>
            </a:r>
            <a:r>
              <a:rPr lang="en-US" altLang="en-US" sz="2539" dirty="0">
                <a:latin typeface="Arial" panose="020B0604020202020204" pitchFamily="34" charset="0"/>
                <a:cs typeface="Arial" panose="020B0604020202020204" pitchFamily="34" charset="0"/>
              </a:rPr>
              <a:t>largest</a:t>
            </a:r>
            <a:r>
              <a:rPr lang="en-US" altLang="en-US" sz="2539" dirty="0">
                <a:latin typeface="Times New Roman" panose="02020603050405020304" pitchFamily="18" charset="0"/>
                <a:cs typeface="Times New Roman" panose="02020603050405020304" pitchFamily="18" charset="0"/>
              </a:rPr>
              <a:t> </a:t>
            </a:r>
            <a:r>
              <a:rPr lang="en-US" altLang="en-US" sz="2539" dirty="0">
                <a:latin typeface="Arial" panose="020B0604020202020204" pitchFamily="34" charset="0"/>
                <a:cs typeface="Arial" panose="020B0604020202020204" pitchFamily="34" charset="0"/>
              </a:rPr>
              <a:t>computers</a:t>
            </a:r>
            <a:endParaRPr lang="en-US" altLang="en-US" sz="2539"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09860541"/>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20" name="object 837"/>
          <p:cNvSpPr>
            <a:spLocks/>
          </p:cNvSpPr>
          <p:nvPr/>
        </p:nvSpPr>
        <p:spPr bwMode="auto">
          <a:xfrm>
            <a:off x="1012002" y="4646857"/>
            <a:ext cx="326777" cy="405952"/>
          </a:xfrm>
          <a:custGeom>
            <a:avLst/>
            <a:gdLst>
              <a:gd name="T0" fmla="*/ 351501 w 371856"/>
              <a:gd name="T1" fmla="*/ 415700 h 460362"/>
              <a:gd name="T2" fmla="*/ 354453 w 371856"/>
              <a:gd name="T3" fmla="*/ 404067 h 460362"/>
              <a:gd name="T4" fmla="*/ 357408 w 371856"/>
              <a:gd name="T5" fmla="*/ 386629 h 460362"/>
              <a:gd name="T6" fmla="*/ 360362 w 371856"/>
              <a:gd name="T7" fmla="*/ 340118 h 460362"/>
              <a:gd name="T8" fmla="*/ 351501 w 371856"/>
              <a:gd name="T9" fmla="*/ 220929 h 460362"/>
              <a:gd name="T10" fmla="*/ 330823 w 371856"/>
              <a:gd name="T11" fmla="*/ 34876 h 460362"/>
              <a:gd name="T12" fmla="*/ 327870 w 371856"/>
              <a:gd name="T13" fmla="*/ 0 h 460362"/>
              <a:gd name="T14" fmla="*/ 0 w 371856"/>
              <a:gd name="T15" fmla="*/ 0 h 460362"/>
              <a:gd name="T16" fmla="*/ 0 w 371856"/>
              <a:gd name="T17" fmla="*/ 447675 h 460362"/>
              <a:gd name="T18" fmla="*/ 351501 w 371856"/>
              <a:gd name="T19" fmla="*/ 447675 h 460362"/>
              <a:gd name="T20" fmla="*/ 351501 w 371856"/>
              <a:gd name="T21" fmla="*/ 415700 h 46036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1856" h="460362">
                <a:moveTo>
                  <a:pt x="362712" y="427481"/>
                </a:moveTo>
                <a:lnTo>
                  <a:pt x="365759" y="415518"/>
                </a:lnTo>
                <a:lnTo>
                  <a:pt x="368808" y="397586"/>
                </a:lnTo>
                <a:lnTo>
                  <a:pt x="371856" y="349757"/>
                </a:lnTo>
                <a:lnTo>
                  <a:pt x="362712" y="227190"/>
                </a:lnTo>
                <a:lnTo>
                  <a:pt x="341375" y="35864"/>
                </a:lnTo>
                <a:lnTo>
                  <a:pt x="338328" y="0"/>
                </a:lnTo>
                <a:lnTo>
                  <a:pt x="0" y="0"/>
                </a:lnTo>
                <a:lnTo>
                  <a:pt x="0" y="460362"/>
                </a:lnTo>
                <a:lnTo>
                  <a:pt x="362712" y="460362"/>
                </a:lnTo>
                <a:lnTo>
                  <a:pt x="362712" y="427481"/>
                </a:lnTo>
                <a:close/>
              </a:path>
            </a:pathLst>
          </a:custGeom>
          <a:solidFill>
            <a:srgbClr val="000033"/>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621" name="object 838"/>
          <p:cNvSpPr>
            <a:spLocks/>
          </p:cNvSpPr>
          <p:nvPr/>
        </p:nvSpPr>
        <p:spPr bwMode="auto">
          <a:xfrm>
            <a:off x="1014881" y="4668450"/>
            <a:ext cx="300865" cy="47505"/>
          </a:xfrm>
          <a:custGeom>
            <a:avLst/>
            <a:gdLst>
              <a:gd name="T0" fmla="*/ 328825 w 341376"/>
              <a:gd name="T1" fmla="*/ 0 h 53809"/>
              <a:gd name="T2" fmla="*/ 0 w 341376"/>
              <a:gd name="T3" fmla="*/ 2905 h 53809"/>
              <a:gd name="T4" fmla="*/ 0 w 341376"/>
              <a:gd name="T5" fmla="*/ 52387 h 53809"/>
              <a:gd name="T6" fmla="*/ 331787 w 341376"/>
              <a:gd name="T7" fmla="*/ 49469 h 53809"/>
              <a:gd name="T8" fmla="*/ 331787 w 341376"/>
              <a:gd name="T9" fmla="*/ 23282 h 53809"/>
              <a:gd name="T10" fmla="*/ 328825 w 341376"/>
              <a:gd name="T11" fmla="*/ 0 h 5380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41376" h="53809">
                <a:moveTo>
                  <a:pt x="338328" y="0"/>
                </a:moveTo>
                <a:lnTo>
                  <a:pt x="0" y="2984"/>
                </a:lnTo>
                <a:lnTo>
                  <a:pt x="0" y="53809"/>
                </a:lnTo>
                <a:lnTo>
                  <a:pt x="341376" y="50812"/>
                </a:lnTo>
                <a:lnTo>
                  <a:pt x="341376" y="23914"/>
                </a:lnTo>
                <a:lnTo>
                  <a:pt x="338328" y="0"/>
                </a:lnTo>
                <a:close/>
              </a:path>
            </a:pathLst>
          </a:custGeom>
          <a:solidFill>
            <a:srgbClr val="00317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622" name="object 839"/>
          <p:cNvSpPr>
            <a:spLocks/>
          </p:cNvSpPr>
          <p:nvPr/>
        </p:nvSpPr>
        <p:spPr bwMode="auto">
          <a:xfrm>
            <a:off x="1782159" y="4507221"/>
            <a:ext cx="464974" cy="179943"/>
          </a:xfrm>
          <a:custGeom>
            <a:avLst/>
            <a:gdLst>
              <a:gd name="T0" fmla="*/ 2964 w 527304"/>
              <a:gd name="T1" fmla="*/ 195523 h 203276"/>
              <a:gd name="T2" fmla="*/ 8891 w 527304"/>
              <a:gd name="T3" fmla="*/ 198437 h 203276"/>
              <a:gd name="T4" fmla="*/ 14820 w 527304"/>
              <a:gd name="T5" fmla="*/ 198437 h 203276"/>
              <a:gd name="T6" fmla="*/ 240079 w 527304"/>
              <a:gd name="T7" fmla="*/ 145920 h 203276"/>
              <a:gd name="T8" fmla="*/ 500907 w 527304"/>
              <a:gd name="T9" fmla="*/ 87552 h 203276"/>
              <a:gd name="T10" fmla="*/ 509799 w 527304"/>
              <a:gd name="T11" fmla="*/ 84626 h 203276"/>
              <a:gd name="T12" fmla="*/ 512763 w 527304"/>
              <a:gd name="T13" fmla="*/ 81712 h 203276"/>
              <a:gd name="T14" fmla="*/ 512763 w 527304"/>
              <a:gd name="T15" fmla="*/ 72960 h 203276"/>
              <a:gd name="T16" fmla="*/ 509799 w 527304"/>
              <a:gd name="T17" fmla="*/ 70046 h 203276"/>
              <a:gd name="T18" fmla="*/ 506834 w 527304"/>
              <a:gd name="T19" fmla="*/ 67120 h 203276"/>
              <a:gd name="T20" fmla="*/ 489050 w 527304"/>
              <a:gd name="T21" fmla="*/ 55455 h 203276"/>
              <a:gd name="T22" fmla="*/ 459412 w 527304"/>
              <a:gd name="T23" fmla="*/ 35023 h 203276"/>
              <a:gd name="T24" fmla="*/ 420881 w 527304"/>
              <a:gd name="T25" fmla="*/ 5839 h 203276"/>
              <a:gd name="T26" fmla="*/ 414952 w 527304"/>
              <a:gd name="T27" fmla="*/ 2926 h 203276"/>
              <a:gd name="T28" fmla="*/ 406060 w 527304"/>
              <a:gd name="T29" fmla="*/ 0 h 203276"/>
              <a:gd name="T30" fmla="*/ 397168 w 527304"/>
              <a:gd name="T31" fmla="*/ 2926 h 203276"/>
              <a:gd name="T32" fmla="*/ 201547 w 527304"/>
              <a:gd name="T33" fmla="*/ 52528 h 203276"/>
              <a:gd name="T34" fmla="*/ 201547 w 527304"/>
              <a:gd name="T35" fmla="*/ 58368 h 203276"/>
              <a:gd name="T36" fmla="*/ 192656 w 527304"/>
              <a:gd name="T37" fmla="*/ 72960 h 203276"/>
              <a:gd name="T38" fmla="*/ 180801 w 527304"/>
              <a:gd name="T39" fmla="*/ 87552 h 203276"/>
              <a:gd name="T40" fmla="*/ 165980 w 527304"/>
              <a:gd name="T41" fmla="*/ 105057 h 203276"/>
              <a:gd name="T42" fmla="*/ 145232 w 527304"/>
              <a:gd name="T43" fmla="*/ 116736 h 203276"/>
              <a:gd name="T44" fmla="*/ 118557 w 527304"/>
              <a:gd name="T45" fmla="*/ 128402 h 203276"/>
              <a:gd name="T46" fmla="*/ 103738 w 527304"/>
              <a:gd name="T47" fmla="*/ 131328 h 203276"/>
              <a:gd name="T48" fmla="*/ 71134 w 527304"/>
              <a:gd name="T49" fmla="*/ 131328 h 203276"/>
              <a:gd name="T50" fmla="*/ 53350 w 527304"/>
              <a:gd name="T51" fmla="*/ 128402 h 203276"/>
              <a:gd name="T52" fmla="*/ 38531 w 527304"/>
              <a:gd name="T53" fmla="*/ 137155 h 203276"/>
              <a:gd name="T54" fmla="*/ 11856 w 527304"/>
              <a:gd name="T55" fmla="*/ 145920 h 203276"/>
              <a:gd name="T56" fmla="*/ 0 w 527304"/>
              <a:gd name="T57" fmla="*/ 183857 h 203276"/>
              <a:gd name="T58" fmla="*/ 0 w 527304"/>
              <a:gd name="T59" fmla="*/ 195523 h 203276"/>
              <a:gd name="T60" fmla="*/ 2964 w 527304"/>
              <a:gd name="T61" fmla="*/ 195523 h 20327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527304" h="203276">
                <a:moveTo>
                  <a:pt x="3048" y="200291"/>
                </a:moveTo>
                <a:lnTo>
                  <a:pt x="9143" y="203276"/>
                </a:lnTo>
                <a:lnTo>
                  <a:pt x="15240" y="203276"/>
                </a:lnTo>
                <a:lnTo>
                  <a:pt x="246887" y="149478"/>
                </a:lnTo>
                <a:lnTo>
                  <a:pt x="515112" y="89687"/>
                </a:lnTo>
                <a:lnTo>
                  <a:pt x="524256" y="86690"/>
                </a:lnTo>
                <a:lnTo>
                  <a:pt x="527304" y="83705"/>
                </a:lnTo>
                <a:lnTo>
                  <a:pt x="527304" y="74739"/>
                </a:lnTo>
                <a:lnTo>
                  <a:pt x="524256" y="71754"/>
                </a:lnTo>
                <a:lnTo>
                  <a:pt x="521207" y="68757"/>
                </a:lnTo>
                <a:lnTo>
                  <a:pt x="502919" y="56807"/>
                </a:lnTo>
                <a:lnTo>
                  <a:pt x="472440" y="35877"/>
                </a:lnTo>
                <a:lnTo>
                  <a:pt x="432816" y="5981"/>
                </a:lnTo>
                <a:lnTo>
                  <a:pt x="426719" y="2997"/>
                </a:lnTo>
                <a:lnTo>
                  <a:pt x="417575" y="0"/>
                </a:lnTo>
                <a:lnTo>
                  <a:pt x="408431" y="2997"/>
                </a:lnTo>
                <a:lnTo>
                  <a:pt x="207263" y="53809"/>
                </a:lnTo>
                <a:lnTo>
                  <a:pt x="207263" y="59791"/>
                </a:lnTo>
                <a:lnTo>
                  <a:pt x="198119" y="74739"/>
                </a:lnTo>
                <a:lnTo>
                  <a:pt x="185928" y="89687"/>
                </a:lnTo>
                <a:lnTo>
                  <a:pt x="170687" y="107619"/>
                </a:lnTo>
                <a:lnTo>
                  <a:pt x="149351" y="119583"/>
                </a:lnTo>
                <a:lnTo>
                  <a:pt x="121919" y="131533"/>
                </a:lnTo>
                <a:lnTo>
                  <a:pt x="106680" y="134531"/>
                </a:lnTo>
                <a:lnTo>
                  <a:pt x="73151" y="134531"/>
                </a:lnTo>
                <a:lnTo>
                  <a:pt x="54863" y="131533"/>
                </a:lnTo>
                <a:lnTo>
                  <a:pt x="39624" y="140500"/>
                </a:lnTo>
                <a:lnTo>
                  <a:pt x="12192" y="149478"/>
                </a:lnTo>
                <a:lnTo>
                  <a:pt x="0" y="188340"/>
                </a:lnTo>
                <a:lnTo>
                  <a:pt x="0" y="200291"/>
                </a:lnTo>
                <a:lnTo>
                  <a:pt x="3048" y="200291"/>
                </a:lnTo>
                <a:close/>
              </a:path>
            </a:pathLst>
          </a:custGeom>
          <a:solidFill>
            <a:srgbClr val="CEAEBE"/>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623" name="object 840"/>
          <p:cNvSpPr>
            <a:spLocks/>
          </p:cNvSpPr>
          <p:nvPr/>
        </p:nvSpPr>
        <p:spPr bwMode="auto">
          <a:xfrm>
            <a:off x="1964982" y="4553287"/>
            <a:ext cx="0" cy="10076"/>
          </a:xfrm>
          <a:custGeom>
            <a:avLst/>
            <a:gdLst>
              <a:gd name="T0" fmla="*/ 0 h 11957"/>
              <a:gd name="T1" fmla="*/ 11112 h 11957"/>
              <a:gd name="T2" fmla="*/ 0 60000 65536"/>
              <a:gd name="T3" fmla="*/ 0 60000 65536"/>
            </a:gdLst>
            <a:ahLst/>
            <a:cxnLst>
              <a:cxn ang="T2">
                <a:pos x="0" y="T0"/>
              </a:cxn>
              <a:cxn ang="T3">
                <a:pos x="0" y="T1"/>
              </a:cxn>
            </a:cxnLst>
            <a:rect l="0" t="0" r="r" b="b"/>
            <a:pathLst>
              <a:path h="11957">
                <a:moveTo>
                  <a:pt x="0" y="0"/>
                </a:moveTo>
                <a:lnTo>
                  <a:pt x="0" y="11957"/>
                </a:lnTo>
              </a:path>
            </a:pathLst>
          </a:custGeom>
          <a:noFill/>
          <a:ln w="609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1624" name="object 841"/>
          <p:cNvSpPr>
            <a:spLocks/>
          </p:cNvSpPr>
          <p:nvPr/>
        </p:nvSpPr>
        <p:spPr bwMode="auto">
          <a:xfrm>
            <a:off x="1954904" y="4557604"/>
            <a:ext cx="12956" cy="18715"/>
          </a:xfrm>
          <a:custGeom>
            <a:avLst/>
            <a:gdLst>
              <a:gd name="T0" fmla="*/ 8572 w 15239"/>
              <a:gd name="T1" fmla="*/ 0 h 20916"/>
              <a:gd name="T2" fmla="*/ 0 w 15239"/>
              <a:gd name="T3" fmla="*/ 14748 h 20916"/>
              <a:gd name="T4" fmla="*/ 0 w 15239"/>
              <a:gd name="T5" fmla="*/ 20638 h 20916"/>
              <a:gd name="T6" fmla="*/ 5715 w 15239"/>
              <a:gd name="T7" fmla="*/ 20638 h 20916"/>
              <a:gd name="T8" fmla="*/ 14288 w 15239"/>
              <a:gd name="T9" fmla="*/ 5890 h 20916"/>
              <a:gd name="T10" fmla="*/ 14288 w 15239"/>
              <a:gd name="T11" fmla="*/ 0 h 20916"/>
              <a:gd name="T12" fmla="*/ 8572 w 15239"/>
              <a:gd name="T13" fmla="*/ 0 h 2091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5239" h="20916">
                <a:moveTo>
                  <a:pt x="9143" y="0"/>
                </a:moveTo>
                <a:lnTo>
                  <a:pt x="0" y="14947"/>
                </a:lnTo>
                <a:lnTo>
                  <a:pt x="0" y="20916"/>
                </a:lnTo>
                <a:lnTo>
                  <a:pt x="6095" y="20916"/>
                </a:lnTo>
                <a:lnTo>
                  <a:pt x="15239" y="5969"/>
                </a:lnTo>
                <a:lnTo>
                  <a:pt x="15239" y="0"/>
                </a:lnTo>
                <a:lnTo>
                  <a:pt x="9143"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625" name="object 842"/>
          <p:cNvSpPr>
            <a:spLocks/>
          </p:cNvSpPr>
          <p:nvPr/>
        </p:nvSpPr>
        <p:spPr bwMode="auto">
          <a:xfrm>
            <a:off x="1943388" y="4570561"/>
            <a:ext cx="17275" cy="18714"/>
          </a:xfrm>
          <a:custGeom>
            <a:avLst/>
            <a:gdLst>
              <a:gd name="T0" fmla="*/ 12701 w 18287"/>
              <a:gd name="T1" fmla="*/ 0 h 20916"/>
              <a:gd name="T2" fmla="*/ 0 w 18287"/>
              <a:gd name="T3" fmla="*/ 14736 h 20916"/>
              <a:gd name="T4" fmla="*/ 0 w 18287"/>
              <a:gd name="T5" fmla="*/ 20637 h 20916"/>
              <a:gd name="T6" fmla="*/ 6349 w 18287"/>
              <a:gd name="T7" fmla="*/ 20637 h 20916"/>
              <a:gd name="T8" fmla="*/ 19050 w 18287"/>
              <a:gd name="T9" fmla="*/ 5888 h 20916"/>
              <a:gd name="T10" fmla="*/ 19050 w 18287"/>
              <a:gd name="T11" fmla="*/ 0 h 20916"/>
              <a:gd name="T12" fmla="*/ 12701 w 18287"/>
              <a:gd name="T13" fmla="*/ 0 h 2091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8287" h="20916">
                <a:moveTo>
                  <a:pt x="12192" y="0"/>
                </a:moveTo>
                <a:lnTo>
                  <a:pt x="0" y="14935"/>
                </a:lnTo>
                <a:lnTo>
                  <a:pt x="0" y="20916"/>
                </a:lnTo>
                <a:lnTo>
                  <a:pt x="6095" y="20916"/>
                </a:lnTo>
                <a:lnTo>
                  <a:pt x="18287" y="5968"/>
                </a:lnTo>
                <a:lnTo>
                  <a:pt x="18287" y="0"/>
                </a:lnTo>
                <a:lnTo>
                  <a:pt x="1219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626" name="object 843"/>
          <p:cNvSpPr>
            <a:spLocks/>
          </p:cNvSpPr>
          <p:nvPr/>
        </p:nvSpPr>
        <p:spPr bwMode="auto">
          <a:xfrm>
            <a:off x="1930433" y="4584957"/>
            <a:ext cx="18714" cy="20154"/>
          </a:xfrm>
          <a:custGeom>
            <a:avLst/>
            <a:gdLst>
              <a:gd name="T0" fmla="*/ 14740 w 21335"/>
              <a:gd name="T1" fmla="*/ 0 h 23926"/>
              <a:gd name="T2" fmla="*/ 0 w 21335"/>
              <a:gd name="T3" fmla="*/ 16669 h 23926"/>
              <a:gd name="T4" fmla="*/ 0 w 21335"/>
              <a:gd name="T5" fmla="*/ 22225 h 23926"/>
              <a:gd name="T6" fmla="*/ 5896 w 21335"/>
              <a:gd name="T7" fmla="*/ 22225 h 23926"/>
              <a:gd name="T8" fmla="*/ 20637 w 21335"/>
              <a:gd name="T9" fmla="*/ 5556 h 23926"/>
              <a:gd name="T10" fmla="*/ 20637 w 21335"/>
              <a:gd name="T11" fmla="*/ 0 h 23926"/>
              <a:gd name="T12" fmla="*/ 14740 w 21335"/>
              <a:gd name="T13" fmla="*/ 0 h 2392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1335" h="23926">
                <a:moveTo>
                  <a:pt x="15239" y="0"/>
                </a:moveTo>
                <a:lnTo>
                  <a:pt x="0" y="17945"/>
                </a:lnTo>
                <a:lnTo>
                  <a:pt x="0" y="23926"/>
                </a:lnTo>
                <a:lnTo>
                  <a:pt x="6095" y="23926"/>
                </a:lnTo>
                <a:lnTo>
                  <a:pt x="21335" y="5981"/>
                </a:lnTo>
                <a:lnTo>
                  <a:pt x="21335" y="0"/>
                </a:lnTo>
                <a:lnTo>
                  <a:pt x="1523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627" name="object 844"/>
          <p:cNvSpPr>
            <a:spLocks/>
          </p:cNvSpPr>
          <p:nvPr/>
        </p:nvSpPr>
        <p:spPr bwMode="auto">
          <a:xfrm>
            <a:off x="1911718" y="4600792"/>
            <a:ext cx="24473" cy="14395"/>
          </a:xfrm>
          <a:custGeom>
            <a:avLst/>
            <a:gdLst>
              <a:gd name="T0" fmla="*/ 20991 w 27431"/>
              <a:gd name="T1" fmla="*/ 0 h 17932"/>
              <a:gd name="T2" fmla="*/ 0 w 27431"/>
              <a:gd name="T3" fmla="*/ 10579 h 17932"/>
              <a:gd name="T4" fmla="*/ 0 w 27431"/>
              <a:gd name="T5" fmla="*/ 15875 h 17932"/>
              <a:gd name="T6" fmla="*/ 5997 w 27431"/>
              <a:gd name="T7" fmla="*/ 15875 h 17932"/>
              <a:gd name="T8" fmla="*/ 26988 w 27431"/>
              <a:gd name="T9" fmla="*/ 5295 h 17932"/>
              <a:gd name="T10" fmla="*/ 26988 w 27431"/>
              <a:gd name="T11" fmla="*/ 0 h 17932"/>
              <a:gd name="T12" fmla="*/ 20991 w 27431"/>
              <a:gd name="T13" fmla="*/ 0 h 1793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7431" h="17932">
                <a:moveTo>
                  <a:pt x="21336" y="0"/>
                </a:moveTo>
                <a:lnTo>
                  <a:pt x="0" y="11950"/>
                </a:lnTo>
                <a:lnTo>
                  <a:pt x="0" y="17932"/>
                </a:lnTo>
                <a:lnTo>
                  <a:pt x="6095" y="17932"/>
                </a:lnTo>
                <a:lnTo>
                  <a:pt x="27431" y="5981"/>
                </a:lnTo>
                <a:lnTo>
                  <a:pt x="27431" y="0"/>
                </a:lnTo>
                <a:lnTo>
                  <a:pt x="2133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628" name="object 845"/>
          <p:cNvSpPr>
            <a:spLocks/>
          </p:cNvSpPr>
          <p:nvPr/>
        </p:nvSpPr>
        <p:spPr bwMode="auto">
          <a:xfrm>
            <a:off x="1887247" y="4610868"/>
            <a:ext cx="30230" cy="15835"/>
          </a:xfrm>
          <a:custGeom>
            <a:avLst/>
            <a:gdLst>
              <a:gd name="T0" fmla="*/ 27276 w 33527"/>
              <a:gd name="T1" fmla="*/ 0 h 17945"/>
              <a:gd name="T2" fmla="*/ 0 w 33527"/>
              <a:gd name="T3" fmla="*/ 11641 h 17945"/>
              <a:gd name="T4" fmla="*/ 0 w 33527"/>
              <a:gd name="T5" fmla="*/ 17462 h 17945"/>
              <a:gd name="T6" fmla="*/ 6060 w 33527"/>
              <a:gd name="T7" fmla="*/ 17462 h 17945"/>
              <a:gd name="T8" fmla="*/ 33337 w 33527"/>
              <a:gd name="T9" fmla="*/ 5820 h 17945"/>
              <a:gd name="T10" fmla="*/ 33337 w 33527"/>
              <a:gd name="T11" fmla="*/ 0 h 17945"/>
              <a:gd name="T12" fmla="*/ 27276 w 33527"/>
              <a:gd name="T13" fmla="*/ 0 h 1794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3527" h="17945">
                <a:moveTo>
                  <a:pt x="27431" y="0"/>
                </a:moveTo>
                <a:lnTo>
                  <a:pt x="0" y="11963"/>
                </a:lnTo>
                <a:lnTo>
                  <a:pt x="0" y="17945"/>
                </a:lnTo>
                <a:lnTo>
                  <a:pt x="6095" y="17945"/>
                </a:lnTo>
                <a:lnTo>
                  <a:pt x="33527" y="5981"/>
                </a:lnTo>
                <a:lnTo>
                  <a:pt x="33527" y="0"/>
                </a:lnTo>
                <a:lnTo>
                  <a:pt x="2743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629" name="object 846"/>
          <p:cNvSpPr>
            <a:spLocks/>
          </p:cNvSpPr>
          <p:nvPr/>
        </p:nvSpPr>
        <p:spPr bwMode="auto">
          <a:xfrm>
            <a:off x="1874289" y="4620945"/>
            <a:ext cx="18715" cy="8637"/>
          </a:xfrm>
          <a:custGeom>
            <a:avLst/>
            <a:gdLst>
              <a:gd name="T0" fmla="*/ 14741 w 21336"/>
              <a:gd name="T1" fmla="*/ 0 h 8966"/>
              <a:gd name="T2" fmla="*/ 0 w 21336"/>
              <a:gd name="T3" fmla="*/ 3170 h 8966"/>
              <a:gd name="T4" fmla="*/ 0 w 21336"/>
              <a:gd name="T5" fmla="*/ 9525 h 8966"/>
              <a:gd name="T6" fmla="*/ 5897 w 21336"/>
              <a:gd name="T7" fmla="*/ 9525 h 8966"/>
              <a:gd name="T8" fmla="*/ 20638 w 21336"/>
              <a:gd name="T9" fmla="*/ 6354 h 8966"/>
              <a:gd name="T10" fmla="*/ 20638 w 21336"/>
              <a:gd name="T11" fmla="*/ 0 h 8966"/>
              <a:gd name="T12" fmla="*/ 14741 w 21336"/>
              <a:gd name="T13" fmla="*/ 0 h 896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1336" h="8966">
                <a:moveTo>
                  <a:pt x="15240" y="0"/>
                </a:moveTo>
                <a:lnTo>
                  <a:pt x="0" y="2984"/>
                </a:lnTo>
                <a:lnTo>
                  <a:pt x="0" y="8966"/>
                </a:lnTo>
                <a:lnTo>
                  <a:pt x="6096" y="8966"/>
                </a:lnTo>
                <a:lnTo>
                  <a:pt x="21336" y="5981"/>
                </a:lnTo>
                <a:lnTo>
                  <a:pt x="21336" y="0"/>
                </a:lnTo>
                <a:lnTo>
                  <a:pt x="1524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630" name="object 847"/>
          <p:cNvSpPr>
            <a:spLocks/>
          </p:cNvSpPr>
          <p:nvPr/>
        </p:nvSpPr>
        <p:spPr bwMode="auto">
          <a:xfrm>
            <a:off x="1861334" y="4626703"/>
            <a:ext cx="18714" cy="0"/>
          </a:xfrm>
          <a:custGeom>
            <a:avLst/>
            <a:gdLst>
              <a:gd name="T0" fmla="*/ 0 w 21335"/>
              <a:gd name="T1" fmla="*/ 20637 w 21335"/>
              <a:gd name="T2" fmla="*/ 0 60000 65536"/>
              <a:gd name="T3" fmla="*/ 0 60000 65536"/>
            </a:gdLst>
            <a:ahLst/>
            <a:cxnLst>
              <a:cxn ang="T2">
                <a:pos x="T0" y="0"/>
              </a:cxn>
              <a:cxn ang="T3">
                <a:pos x="T1" y="0"/>
              </a:cxn>
            </a:cxnLst>
            <a:rect l="0" t="0" r="r" b="b"/>
            <a:pathLst>
              <a:path w="21335">
                <a:moveTo>
                  <a:pt x="0" y="0"/>
                </a:moveTo>
                <a:lnTo>
                  <a:pt x="21335" y="0"/>
                </a:lnTo>
              </a:path>
            </a:pathLst>
          </a:custGeom>
          <a:noFill/>
          <a:ln w="5978">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1631" name="object 848"/>
          <p:cNvSpPr>
            <a:spLocks/>
          </p:cNvSpPr>
          <p:nvPr/>
        </p:nvSpPr>
        <p:spPr bwMode="auto">
          <a:xfrm>
            <a:off x="1844060" y="4626703"/>
            <a:ext cx="21593" cy="0"/>
          </a:xfrm>
          <a:custGeom>
            <a:avLst/>
            <a:gdLst>
              <a:gd name="T0" fmla="*/ 0 w 24384"/>
              <a:gd name="T1" fmla="*/ 23812 w 24384"/>
              <a:gd name="T2" fmla="*/ 0 60000 65536"/>
              <a:gd name="T3" fmla="*/ 0 60000 65536"/>
            </a:gdLst>
            <a:ahLst/>
            <a:cxnLst>
              <a:cxn ang="T2">
                <a:pos x="T0" y="0"/>
              </a:cxn>
              <a:cxn ang="T3">
                <a:pos x="T1" y="0"/>
              </a:cxn>
            </a:cxnLst>
            <a:rect l="0" t="0" r="r" b="b"/>
            <a:pathLst>
              <a:path w="24384">
                <a:moveTo>
                  <a:pt x="0" y="0"/>
                </a:moveTo>
                <a:lnTo>
                  <a:pt x="24384" y="0"/>
                </a:lnTo>
              </a:path>
            </a:pathLst>
          </a:custGeom>
          <a:noFill/>
          <a:ln w="5978">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1632" name="object 849"/>
          <p:cNvSpPr>
            <a:spLocks/>
          </p:cNvSpPr>
          <p:nvPr/>
        </p:nvSpPr>
        <p:spPr bwMode="auto">
          <a:xfrm>
            <a:off x="1828224" y="4620945"/>
            <a:ext cx="21594" cy="8637"/>
          </a:xfrm>
          <a:custGeom>
            <a:avLst/>
            <a:gdLst>
              <a:gd name="T0" fmla="*/ 0 w 24383"/>
              <a:gd name="T1" fmla="*/ 0 h 8966"/>
              <a:gd name="T2" fmla="*/ 0 w 24383"/>
              <a:gd name="T3" fmla="*/ 6354 h 8966"/>
              <a:gd name="T4" fmla="*/ 17860 w 24383"/>
              <a:gd name="T5" fmla="*/ 9525 h 8966"/>
              <a:gd name="T6" fmla="*/ 23813 w 24383"/>
              <a:gd name="T7" fmla="*/ 9525 h 8966"/>
              <a:gd name="T8" fmla="*/ 23813 w 24383"/>
              <a:gd name="T9" fmla="*/ 3170 h 8966"/>
              <a:gd name="T10" fmla="*/ 5953 w 24383"/>
              <a:gd name="T11" fmla="*/ 0 h 8966"/>
              <a:gd name="T12" fmla="*/ 0 w 24383"/>
              <a:gd name="T13" fmla="*/ 0 h 896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4383" h="8966">
                <a:moveTo>
                  <a:pt x="0" y="0"/>
                </a:moveTo>
                <a:lnTo>
                  <a:pt x="0" y="5981"/>
                </a:lnTo>
                <a:lnTo>
                  <a:pt x="18287" y="8966"/>
                </a:lnTo>
                <a:lnTo>
                  <a:pt x="24383" y="8966"/>
                </a:lnTo>
                <a:lnTo>
                  <a:pt x="24383" y="2984"/>
                </a:lnTo>
                <a:lnTo>
                  <a:pt x="6095"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633" name="object 850"/>
          <p:cNvSpPr>
            <a:spLocks/>
          </p:cNvSpPr>
          <p:nvPr/>
        </p:nvSpPr>
        <p:spPr bwMode="auto">
          <a:xfrm>
            <a:off x="1815269" y="4620945"/>
            <a:ext cx="18714" cy="12956"/>
          </a:xfrm>
          <a:custGeom>
            <a:avLst/>
            <a:gdLst>
              <a:gd name="T0" fmla="*/ 14741 w 21336"/>
              <a:gd name="T1" fmla="*/ 0 h 14947"/>
              <a:gd name="T2" fmla="*/ 0 w 21336"/>
              <a:gd name="T3" fmla="*/ 8571 h 14947"/>
              <a:gd name="T4" fmla="*/ 0 w 21336"/>
              <a:gd name="T5" fmla="*/ 14288 h 14947"/>
              <a:gd name="T6" fmla="*/ 5896 w 21336"/>
              <a:gd name="T7" fmla="*/ 14288 h 14947"/>
              <a:gd name="T8" fmla="*/ 20637 w 21336"/>
              <a:gd name="T9" fmla="*/ 5717 h 14947"/>
              <a:gd name="T10" fmla="*/ 20637 w 21336"/>
              <a:gd name="T11" fmla="*/ 0 h 14947"/>
              <a:gd name="T12" fmla="*/ 14741 w 21336"/>
              <a:gd name="T13" fmla="*/ 0 h 1494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1336" h="14947">
                <a:moveTo>
                  <a:pt x="15240" y="0"/>
                </a:moveTo>
                <a:lnTo>
                  <a:pt x="0" y="8966"/>
                </a:lnTo>
                <a:lnTo>
                  <a:pt x="0" y="14947"/>
                </a:lnTo>
                <a:lnTo>
                  <a:pt x="6096" y="14947"/>
                </a:lnTo>
                <a:lnTo>
                  <a:pt x="21336" y="5981"/>
                </a:lnTo>
                <a:lnTo>
                  <a:pt x="21336" y="0"/>
                </a:lnTo>
                <a:lnTo>
                  <a:pt x="1524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634" name="object 851"/>
          <p:cNvSpPr>
            <a:spLocks/>
          </p:cNvSpPr>
          <p:nvPr/>
        </p:nvSpPr>
        <p:spPr bwMode="auto">
          <a:xfrm>
            <a:off x="1790796" y="4629582"/>
            <a:ext cx="30231" cy="12956"/>
          </a:xfrm>
          <a:custGeom>
            <a:avLst/>
            <a:gdLst>
              <a:gd name="T0" fmla="*/ 27276 w 33528"/>
              <a:gd name="T1" fmla="*/ 0 h 14947"/>
              <a:gd name="T2" fmla="*/ 0 w 33528"/>
              <a:gd name="T3" fmla="*/ 8571 h 14947"/>
              <a:gd name="T4" fmla="*/ 0 w 33528"/>
              <a:gd name="T5" fmla="*/ 14288 h 14947"/>
              <a:gd name="T6" fmla="*/ 6061 w 33528"/>
              <a:gd name="T7" fmla="*/ 14288 h 14947"/>
              <a:gd name="T8" fmla="*/ 33338 w 33528"/>
              <a:gd name="T9" fmla="*/ 5717 h 14947"/>
              <a:gd name="T10" fmla="*/ 33338 w 33528"/>
              <a:gd name="T11" fmla="*/ 0 h 14947"/>
              <a:gd name="T12" fmla="*/ 27276 w 33528"/>
              <a:gd name="T13" fmla="*/ 0 h 1494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3528" h="14947">
                <a:moveTo>
                  <a:pt x="27431" y="0"/>
                </a:moveTo>
                <a:lnTo>
                  <a:pt x="0" y="8966"/>
                </a:lnTo>
                <a:lnTo>
                  <a:pt x="0" y="14947"/>
                </a:lnTo>
                <a:lnTo>
                  <a:pt x="6096" y="14947"/>
                </a:lnTo>
                <a:lnTo>
                  <a:pt x="33528" y="5981"/>
                </a:lnTo>
                <a:lnTo>
                  <a:pt x="33528" y="0"/>
                </a:lnTo>
                <a:lnTo>
                  <a:pt x="2743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635" name="object 852"/>
          <p:cNvSpPr>
            <a:spLocks/>
          </p:cNvSpPr>
          <p:nvPr/>
        </p:nvSpPr>
        <p:spPr bwMode="auto">
          <a:xfrm>
            <a:off x="1780719" y="4636780"/>
            <a:ext cx="15835" cy="40307"/>
          </a:xfrm>
          <a:custGeom>
            <a:avLst/>
            <a:gdLst>
              <a:gd name="T0" fmla="*/ 11641 w 18288"/>
              <a:gd name="T1" fmla="*/ 0 h 44843"/>
              <a:gd name="T2" fmla="*/ 0 w 18288"/>
              <a:gd name="T3" fmla="*/ 38521 h 44843"/>
              <a:gd name="T4" fmla="*/ 0 w 18288"/>
              <a:gd name="T5" fmla="*/ 44450 h 44843"/>
              <a:gd name="T6" fmla="*/ 5821 w 18288"/>
              <a:gd name="T7" fmla="*/ 44450 h 44843"/>
              <a:gd name="T8" fmla="*/ 17462 w 18288"/>
              <a:gd name="T9" fmla="*/ 5929 h 44843"/>
              <a:gd name="T10" fmla="*/ 17462 w 18288"/>
              <a:gd name="T11" fmla="*/ 0 h 44843"/>
              <a:gd name="T12" fmla="*/ 11641 w 18288"/>
              <a:gd name="T13" fmla="*/ 0 h 4484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8288" h="44843">
                <a:moveTo>
                  <a:pt x="12192" y="0"/>
                </a:moveTo>
                <a:lnTo>
                  <a:pt x="0" y="38862"/>
                </a:lnTo>
                <a:lnTo>
                  <a:pt x="0" y="44843"/>
                </a:lnTo>
                <a:lnTo>
                  <a:pt x="6096" y="44843"/>
                </a:lnTo>
                <a:lnTo>
                  <a:pt x="18288" y="5981"/>
                </a:lnTo>
                <a:lnTo>
                  <a:pt x="18288" y="0"/>
                </a:lnTo>
                <a:lnTo>
                  <a:pt x="1219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636" name="object 853"/>
          <p:cNvSpPr>
            <a:spLocks/>
          </p:cNvSpPr>
          <p:nvPr/>
        </p:nvSpPr>
        <p:spPr bwMode="auto">
          <a:xfrm>
            <a:off x="1782159" y="4681406"/>
            <a:ext cx="11516" cy="8637"/>
          </a:xfrm>
          <a:custGeom>
            <a:avLst/>
            <a:gdLst>
              <a:gd name="T0" fmla="*/ 0 w 12192"/>
              <a:gd name="T1" fmla="*/ 0 h 8966"/>
              <a:gd name="T2" fmla="*/ 0 w 12192"/>
              <a:gd name="T3" fmla="*/ 6341 h 8966"/>
              <a:gd name="T4" fmla="*/ 6350 w 12192"/>
              <a:gd name="T5" fmla="*/ 9525 h 8966"/>
              <a:gd name="T6" fmla="*/ 12700 w 12192"/>
              <a:gd name="T7" fmla="*/ 9525 h 8966"/>
              <a:gd name="T8" fmla="*/ 12700 w 12192"/>
              <a:gd name="T9" fmla="*/ 3170 h 8966"/>
              <a:gd name="T10" fmla="*/ 6350 w 12192"/>
              <a:gd name="T11" fmla="*/ 0 h 8966"/>
              <a:gd name="T12" fmla="*/ 0 w 12192"/>
              <a:gd name="T13" fmla="*/ 0 h 896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192" h="8966">
                <a:moveTo>
                  <a:pt x="0" y="0"/>
                </a:moveTo>
                <a:lnTo>
                  <a:pt x="0" y="5969"/>
                </a:lnTo>
                <a:lnTo>
                  <a:pt x="6096" y="8966"/>
                </a:lnTo>
                <a:lnTo>
                  <a:pt x="12192" y="8966"/>
                </a:lnTo>
                <a:lnTo>
                  <a:pt x="12192" y="2984"/>
                </a:lnTo>
                <a:lnTo>
                  <a:pt x="6096"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637" name="object 854"/>
          <p:cNvSpPr>
            <a:spLocks/>
          </p:cNvSpPr>
          <p:nvPr/>
        </p:nvSpPr>
        <p:spPr bwMode="auto">
          <a:xfrm>
            <a:off x="1793675" y="4636780"/>
            <a:ext cx="208735" cy="53263"/>
          </a:xfrm>
          <a:custGeom>
            <a:avLst/>
            <a:gdLst>
              <a:gd name="T0" fmla="*/ 224286 w 237744"/>
              <a:gd name="T1" fmla="*/ 0 h 59791"/>
              <a:gd name="T2" fmla="*/ 0 w 237744"/>
              <a:gd name="T3" fmla="*/ 52860 h 59791"/>
              <a:gd name="T4" fmla="*/ 0 w 237744"/>
              <a:gd name="T5" fmla="*/ 58737 h 59791"/>
              <a:gd name="T6" fmla="*/ 5901 w 237744"/>
              <a:gd name="T7" fmla="*/ 58737 h 59791"/>
              <a:gd name="T8" fmla="*/ 230188 w 237744"/>
              <a:gd name="T9" fmla="*/ 5876 h 59791"/>
              <a:gd name="T10" fmla="*/ 230188 w 237744"/>
              <a:gd name="T11" fmla="*/ 0 h 59791"/>
              <a:gd name="T12" fmla="*/ 224286 w 237744"/>
              <a:gd name="T13" fmla="*/ 0 h 5979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37744" h="59791">
                <a:moveTo>
                  <a:pt x="231648" y="0"/>
                </a:moveTo>
                <a:lnTo>
                  <a:pt x="0" y="53809"/>
                </a:lnTo>
                <a:lnTo>
                  <a:pt x="0" y="59791"/>
                </a:lnTo>
                <a:lnTo>
                  <a:pt x="6095" y="59791"/>
                </a:lnTo>
                <a:lnTo>
                  <a:pt x="237744" y="5981"/>
                </a:lnTo>
                <a:lnTo>
                  <a:pt x="237744" y="0"/>
                </a:lnTo>
                <a:lnTo>
                  <a:pt x="23164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638" name="object 855"/>
          <p:cNvSpPr>
            <a:spLocks/>
          </p:cNvSpPr>
          <p:nvPr/>
        </p:nvSpPr>
        <p:spPr bwMode="auto">
          <a:xfrm>
            <a:off x="1998091" y="4584956"/>
            <a:ext cx="241844" cy="57582"/>
          </a:xfrm>
          <a:custGeom>
            <a:avLst/>
            <a:gdLst>
              <a:gd name="T0" fmla="*/ 260773 w 274319"/>
              <a:gd name="T1" fmla="*/ 0 h 65773"/>
              <a:gd name="T2" fmla="*/ 0 w 274319"/>
              <a:gd name="T3" fmla="*/ 57725 h 65773"/>
              <a:gd name="T4" fmla="*/ 0 w 274319"/>
              <a:gd name="T5" fmla="*/ 63500 h 65773"/>
              <a:gd name="T6" fmla="*/ 5926 w 274319"/>
              <a:gd name="T7" fmla="*/ 63500 h 65773"/>
              <a:gd name="T8" fmla="*/ 266700 w 274319"/>
              <a:gd name="T9" fmla="*/ 5774 h 65773"/>
              <a:gd name="T10" fmla="*/ 266700 w 274319"/>
              <a:gd name="T11" fmla="*/ 0 h 65773"/>
              <a:gd name="T12" fmla="*/ 260773 w 274319"/>
              <a:gd name="T13" fmla="*/ 0 h 6577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74319" h="65773">
                <a:moveTo>
                  <a:pt x="268223" y="0"/>
                </a:moveTo>
                <a:lnTo>
                  <a:pt x="0" y="59791"/>
                </a:lnTo>
                <a:lnTo>
                  <a:pt x="0" y="65773"/>
                </a:lnTo>
                <a:lnTo>
                  <a:pt x="6095" y="65773"/>
                </a:lnTo>
                <a:lnTo>
                  <a:pt x="274319" y="5981"/>
                </a:lnTo>
                <a:lnTo>
                  <a:pt x="274319" y="0"/>
                </a:lnTo>
                <a:lnTo>
                  <a:pt x="268223"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639" name="object 856"/>
          <p:cNvSpPr>
            <a:spLocks/>
          </p:cNvSpPr>
          <p:nvPr/>
        </p:nvSpPr>
        <p:spPr bwMode="auto">
          <a:xfrm>
            <a:off x="2234177" y="4582078"/>
            <a:ext cx="12956" cy="7197"/>
          </a:xfrm>
          <a:custGeom>
            <a:avLst/>
            <a:gdLst>
              <a:gd name="T0" fmla="*/ 8572 w 15240"/>
              <a:gd name="T1" fmla="*/ 0 h 8966"/>
              <a:gd name="T2" fmla="*/ 0 w 15240"/>
              <a:gd name="T3" fmla="*/ 2642 h 8966"/>
              <a:gd name="T4" fmla="*/ 0 w 15240"/>
              <a:gd name="T5" fmla="*/ 7937 h 8966"/>
              <a:gd name="T6" fmla="*/ 5715 w 15240"/>
              <a:gd name="T7" fmla="*/ 7937 h 8966"/>
              <a:gd name="T8" fmla="*/ 14288 w 15240"/>
              <a:gd name="T9" fmla="*/ 5295 h 8966"/>
              <a:gd name="T10" fmla="*/ 14288 w 15240"/>
              <a:gd name="T11" fmla="*/ 0 h 8966"/>
              <a:gd name="T12" fmla="*/ 8572 w 15240"/>
              <a:gd name="T13" fmla="*/ 0 h 896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5240" h="8966">
                <a:moveTo>
                  <a:pt x="9143" y="0"/>
                </a:moveTo>
                <a:lnTo>
                  <a:pt x="0" y="2984"/>
                </a:lnTo>
                <a:lnTo>
                  <a:pt x="0" y="8966"/>
                </a:lnTo>
                <a:lnTo>
                  <a:pt x="6096" y="8966"/>
                </a:lnTo>
                <a:lnTo>
                  <a:pt x="15240" y="5981"/>
                </a:lnTo>
                <a:lnTo>
                  <a:pt x="15240" y="0"/>
                </a:lnTo>
                <a:lnTo>
                  <a:pt x="9143"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640" name="object 857"/>
          <p:cNvSpPr>
            <a:spLocks/>
          </p:cNvSpPr>
          <p:nvPr/>
        </p:nvSpPr>
        <p:spPr bwMode="auto">
          <a:xfrm>
            <a:off x="2242814" y="4579199"/>
            <a:ext cx="7198" cy="7197"/>
          </a:xfrm>
          <a:custGeom>
            <a:avLst/>
            <a:gdLst>
              <a:gd name="T0" fmla="*/ 2646 w 9143"/>
              <a:gd name="T1" fmla="*/ 0 h 8966"/>
              <a:gd name="T2" fmla="*/ 0 w 9143"/>
              <a:gd name="T3" fmla="*/ 2642 h 8966"/>
              <a:gd name="T4" fmla="*/ 0 w 9143"/>
              <a:gd name="T5" fmla="*/ 7937 h 8966"/>
              <a:gd name="T6" fmla="*/ 5293 w 9143"/>
              <a:gd name="T7" fmla="*/ 7937 h 8966"/>
              <a:gd name="T8" fmla="*/ 7938 w 9143"/>
              <a:gd name="T9" fmla="*/ 5283 h 8966"/>
              <a:gd name="T10" fmla="*/ 7938 w 9143"/>
              <a:gd name="T11" fmla="*/ 0 h 8966"/>
              <a:gd name="T12" fmla="*/ 2646 w 9143"/>
              <a:gd name="T13" fmla="*/ 0 h 896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143" h="8966">
                <a:moveTo>
                  <a:pt x="3048" y="0"/>
                </a:moveTo>
                <a:lnTo>
                  <a:pt x="0" y="2984"/>
                </a:lnTo>
                <a:lnTo>
                  <a:pt x="0" y="8966"/>
                </a:lnTo>
                <a:lnTo>
                  <a:pt x="6096" y="8966"/>
                </a:lnTo>
                <a:lnTo>
                  <a:pt x="9143" y="5968"/>
                </a:lnTo>
                <a:lnTo>
                  <a:pt x="9143" y="0"/>
                </a:lnTo>
                <a:lnTo>
                  <a:pt x="304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641" name="object 858"/>
          <p:cNvSpPr>
            <a:spLocks/>
          </p:cNvSpPr>
          <p:nvPr/>
        </p:nvSpPr>
        <p:spPr bwMode="auto">
          <a:xfrm>
            <a:off x="2247133" y="4576320"/>
            <a:ext cx="0" cy="8637"/>
          </a:xfrm>
          <a:custGeom>
            <a:avLst/>
            <a:gdLst>
              <a:gd name="T0" fmla="*/ 0 h 8968"/>
              <a:gd name="T1" fmla="*/ 9525 h 8968"/>
              <a:gd name="T2" fmla="*/ 0 60000 65536"/>
              <a:gd name="T3" fmla="*/ 0 60000 65536"/>
            </a:gdLst>
            <a:ahLst/>
            <a:cxnLst>
              <a:cxn ang="T2">
                <a:pos x="0" y="T0"/>
              </a:cxn>
              <a:cxn ang="T3">
                <a:pos x="0" y="T1"/>
              </a:cxn>
            </a:cxnLst>
            <a:rect l="0" t="0" r="r" b="b"/>
            <a:pathLst>
              <a:path h="8968">
                <a:moveTo>
                  <a:pt x="0" y="0"/>
                </a:moveTo>
                <a:lnTo>
                  <a:pt x="0" y="8968"/>
                </a:lnTo>
              </a:path>
            </a:pathLst>
          </a:custGeom>
          <a:noFill/>
          <a:ln w="609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1642" name="object 859"/>
          <p:cNvSpPr>
            <a:spLocks/>
          </p:cNvSpPr>
          <p:nvPr/>
        </p:nvSpPr>
        <p:spPr bwMode="auto">
          <a:xfrm>
            <a:off x="2247133" y="4573441"/>
            <a:ext cx="0" cy="8637"/>
          </a:xfrm>
          <a:custGeom>
            <a:avLst/>
            <a:gdLst>
              <a:gd name="T0" fmla="*/ 0 h 8968"/>
              <a:gd name="T1" fmla="*/ 9525 h 8968"/>
              <a:gd name="T2" fmla="*/ 0 60000 65536"/>
              <a:gd name="T3" fmla="*/ 0 60000 65536"/>
            </a:gdLst>
            <a:ahLst/>
            <a:cxnLst>
              <a:cxn ang="T2">
                <a:pos x="0" y="T0"/>
              </a:cxn>
              <a:cxn ang="T3">
                <a:pos x="0" y="T1"/>
              </a:cxn>
            </a:cxnLst>
            <a:rect l="0" t="0" r="r" b="b"/>
            <a:pathLst>
              <a:path h="8968">
                <a:moveTo>
                  <a:pt x="0" y="0"/>
                </a:moveTo>
                <a:lnTo>
                  <a:pt x="0" y="8968"/>
                </a:lnTo>
              </a:path>
            </a:pathLst>
          </a:custGeom>
          <a:noFill/>
          <a:ln w="609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1643" name="object 860"/>
          <p:cNvSpPr>
            <a:spLocks/>
          </p:cNvSpPr>
          <p:nvPr/>
        </p:nvSpPr>
        <p:spPr bwMode="auto">
          <a:xfrm>
            <a:off x="2247133" y="4570562"/>
            <a:ext cx="0" cy="8637"/>
          </a:xfrm>
          <a:custGeom>
            <a:avLst/>
            <a:gdLst>
              <a:gd name="T0" fmla="*/ 0 h 8968"/>
              <a:gd name="T1" fmla="*/ 9525 h 8968"/>
              <a:gd name="T2" fmla="*/ 0 60000 65536"/>
              <a:gd name="T3" fmla="*/ 0 60000 65536"/>
            </a:gdLst>
            <a:ahLst/>
            <a:cxnLst>
              <a:cxn ang="T2">
                <a:pos x="0" y="T0"/>
              </a:cxn>
              <a:cxn ang="T3">
                <a:pos x="0" y="T1"/>
              </a:cxn>
            </a:cxnLst>
            <a:rect l="0" t="0" r="r" b="b"/>
            <a:pathLst>
              <a:path h="8968">
                <a:moveTo>
                  <a:pt x="0" y="0"/>
                </a:moveTo>
                <a:lnTo>
                  <a:pt x="0" y="8968"/>
                </a:lnTo>
              </a:path>
            </a:pathLst>
          </a:custGeom>
          <a:noFill/>
          <a:ln w="609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1644" name="object 861"/>
          <p:cNvSpPr>
            <a:spLocks/>
          </p:cNvSpPr>
          <p:nvPr/>
        </p:nvSpPr>
        <p:spPr bwMode="auto">
          <a:xfrm>
            <a:off x="2242814" y="4569121"/>
            <a:ext cx="7198" cy="7198"/>
          </a:xfrm>
          <a:custGeom>
            <a:avLst/>
            <a:gdLst>
              <a:gd name="T0" fmla="*/ 0 w 9143"/>
              <a:gd name="T1" fmla="*/ 0 h 8966"/>
              <a:gd name="T2" fmla="*/ 0 w 9143"/>
              <a:gd name="T3" fmla="*/ 5295 h 8966"/>
              <a:gd name="T4" fmla="*/ 2646 w 9143"/>
              <a:gd name="T5" fmla="*/ 7938 h 8966"/>
              <a:gd name="T6" fmla="*/ 7938 w 9143"/>
              <a:gd name="T7" fmla="*/ 7938 h 8966"/>
              <a:gd name="T8" fmla="*/ 7938 w 9143"/>
              <a:gd name="T9" fmla="*/ 2653 h 8966"/>
              <a:gd name="T10" fmla="*/ 5293 w 9143"/>
              <a:gd name="T11" fmla="*/ 0 h 8966"/>
              <a:gd name="T12" fmla="*/ 0 w 9143"/>
              <a:gd name="T13" fmla="*/ 0 h 896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143" h="8966">
                <a:moveTo>
                  <a:pt x="0" y="0"/>
                </a:moveTo>
                <a:lnTo>
                  <a:pt x="0" y="5981"/>
                </a:lnTo>
                <a:lnTo>
                  <a:pt x="3048" y="8966"/>
                </a:lnTo>
                <a:lnTo>
                  <a:pt x="9143" y="8966"/>
                </a:lnTo>
                <a:lnTo>
                  <a:pt x="9143" y="2997"/>
                </a:lnTo>
                <a:lnTo>
                  <a:pt x="6096"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645" name="object 862"/>
          <p:cNvSpPr>
            <a:spLocks/>
          </p:cNvSpPr>
          <p:nvPr/>
        </p:nvSpPr>
        <p:spPr bwMode="auto">
          <a:xfrm>
            <a:off x="2239935" y="4566242"/>
            <a:ext cx="7198" cy="7198"/>
          </a:xfrm>
          <a:custGeom>
            <a:avLst/>
            <a:gdLst>
              <a:gd name="T0" fmla="*/ 0 w 9143"/>
              <a:gd name="T1" fmla="*/ 0 h 8966"/>
              <a:gd name="T2" fmla="*/ 0 w 9143"/>
              <a:gd name="T3" fmla="*/ 5295 h 8966"/>
              <a:gd name="T4" fmla="*/ 2645 w 9143"/>
              <a:gd name="T5" fmla="*/ 7938 h 8966"/>
              <a:gd name="T6" fmla="*/ 7938 w 9143"/>
              <a:gd name="T7" fmla="*/ 7938 h 8966"/>
              <a:gd name="T8" fmla="*/ 7938 w 9143"/>
              <a:gd name="T9" fmla="*/ 2642 h 8966"/>
              <a:gd name="T10" fmla="*/ 5292 w 9143"/>
              <a:gd name="T11" fmla="*/ 0 h 8966"/>
              <a:gd name="T12" fmla="*/ 0 w 9143"/>
              <a:gd name="T13" fmla="*/ 0 h 896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143" h="8966">
                <a:moveTo>
                  <a:pt x="0" y="0"/>
                </a:moveTo>
                <a:lnTo>
                  <a:pt x="0" y="5981"/>
                </a:lnTo>
                <a:lnTo>
                  <a:pt x="3047" y="8966"/>
                </a:lnTo>
                <a:lnTo>
                  <a:pt x="9143" y="8966"/>
                </a:lnTo>
                <a:lnTo>
                  <a:pt x="9143" y="2984"/>
                </a:lnTo>
                <a:lnTo>
                  <a:pt x="6095"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646" name="object 863"/>
          <p:cNvSpPr>
            <a:spLocks/>
          </p:cNvSpPr>
          <p:nvPr/>
        </p:nvSpPr>
        <p:spPr bwMode="auto">
          <a:xfrm>
            <a:off x="2224100" y="4554726"/>
            <a:ext cx="20154" cy="15835"/>
          </a:xfrm>
          <a:custGeom>
            <a:avLst/>
            <a:gdLst>
              <a:gd name="T0" fmla="*/ 0 w 24383"/>
              <a:gd name="T1" fmla="*/ 0 h 17945"/>
              <a:gd name="T2" fmla="*/ 0 w 24383"/>
              <a:gd name="T3" fmla="*/ 5820 h 17945"/>
              <a:gd name="T4" fmla="*/ 16669 w 24383"/>
              <a:gd name="T5" fmla="*/ 17463 h 17945"/>
              <a:gd name="T6" fmla="*/ 22225 w 24383"/>
              <a:gd name="T7" fmla="*/ 17463 h 17945"/>
              <a:gd name="T8" fmla="*/ 22225 w 24383"/>
              <a:gd name="T9" fmla="*/ 11642 h 17945"/>
              <a:gd name="T10" fmla="*/ 5556 w 24383"/>
              <a:gd name="T11" fmla="*/ 0 h 17945"/>
              <a:gd name="T12" fmla="*/ 0 w 24383"/>
              <a:gd name="T13" fmla="*/ 0 h 1794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4383" h="17945">
                <a:moveTo>
                  <a:pt x="0" y="0"/>
                </a:moveTo>
                <a:lnTo>
                  <a:pt x="0" y="5981"/>
                </a:lnTo>
                <a:lnTo>
                  <a:pt x="18287" y="17945"/>
                </a:lnTo>
                <a:lnTo>
                  <a:pt x="24383" y="17945"/>
                </a:lnTo>
                <a:lnTo>
                  <a:pt x="24383" y="11963"/>
                </a:lnTo>
                <a:lnTo>
                  <a:pt x="6095"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647" name="object 864"/>
          <p:cNvSpPr>
            <a:spLocks/>
          </p:cNvSpPr>
          <p:nvPr/>
        </p:nvSpPr>
        <p:spPr bwMode="auto">
          <a:xfrm>
            <a:off x="2196749" y="4537451"/>
            <a:ext cx="31670" cy="23033"/>
          </a:xfrm>
          <a:custGeom>
            <a:avLst/>
            <a:gdLst>
              <a:gd name="T0" fmla="*/ 0 w 36575"/>
              <a:gd name="T1" fmla="*/ 0 h 26898"/>
              <a:gd name="T2" fmla="*/ 0 w 36575"/>
              <a:gd name="T3" fmla="*/ 5636 h 26898"/>
              <a:gd name="T4" fmla="*/ 29105 w 36575"/>
              <a:gd name="T5" fmla="*/ 25400 h 26898"/>
              <a:gd name="T6" fmla="*/ 34925 w 36575"/>
              <a:gd name="T7" fmla="*/ 25400 h 26898"/>
              <a:gd name="T8" fmla="*/ 34925 w 36575"/>
              <a:gd name="T9" fmla="*/ 19751 h 26898"/>
              <a:gd name="T10" fmla="*/ 5820 w 36575"/>
              <a:gd name="T11" fmla="*/ 0 h 26898"/>
              <a:gd name="T12" fmla="*/ 0 w 36575"/>
              <a:gd name="T13" fmla="*/ 0 h 2689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6575" h="26898">
                <a:moveTo>
                  <a:pt x="0" y="0"/>
                </a:moveTo>
                <a:lnTo>
                  <a:pt x="0" y="5968"/>
                </a:lnTo>
                <a:lnTo>
                  <a:pt x="30480" y="26898"/>
                </a:lnTo>
                <a:lnTo>
                  <a:pt x="36575" y="26898"/>
                </a:lnTo>
                <a:lnTo>
                  <a:pt x="36575" y="20916"/>
                </a:lnTo>
                <a:lnTo>
                  <a:pt x="6095"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648" name="object 865"/>
          <p:cNvSpPr>
            <a:spLocks/>
          </p:cNvSpPr>
          <p:nvPr/>
        </p:nvSpPr>
        <p:spPr bwMode="auto">
          <a:xfrm>
            <a:off x="2162199" y="4510100"/>
            <a:ext cx="40307" cy="31670"/>
          </a:xfrm>
          <a:custGeom>
            <a:avLst/>
            <a:gdLst>
              <a:gd name="T0" fmla="*/ 0 w 45719"/>
              <a:gd name="T1" fmla="*/ 0 h 35864"/>
              <a:gd name="T2" fmla="*/ 0 w 45719"/>
              <a:gd name="T3" fmla="*/ 5812 h 35864"/>
              <a:gd name="T4" fmla="*/ 38524 w 45719"/>
              <a:gd name="T5" fmla="*/ 34925 h 35864"/>
              <a:gd name="T6" fmla="*/ 44450 w 45719"/>
              <a:gd name="T7" fmla="*/ 34925 h 35864"/>
              <a:gd name="T8" fmla="*/ 44450 w 45719"/>
              <a:gd name="T9" fmla="*/ 29112 h 35864"/>
              <a:gd name="T10" fmla="*/ 5926 w 45719"/>
              <a:gd name="T11" fmla="*/ 0 h 35864"/>
              <a:gd name="T12" fmla="*/ 0 w 45719"/>
              <a:gd name="T13" fmla="*/ 0 h 3586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5719" h="35864">
                <a:moveTo>
                  <a:pt x="0" y="0"/>
                </a:moveTo>
                <a:lnTo>
                  <a:pt x="0" y="5968"/>
                </a:lnTo>
                <a:lnTo>
                  <a:pt x="39624" y="35864"/>
                </a:lnTo>
                <a:lnTo>
                  <a:pt x="45719" y="35864"/>
                </a:lnTo>
                <a:lnTo>
                  <a:pt x="45719" y="29895"/>
                </a:lnTo>
                <a:lnTo>
                  <a:pt x="6095"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649" name="object 866"/>
          <p:cNvSpPr>
            <a:spLocks/>
          </p:cNvSpPr>
          <p:nvPr/>
        </p:nvSpPr>
        <p:spPr bwMode="auto">
          <a:xfrm>
            <a:off x="2156441" y="4507221"/>
            <a:ext cx="10077" cy="8637"/>
          </a:xfrm>
          <a:custGeom>
            <a:avLst/>
            <a:gdLst>
              <a:gd name="T0" fmla="*/ 0 w 12191"/>
              <a:gd name="T1" fmla="*/ 0 h 8966"/>
              <a:gd name="T2" fmla="*/ 0 w 12191"/>
              <a:gd name="T3" fmla="*/ 6354 h 8966"/>
              <a:gd name="T4" fmla="*/ 5556 w 12191"/>
              <a:gd name="T5" fmla="*/ 9525 h 8966"/>
              <a:gd name="T6" fmla="*/ 11113 w 12191"/>
              <a:gd name="T7" fmla="*/ 9525 h 8966"/>
              <a:gd name="T8" fmla="*/ 11113 w 12191"/>
              <a:gd name="T9" fmla="*/ 3184 h 8966"/>
              <a:gd name="T10" fmla="*/ 5556 w 12191"/>
              <a:gd name="T11" fmla="*/ 0 h 8966"/>
              <a:gd name="T12" fmla="*/ 0 w 12191"/>
              <a:gd name="T13" fmla="*/ 0 h 896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191" h="8966">
                <a:moveTo>
                  <a:pt x="0" y="0"/>
                </a:moveTo>
                <a:lnTo>
                  <a:pt x="0" y="5981"/>
                </a:lnTo>
                <a:lnTo>
                  <a:pt x="6095" y="8966"/>
                </a:lnTo>
                <a:lnTo>
                  <a:pt x="12191" y="8966"/>
                </a:lnTo>
                <a:lnTo>
                  <a:pt x="12191" y="2997"/>
                </a:lnTo>
                <a:lnTo>
                  <a:pt x="6095"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650" name="object 867"/>
          <p:cNvSpPr>
            <a:spLocks/>
          </p:cNvSpPr>
          <p:nvPr/>
        </p:nvSpPr>
        <p:spPr bwMode="auto">
          <a:xfrm>
            <a:off x="2147804" y="4505781"/>
            <a:ext cx="14395" cy="7198"/>
          </a:xfrm>
          <a:custGeom>
            <a:avLst/>
            <a:gdLst>
              <a:gd name="T0" fmla="*/ 0 w 15239"/>
              <a:gd name="T1" fmla="*/ 0 h 8966"/>
              <a:gd name="T2" fmla="*/ 0 w 15239"/>
              <a:gd name="T3" fmla="*/ 5295 h 8966"/>
              <a:gd name="T4" fmla="*/ 9525 w 15239"/>
              <a:gd name="T5" fmla="*/ 7938 h 8966"/>
              <a:gd name="T6" fmla="*/ 15875 w 15239"/>
              <a:gd name="T7" fmla="*/ 7938 h 8966"/>
              <a:gd name="T8" fmla="*/ 15875 w 15239"/>
              <a:gd name="T9" fmla="*/ 2642 h 8966"/>
              <a:gd name="T10" fmla="*/ 6349 w 15239"/>
              <a:gd name="T11" fmla="*/ 0 h 8966"/>
              <a:gd name="T12" fmla="*/ 0 w 15239"/>
              <a:gd name="T13" fmla="*/ 0 h 896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5239" h="8966">
                <a:moveTo>
                  <a:pt x="0" y="0"/>
                </a:moveTo>
                <a:lnTo>
                  <a:pt x="0" y="5981"/>
                </a:lnTo>
                <a:lnTo>
                  <a:pt x="9143" y="8966"/>
                </a:lnTo>
                <a:lnTo>
                  <a:pt x="15239" y="8966"/>
                </a:lnTo>
                <a:lnTo>
                  <a:pt x="15239" y="2984"/>
                </a:lnTo>
                <a:lnTo>
                  <a:pt x="6095"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651" name="object 868"/>
          <p:cNvSpPr>
            <a:spLocks/>
          </p:cNvSpPr>
          <p:nvPr/>
        </p:nvSpPr>
        <p:spPr bwMode="auto">
          <a:xfrm>
            <a:off x="2140607" y="4505781"/>
            <a:ext cx="12955" cy="7198"/>
          </a:xfrm>
          <a:custGeom>
            <a:avLst/>
            <a:gdLst>
              <a:gd name="T0" fmla="*/ 8572 w 15239"/>
              <a:gd name="T1" fmla="*/ 0 h 8966"/>
              <a:gd name="T2" fmla="*/ 0 w 15239"/>
              <a:gd name="T3" fmla="*/ 2642 h 8966"/>
              <a:gd name="T4" fmla="*/ 0 w 15239"/>
              <a:gd name="T5" fmla="*/ 7938 h 8966"/>
              <a:gd name="T6" fmla="*/ 5714 w 15239"/>
              <a:gd name="T7" fmla="*/ 7938 h 8966"/>
              <a:gd name="T8" fmla="*/ 14287 w 15239"/>
              <a:gd name="T9" fmla="*/ 5295 h 8966"/>
              <a:gd name="T10" fmla="*/ 14287 w 15239"/>
              <a:gd name="T11" fmla="*/ 0 h 8966"/>
              <a:gd name="T12" fmla="*/ 8572 w 15239"/>
              <a:gd name="T13" fmla="*/ 0 h 896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5239" h="8966">
                <a:moveTo>
                  <a:pt x="9143" y="0"/>
                </a:moveTo>
                <a:lnTo>
                  <a:pt x="0" y="2984"/>
                </a:lnTo>
                <a:lnTo>
                  <a:pt x="0" y="8966"/>
                </a:lnTo>
                <a:lnTo>
                  <a:pt x="6095" y="8966"/>
                </a:lnTo>
                <a:lnTo>
                  <a:pt x="15239" y="5981"/>
                </a:lnTo>
                <a:lnTo>
                  <a:pt x="15239" y="0"/>
                </a:lnTo>
                <a:lnTo>
                  <a:pt x="9143"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652" name="object 869"/>
          <p:cNvSpPr>
            <a:spLocks/>
          </p:cNvSpPr>
          <p:nvPr/>
        </p:nvSpPr>
        <p:spPr bwMode="auto">
          <a:xfrm>
            <a:off x="1962102" y="4507221"/>
            <a:ext cx="182822" cy="50384"/>
          </a:xfrm>
          <a:custGeom>
            <a:avLst/>
            <a:gdLst>
              <a:gd name="T0" fmla="*/ 195683 w 207263"/>
              <a:gd name="T1" fmla="*/ 0 h 56807"/>
              <a:gd name="T2" fmla="*/ 0 w 207263"/>
              <a:gd name="T3" fmla="*/ 49711 h 56807"/>
              <a:gd name="T4" fmla="*/ 0 w 207263"/>
              <a:gd name="T5" fmla="*/ 55562 h 56807"/>
              <a:gd name="T6" fmla="*/ 5929 w 207263"/>
              <a:gd name="T7" fmla="*/ 55562 h 56807"/>
              <a:gd name="T8" fmla="*/ 201612 w 207263"/>
              <a:gd name="T9" fmla="*/ 5850 h 56807"/>
              <a:gd name="T10" fmla="*/ 201612 w 207263"/>
              <a:gd name="T11" fmla="*/ 0 h 56807"/>
              <a:gd name="T12" fmla="*/ 195683 w 207263"/>
              <a:gd name="T13" fmla="*/ 0 h 5680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07263" h="56807">
                <a:moveTo>
                  <a:pt x="201168" y="0"/>
                </a:moveTo>
                <a:lnTo>
                  <a:pt x="0" y="50825"/>
                </a:lnTo>
                <a:lnTo>
                  <a:pt x="0" y="56807"/>
                </a:lnTo>
                <a:lnTo>
                  <a:pt x="6095" y="56807"/>
                </a:lnTo>
                <a:lnTo>
                  <a:pt x="207263" y="5981"/>
                </a:lnTo>
                <a:lnTo>
                  <a:pt x="207263" y="0"/>
                </a:lnTo>
                <a:lnTo>
                  <a:pt x="20116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653" name="object 870"/>
          <p:cNvSpPr>
            <a:spLocks/>
          </p:cNvSpPr>
          <p:nvPr/>
        </p:nvSpPr>
        <p:spPr bwMode="auto">
          <a:xfrm>
            <a:off x="1397800" y="4537451"/>
            <a:ext cx="631961" cy="439062"/>
          </a:xfrm>
          <a:custGeom>
            <a:avLst/>
            <a:gdLst>
              <a:gd name="T0" fmla="*/ 26689 w 716280"/>
              <a:gd name="T1" fmla="*/ 484188 h 499224"/>
              <a:gd name="T2" fmla="*/ 62276 w 716280"/>
              <a:gd name="T3" fmla="*/ 472584 h 499224"/>
              <a:gd name="T4" fmla="*/ 97864 w 716280"/>
              <a:gd name="T5" fmla="*/ 469690 h 499224"/>
              <a:gd name="T6" fmla="*/ 115658 w 716280"/>
              <a:gd name="T7" fmla="*/ 481281 h 499224"/>
              <a:gd name="T8" fmla="*/ 210555 w 716280"/>
              <a:gd name="T9" fmla="*/ 484188 h 499224"/>
              <a:gd name="T10" fmla="*/ 338075 w 716280"/>
              <a:gd name="T11" fmla="*/ 460994 h 499224"/>
              <a:gd name="T12" fmla="*/ 361801 w 716280"/>
              <a:gd name="T13" fmla="*/ 466783 h 499224"/>
              <a:gd name="T14" fmla="*/ 412215 w 716280"/>
              <a:gd name="T15" fmla="*/ 460994 h 499224"/>
              <a:gd name="T16" fmla="*/ 471527 w 716280"/>
              <a:gd name="T17" fmla="*/ 443590 h 499224"/>
              <a:gd name="T18" fmla="*/ 489320 w 716280"/>
              <a:gd name="T19" fmla="*/ 434893 h 499224"/>
              <a:gd name="T20" fmla="*/ 498217 w 716280"/>
              <a:gd name="T21" fmla="*/ 420395 h 499224"/>
              <a:gd name="T22" fmla="*/ 501184 w 716280"/>
              <a:gd name="T23" fmla="*/ 376914 h 499224"/>
              <a:gd name="T24" fmla="*/ 504149 w 716280"/>
              <a:gd name="T25" fmla="*/ 368207 h 499224"/>
              <a:gd name="T26" fmla="*/ 513046 w 716280"/>
              <a:gd name="T27" fmla="*/ 347920 h 499224"/>
              <a:gd name="T28" fmla="*/ 524907 w 716280"/>
              <a:gd name="T29" fmla="*/ 321818 h 499224"/>
              <a:gd name="T30" fmla="*/ 530839 w 716280"/>
              <a:gd name="T31" fmla="*/ 313122 h 499224"/>
              <a:gd name="T32" fmla="*/ 524907 w 716280"/>
              <a:gd name="T33" fmla="*/ 284127 h 499224"/>
              <a:gd name="T34" fmla="*/ 545667 w 716280"/>
              <a:gd name="T35" fmla="*/ 275431 h 499224"/>
              <a:gd name="T36" fmla="*/ 560494 w 716280"/>
              <a:gd name="T37" fmla="*/ 260933 h 499224"/>
              <a:gd name="T38" fmla="*/ 581253 w 716280"/>
              <a:gd name="T39" fmla="*/ 231938 h 499224"/>
              <a:gd name="T40" fmla="*/ 590150 w 716280"/>
              <a:gd name="T41" fmla="*/ 197154 h 499224"/>
              <a:gd name="T42" fmla="*/ 584220 w 716280"/>
              <a:gd name="T43" fmla="*/ 188458 h 499224"/>
              <a:gd name="T44" fmla="*/ 593117 w 716280"/>
              <a:gd name="T45" fmla="*/ 191352 h 499224"/>
              <a:gd name="T46" fmla="*/ 602013 w 716280"/>
              <a:gd name="T47" fmla="*/ 202943 h 499224"/>
              <a:gd name="T48" fmla="*/ 646496 w 716280"/>
              <a:gd name="T49" fmla="*/ 234845 h 499224"/>
              <a:gd name="T50" fmla="*/ 664290 w 716280"/>
              <a:gd name="T51" fmla="*/ 243541 h 499224"/>
              <a:gd name="T52" fmla="*/ 679119 w 716280"/>
              <a:gd name="T53" fmla="*/ 237739 h 499224"/>
              <a:gd name="T54" fmla="*/ 690980 w 716280"/>
              <a:gd name="T55" fmla="*/ 223241 h 499224"/>
              <a:gd name="T56" fmla="*/ 696912 w 716280"/>
              <a:gd name="T57" fmla="*/ 182656 h 499224"/>
              <a:gd name="T58" fmla="*/ 682083 w 716280"/>
              <a:gd name="T59" fmla="*/ 124665 h 499224"/>
              <a:gd name="T60" fmla="*/ 664290 w 716280"/>
              <a:gd name="T61" fmla="*/ 113075 h 499224"/>
              <a:gd name="T62" fmla="*/ 432974 w 716280"/>
              <a:gd name="T63" fmla="*/ 165251 h 499224"/>
              <a:gd name="T64" fmla="*/ 424077 w 716280"/>
              <a:gd name="T65" fmla="*/ 162356 h 499224"/>
              <a:gd name="T66" fmla="*/ 435941 w 716280"/>
              <a:gd name="T67" fmla="*/ 113075 h 499224"/>
              <a:gd name="T68" fmla="*/ 477458 w 716280"/>
              <a:gd name="T69" fmla="*/ 95669 h 499224"/>
              <a:gd name="T70" fmla="*/ 527874 w 716280"/>
              <a:gd name="T71" fmla="*/ 98577 h 499224"/>
              <a:gd name="T72" fmla="*/ 569391 w 716280"/>
              <a:gd name="T73" fmla="*/ 84079 h 499224"/>
              <a:gd name="T74" fmla="*/ 604979 w 716280"/>
              <a:gd name="T75" fmla="*/ 55083 h 499224"/>
              <a:gd name="T76" fmla="*/ 625737 w 716280"/>
              <a:gd name="T77" fmla="*/ 26088 h 499224"/>
              <a:gd name="T78" fmla="*/ 622772 w 716280"/>
              <a:gd name="T79" fmla="*/ 5788 h 499224"/>
              <a:gd name="T80" fmla="*/ 610910 w 716280"/>
              <a:gd name="T81" fmla="*/ 0 h 499224"/>
              <a:gd name="T82" fmla="*/ 569391 w 716280"/>
              <a:gd name="T83" fmla="*/ 2894 h 499224"/>
              <a:gd name="T84" fmla="*/ 492287 w 716280"/>
              <a:gd name="T85" fmla="*/ 8696 h 499224"/>
              <a:gd name="T86" fmla="*/ 441871 w 716280"/>
              <a:gd name="T87" fmla="*/ 5788 h 499224"/>
              <a:gd name="T88" fmla="*/ 400354 w 716280"/>
              <a:gd name="T89" fmla="*/ 23194 h 499224"/>
              <a:gd name="T90" fmla="*/ 364767 w 716280"/>
              <a:gd name="T91" fmla="*/ 28983 h 499224"/>
              <a:gd name="T92" fmla="*/ 284695 w 716280"/>
              <a:gd name="T93" fmla="*/ 26088 h 499224"/>
              <a:gd name="T94" fmla="*/ 246142 w 716280"/>
              <a:gd name="T95" fmla="*/ 34784 h 499224"/>
              <a:gd name="T96" fmla="*/ 219452 w 716280"/>
              <a:gd name="T97" fmla="*/ 55083 h 499224"/>
              <a:gd name="T98" fmla="*/ 198693 w 716280"/>
              <a:gd name="T99" fmla="*/ 60885 h 499224"/>
              <a:gd name="T100" fmla="*/ 172004 w 716280"/>
              <a:gd name="T101" fmla="*/ 69581 h 499224"/>
              <a:gd name="T102" fmla="*/ 103794 w 716280"/>
              <a:gd name="T103" fmla="*/ 104366 h 499224"/>
              <a:gd name="T104" fmla="*/ 83035 w 716280"/>
              <a:gd name="T105" fmla="*/ 113075 h 499224"/>
              <a:gd name="T106" fmla="*/ 59311 w 716280"/>
              <a:gd name="T107" fmla="*/ 127560 h 499224"/>
              <a:gd name="T108" fmla="*/ 38553 w 716280"/>
              <a:gd name="T109" fmla="*/ 147858 h 499224"/>
              <a:gd name="T110" fmla="*/ 26689 w 716280"/>
              <a:gd name="T111" fmla="*/ 162356 h 499224"/>
              <a:gd name="T112" fmla="*/ 23725 w 716280"/>
              <a:gd name="T113" fmla="*/ 304426 h 499224"/>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716280" h="499224">
                <a:moveTo>
                  <a:pt x="24384" y="313880"/>
                </a:moveTo>
                <a:lnTo>
                  <a:pt x="27431" y="499224"/>
                </a:lnTo>
                <a:lnTo>
                  <a:pt x="42671" y="490258"/>
                </a:lnTo>
                <a:lnTo>
                  <a:pt x="64007" y="487260"/>
                </a:lnTo>
                <a:lnTo>
                  <a:pt x="94487" y="481279"/>
                </a:lnTo>
                <a:lnTo>
                  <a:pt x="100584" y="484276"/>
                </a:lnTo>
                <a:lnTo>
                  <a:pt x="103631" y="490258"/>
                </a:lnTo>
                <a:lnTo>
                  <a:pt x="118872" y="496227"/>
                </a:lnTo>
                <a:lnTo>
                  <a:pt x="137159" y="499224"/>
                </a:lnTo>
                <a:lnTo>
                  <a:pt x="216407" y="499224"/>
                </a:lnTo>
                <a:lnTo>
                  <a:pt x="344424" y="472313"/>
                </a:lnTo>
                <a:lnTo>
                  <a:pt x="347471" y="475310"/>
                </a:lnTo>
                <a:lnTo>
                  <a:pt x="356615" y="478294"/>
                </a:lnTo>
                <a:lnTo>
                  <a:pt x="371856" y="481279"/>
                </a:lnTo>
                <a:lnTo>
                  <a:pt x="402336" y="481279"/>
                </a:lnTo>
                <a:lnTo>
                  <a:pt x="423671" y="475310"/>
                </a:lnTo>
                <a:lnTo>
                  <a:pt x="454151" y="466344"/>
                </a:lnTo>
                <a:lnTo>
                  <a:pt x="484631" y="457365"/>
                </a:lnTo>
                <a:lnTo>
                  <a:pt x="496824" y="451396"/>
                </a:lnTo>
                <a:lnTo>
                  <a:pt x="502919" y="448398"/>
                </a:lnTo>
                <a:lnTo>
                  <a:pt x="509015" y="442417"/>
                </a:lnTo>
                <a:lnTo>
                  <a:pt x="512063" y="433450"/>
                </a:lnTo>
                <a:lnTo>
                  <a:pt x="515112" y="415518"/>
                </a:lnTo>
                <a:lnTo>
                  <a:pt x="515112" y="388619"/>
                </a:lnTo>
                <a:lnTo>
                  <a:pt x="512063" y="382638"/>
                </a:lnTo>
                <a:lnTo>
                  <a:pt x="518160" y="379641"/>
                </a:lnTo>
                <a:lnTo>
                  <a:pt x="521207" y="373672"/>
                </a:lnTo>
                <a:lnTo>
                  <a:pt x="527304" y="358724"/>
                </a:lnTo>
                <a:lnTo>
                  <a:pt x="533400" y="343776"/>
                </a:lnTo>
                <a:lnTo>
                  <a:pt x="539495" y="331812"/>
                </a:lnTo>
                <a:lnTo>
                  <a:pt x="542544" y="325831"/>
                </a:lnTo>
                <a:lnTo>
                  <a:pt x="545592" y="322846"/>
                </a:lnTo>
                <a:lnTo>
                  <a:pt x="545592" y="310896"/>
                </a:lnTo>
                <a:lnTo>
                  <a:pt x="539495" y="292950"/>
                </a:lnTo>
                <a:lnTo>
                  <a:pt x="551688" y="289966"/>
                </a:lnTo>
                <a:lnTo>
                  <a:pt x="560832" y="283984"/>
                </a:lnTo>
                <a:lnTo>
                  <a:pt x="569976" y="278003"/>
                </a:lnTo>
                <a:lnTo>
                  <a:pt x="576071" y="269036"/>
                </a:lnTo>
                <a:lnTo>
                  <a:pt x="591312" y="251104"/>
                </a:lnTo>
                <a:lnTo>
                  <a:pt x="597407" y="239141"/>
                </a:lnTo>
                <a:lnTo>
                  <a:pt x="606551" y="215226"/>
                </a:lnTo>
                <a:lnTo>
                  <a:pt x="606551" y="203276"/>
                </a:lnTo>
                <a:lnTo>
                  <a:pt x="603504" y="197294"/>
                </a:lnTo>
                <a:lnTo>
                  <a:pt x="600456" y="194310"/>
                </a:lnTo>
                <a:lnTo>
                  <a:pt x="606551" y="194310"/>
                </a:lnTo>
                <a:lnTo>
                  <a:pt x="609600" y="197294"/>
                </a:lnTo>
                <a:lnTo>
                  <a:pt x="612648" y="203276"/>
                </a:lnTo>
                <a:lnTo>
                  <a:pt x="618744" y="209245"/>
                </a:lnTo>
                <a:lnTo>
                  <a:pt x="640080" y="227190"/>
                </a:lnTo>
                <a:lnTo>
                  <a:pt x="664463" y="242138"/>
                </a:lnTo>
                <a:lnTo>
                  <a:pt x="673607" y="248107"/>
                </a:lnTo>
                <a:lnTo>
                  <a:pt x="682751" y="251104"/>
                </a:lnTo>
                <a:lnTo>
                  <a:pt x="691895" y="251104"/>
                </a:lnTo>
                <a:lnTo>
                  <a:pt x="697992" y="245122"/>
                </a:lnTo>
                <a:lnTo>
                  <a:pt x="704088" y="239141"/>
                </a:lnTo>
                <a:lnTo>
                  <a:pt x="710183" y="230174"/>
                </a:lnTo>
                <a:lnTo>
                  <a:pt x="716280" y="209245"/>
                </a:lnTo>
                <a:lnTo>
                  <a:pt x="716280" y="188328"/>
                </a:lnTo>
                <a:lnTo>
                  <a:pt x="704088" y="137502"/>
                </a:lnTo>
                <a:lnTo>
                  <a:pt x="701039" y="128536"/>
                </a:lnTo>
                <a:lnTo>
                  <a:pt x="694944" y="122555"/>
                </a:lnTo>
                <a:lnTo>
                  <a:pt x="682751" y="116586"/>
                </a:lnTo>
                <a:lnTo>
                  <a:pt x="451104" y="170383"/>
                </a:lnTo>
                <a:lnTo>
                  <a:pt x="445007" y="170383"/>
                </a:lnTo>
                <a:lnTo>
                  <a:pt x="438912" y="167398"/>
                </a:lnTo>
                <a:lnTo>
                  <a:pt x="435863" y="167398"/>
                </a:lnTo>
                <a:lnTo>
                  <a:pt x="435863" y="155448"/>
                </a:lnTo>
                <a:lnTo>
                  <a:pt x="448056" y="116586"/>
                </a:lnTo>
                <a:lnTo>
                  <a:pt x="475488" y="107607"/>
                </a:lnTo>
                <a:lnTo>
                  <a:pt x="490727" y="98640"/>
                </a:lnTo>
                <a:lnTo>
                  <a:pt x="509015" y="101638"/>
                </a:lnTo>
                <a:lnTo>
                  <a:pt x="542544" y="101638"/>
                </a:lnTo>
                <a:lnTo>
                  <a:pt x="557783" y="98640"/>
                </a:lnTo>
                <a:lnTo>
                  <a:pt x="585215" y="86690"/>
                </a:lnTo>
                <a:lnTo>
                  <a:pt x="606551" y="74726"/>
                </a:lnTo>
                <a:lnTo>
                  <a:pt x="621792" y="56794"/>
                </a:lnTo>
                <a:lnTo>
                  <a:pt x="633983" y="41846"/>
                </a:lnTo>
                <a:lnTo>
                  <a:pt x="643127" y="26898"/>
                </a:lnTo>
                <a:lnTo>
                  <a:pt x="643127" y="8966"/>
                </a:lnTo>
                <a:lnTo>
                  <a:pt x="640080" y="5968"/>
                </a:lnTo>
                <a:lnTo>
                  <a:pt x="637032" y="2984"/>
                </a:lnTo>
                <a:lnTo>
                  <a:pt x="627888" y="0"/>
                </a:lnTo>
                <a:lnTo>
                  <a:pt x="606551" y="0"/>
                </a:lnTo>
                <a:lnTo>
                  <a:pt x="585215" y="2984"/>
                </a:lnTo>
                <a:lnTo>
                  <a:pt x="545592" y="8966"/>
                </a:lnTo>
                <a:lnTo>
                  <a:pt x="505968" y="8966"/>
                </a:lnTo>
                <a:lnTo>
                  <a:pt x="466344" y="5968"/>
                </a:lnTo>
                <a:lnTo>
                  <a:pt x="454151" y="5968"/>
                </a:lnTo>
                <a:lnTo>
                  <a:pt x="438912" y="11950"/>
                </a:lnTo>
                <a:lnTo>
                  <a:pt x="411480" y="23914"/>
                </a:lnTo>
                <a:lnTo>
                  <a:pt x="399288" y="26898"/>
                </a:lnTo>
                <a:lnTo>
                  <a:pt x="374904" y="29883"/>
                </a:lnTo>
                <a:lnTo>
                  <a:pt x="329183" y="29883"/>
                </a:lnTo>
                <a:lnTo>
                  <a:pt x="292607" y="26898"/>
                </a:lnTo>
                <a:lnTo>
                  <a:pt x="259080" y="29883"/>
                </a:lnTo>
                <a:lnTo>
                  <a:pt x="252983" y="35864"/>
                </a:lnTo>
                <a:lnTo>
                  <a:pt x="240792" y="44831"/>
                </a:lnTo>
                <a:lnTo>
                  <a:pt x="225551" y="56794"/>
                </a:lnTo>
                <a:lnTo>
                  <a:pt x="216407" y="59778"/>
                </a:lnTo>
                <a:lnTo>
                  <a:pt x="204215" y="62776"/>
                </a:lnTo>
                <a:lnTo>
                  <a:pt x="192024" y="65760"/>
                </a:lnTo>
                <a:lnTo>
                  <a:pt x="176784" y="71742"/>
                </a:lnTo>
                <a:lnTo>
                  <a:pt x="140207" y="89674"/>
                </a:lnTo>
                <a:lnTo>
                  <a:pt x="106679" y="107607"/>
                </a:lnTo>
                <a:lnTo>
                  <a:pt x="94487" y="113588"/>
                </a:lnTo>
                <a:lnTo>
                  <a:pt x="85343" y="116586"/>
                </a:lnTo>
                <a:lnTo>
                  <a:pt x="73151" y="122555"/>
                </a:lnTo>
                <a:lnTo>
                  <a:pt x="60959" y="131521"/>
                </a:lnTo>
                <a:lnTo>
                  <a:pt x="48768" y="143484"/>
                </a:lnTo>
                <a:lnTo>
                  <a:pt x="39624" y="152450"/>
                </a:lnTo>
                <a:lnTo>
                  <a:pt x="33528" y="158432"/>
                </a:lnTo>
                <a:lnTo>
                  <a:pt x="27431" y="167398"/>
                </a:lnTo>
                <a:lnTo>
                  <a:pt x="0" y="188328"/>
                </a:lnTo>
                <a:lnTo>
                  <a:pt x="24384" y="313880"/>
                </a:lnTo>
                <a:close/>
              </a:path>
            </a:pathLst>
          </a:custGeom>
          <a:solidFill>
            <a:srgbClr val="7F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654" name="object 871"/>
          <p:cNvSpPr>
            <a:spLocks/>
          </p:cNvSpPr>
          <p:nvPr/>
        </p:nvSpPr>
        <p:spPr bwMode="auto">
          <a:xfrm>
            <a:off x="1419393" y="4966436"/>
            <a:ext cx="18715" cy="12956"/>
          </a:xfrm>
          <a:custGeom>
            <a:avLst/>
            <a:gdLst>
              <a:gd name="T0" fmla="*/ 14742 w 21335"/>
              <a:gd name="T1" fmla="*/ 0 h 14947"/>
              <a:gd name="T2" fmla="*/ 0 w 21335"/>
              <a:gd name="T3" fmla="*/ 8571 h 14947"/>
              <a:gd name="T4" fmla="*/ 0 w 21335"/>
              <a:gd name="T5" fmla="*/ 14288 h 14947"/>
              <a:gd name="T6" fmla="*/ 5896 w 21335"/>
              <a:gd name="T7" fmla="*/ 14288 h 14947"/>
              <a:gd name="T8" fmla="*/ 20638 w 21335"/>
              <a:gd name="T9" fmla="*/ 5717 h 14947"/>
              <a:gd name="T10" fmla="*/ 20638 w 21335"/>
              <a:gd name="T11" fmla="*/ 0 h 14947"/>
              <a:gd name="T12" fmla="*/ 14742 w 21335"/>
              <a:gd name="T13" fmla="*/ 0 h 1494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1335" h="14947">
                <a:moveTo>
                  <a:pt x="15240" y="0"/>
                </a:moveTo>
                <a:lnTo>
                  <a:pt x="0" y="8966"/>
                </a:lnTo>
                <a:lnTo>
                  <a:pt x="0" y="14947"/>
                </a:lnTo>
                <a:lnTo>
                  <a:pt x="6095" y="14947"/>
                </a:lnTo>
                <a:lnTo>
                  <a:pt x="21335" y="5981"/>
                </a:lnTo>
                <a:lnTo>
                  <a:pt x="21335" y="0"/>
                </a:lnTo>
                <a:lnTo>
                  <a:pt x="1524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655" name="object 872"/>
          <p:cNvSpPr>
            <a:spLocks/>
          </p:cNvSpPr>
          <p:nvPr/>
        </p:nvSpPr>
        <p:spPr bwMode="auto">
          <a:xfrm>
            <a:off x="1433788" y="4963557"/>
            <a:ext cx="24473" cy="8637"/>
          </a:xfrm>
          <a:custGeom>
            <a:avLst/>
            <a:gdLst>
              <a:gd name="T0" fmla="*/ 20990 w 27431"/>
              <a:gd name="T1" fmla="*/ 0 h 8966"/>
              <a:gd name="T2" fmla="*/ 0 w 27431"/>
              <a:gd name="T3" fmla="*/ 3170 h 8966"/>
              <a:gd name="T4" fmla="*/ 0 w 27431"/>
              <a:gd name="T5" fmla="*/ 9525 h 8966"/>
              <a:gd name="T6" fmla="*/ 5997 w 27431"/>
              <a:gd name="T7" fmla="*/ 9525 h 8966"/>
              <a:gd name="T8" fmla="*/ 26988 w 27431"/>
              <a:gd name="T9" fmla="*/ 6354 h 8966"/>
              <a:gd name="T10" fmla="*/ 26988 w 27431"/>
              <a:gd name="T11" fmla="*/ 0 h 8966"/>
              <a:gd name="T12" fmla="*/ 20990 w 27431"/>
              <a:gd name="T13" fmla="*/ 0 h 896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7431" h="8966">
                <a:moveTo>
                  <a:pt x="21335" y="0"/>
                </a:moveTo>
                <a:lnTo>
                  <a:pt x="0" y="2984"/>
                </a:lnTo>
                <a:lnTo>
                  <a:pt x="0" y="8966"/>
                </a:lnTo>
                <a:lnTo>
                  <a:pt x="6095" y="8966"/>
                </a:lnTo>
                <a:lnTo>
                  <a:pt x="27431" y="5981"/>
                </a:lnTo>
                <a:lnTo>
                  <a:pt x="27431" y="0"/>
                </a:lnTo>
                <a:lnTo>
                  <a:pt x="2133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656" name="object 873"/>
          <p:cNvSpPr>
            <a:spLocks/>
          </p:cNvSpPr>
          <p:nvPr/>
        </p:nvSpPr>
        <p:spPr bwMode="auto">
          <a:xfrm>
            <a:off x="1452503" y="4957799"/>
            <a:ext cx="31670" cy="11516"/>
          </a:xfrm>
          <a:custGeom>
            <a:avLst/>
            <a:gdLst>
              <a:gd name="T0" fmla="*/ 29105 w 36575"/>
              <a:gd name="T1" fmla="*/ 0 h 11963"/>
              <a:gd name="T2" fmla="*/ 0 w 36575"/>
              <a:gd name="T3" fmla="*/ 6349 h 11963"/>
              <a:gd name="T4" fmla="*/ 0 w 36575"/>
              <a:gd name="T5" fmla="*/ 12700 h 11963"/>
              <a:gd name="T6" fmla="*/ 5821 w 36575"/>
              <a:gd name="T7" fmla="*/ 12700 h 11963"/>
              <a:gd name="T8" fmla="*/ 34925 w 36575"/>
              <a:gd name="T9" fmla="*/ 6349 h 11963"/>
              <a:gd name="T10" fmla="*/ 34925 w 36575"/>
              <a:gd name="T11" fmla="*/ 0 h 11963"/>
              <a:gd name="T12" fmla="*/ 29105 w 36575"/>
              <a:gd name="T13" fmla="*/ 0 h 1196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6575" h="11963">
                <a:moveTo>
                  <a:pt x="30480" y="0"/>
                </a:moveTo>
                <a:lnTo>
                  <a:pt x="0" y="5981"/>
                </a:lnTo>
                <a:lnTo>
                  <a:pt x="0" y="11963"/>
                </a:lnTo>
                <a:lnTo>
                  <a:pt x="6096" y="11963"/>
                </a:lnTo>
                <a:lnTo>
                  <a:pt x="36575" y="5981"/>
                </a:lnTo>
                <a:lnTo>
                  <a:pt x="36575" y="0"/>
                </a:lnTo>
                <a:lnTo>
                  <a:pt x="3048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657" name="object 874"/>
          <p:cNvSpPr>
            <a:spLocks/>
          </p:cNvSpPr>
          <p:nvPr/>
        </p:nvSpPr>
        <p:spPr bwMode="auto">
          <a:xfrm>
            <a:off x="1478415" y="4957799"/>
            <a:ext cx="11516" cy="8637"/>
          </a:xfrm>
          <a:custGeom>
            <a:avLst/>
            <a:gdLst>
              <a:gd name="T0" fmla="*/ 0 w 12191"/>
              <a:gd name="T1" fmla="*/ 0 h 8966"/>
              <a:gd name="T2" fmla="*/ 0 w 12191"/>
              <a:gd name="T3" fmla="*/ 6354 h 8966"/>
              <a:gd name="T4" fmla="*/ 6349 w 12191"/>
              <a:gd name="T5" fmla="*/ 9525 h 8966"/>
              <a:gd name="T6" fmla="*/ 12700 w 12191"/>
              <a:gd name="T7" fmla="*/ 9525 h 8966"/>
              <a:gd name="T8" fmla="*/ 12700 w 12191"/>
              <a:gd name="T9" fmla="*/ 3170 h 8966"/>
              <a:gd name="T10" fmla="*/ 6349 w 12191"/>
              <a:gd name="T11" fmla="*/ 0 h 8966"/>
              <a:gd name="T12" fmla="*/ 0 w 12191"/>
              <a:gd name="T13" fmla="*/ 0 h 896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191" h="8966">
                <a:moveTo>
                  <a:pt x="0" y="0"/>
                </a:moveTo>
                <a:lnTo>
                  <a:pt x="0" y="5981"/>
                </a:lnTo>
                <a:lnTo>
                  <a:pt x="6095" y="8966"/>
                </a:lnTo>
                <a:lnTo>
                  <a:pt x="12191" y="8966"/>
                </a:lnTo>
                <a:lnTo>
                  <a:pt x="12191" y="2984"/>
                </a:lnTo>
                <a:lnTo>
                  <a:pt x="6095"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658" name="object 875"/>
          <p:cNvSpPr>
            <a:spLocks/>
          </p:cNvSpPr>
          <p:nvPr/>
        </p:nvSpPr>
        <p:spPr bwMode="auto">
          <a:xfrm>
            <a:off x="1484174" y="4960678"/>
            <a:ext cx="8637" cy="11516"/>
          </a:xfrm>
          <a:custGeom>
            <a:avLst/>
            <a:gdLst>
              <a:gd name="T0" fmla="*/ 0 w 9143"/>
              <a:gd name="T1" fmla="*/ 0 h 11963"/>
              <a:gd name="T2" fmla="*/ 0 w 9143"/>
              <a:gd name="T3" fmla="*/ 6349 h 11963"/>
              <a:gd name="T4" fmla="*/ 3175 w 9143"/>
              <a:gd name="T5" fmla="*/ 12700 h 11963"/>
              <a:gd name="T6" fmla="*/ 9525 w 9143"/>
              <a:gd name="T7" fmla="*/ 12700 h 11963"/>
              <a:gd name="T8" fmla="*/ 9525 w 9143"/>
              <a:gd name="T9" fmla="*/ 6349 h 11963"/>
              <a:gd name="T10" fmla="*/ 6351 w 9143"/>
              <a:gd name="T11" fmla="*/ 0 h 11963"/>
              <a:gd name="T12" fmla="*/ 0 w 9143"/>
              <a:gd name="T13" fmla="*/ 0 h 1196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143" h="11963">
                <a:moveTo>
                  <a:pt x="0" y="0"/>
                </a:moveTo>
                <a:lnTo>
                  <a:pt x="0" y="5981"/>
                </a:lnTo>
                <a:lnTo>
                  <a:pt x="3048" y="11963"/>
                </a:lnTo>
                <a:lnTo>
                  <a:pt x="9143" y="11963"/>
                </a:lnTo>
                <a:lnTo>
                  <a:pt x="9143" y="5981"/>
                </a:lnTo>
                <a:lnTo>
                  <a:pt x="6096"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659" name="object 876"/>
          <p:cNvSpPr>
            <a:spLocks/>
          </p:cNvSpPr>
          <p:nvPr/>
        </p:nvSpPr>
        <p:spPr bwMode="auto">
          <a:xfrm>
            <a:off x="1487052" y="4966436"/>
            <a:ext cx="18714" cy="10077"/>
          </a:xfrm>
          <a:custGeom>
            <a:avLst/>
            <a:gdLst>
              <a:gd name="T0" fmla="*/ 0 w 21335"/>
              <a:gd name="T1" fmla="*/ 0 h 11963"/>
              <a:gd name="T2" fmla="*/ 0 w 21335"/>
              <a:gd name="T3" fmla="*/ 5556 h 11963"/>
              <a:gd name="T4" fmla="*/ 14741 w 21335"/>
              <a:gd name="T5" fmla="*/ 11113 h 11963"/>
              <a:gd name="T6" fmla="*/ 20637 w 21335"/>
              <a:gd name="T7" fmla="*/ 11113 h 11963"/>
              <a:gd name="T8" fmla="*/ 20637 w 21335"/>
              <a:gd name="T9" fmla="*/ 5556 h 11963"/>
              <a:gd name="T10" fmla="*/ 5896 w 21335"/>
              <a:gd name="T11" fmla="*/ 0 h 11963"/>
              <a:gd name="T12" fmla="*/ 0 w 21335"/>
              <a:gd name="T13" fmla="*/ 0 h 1196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1335" h="11963">
                <a:moveTo>
                  <a:pt x="0" y="0"/>
                </a:moveTo>
                <a:lnTo>
                  <a:pt x="0" y="5981"/>
                </a:lnTo>
                <a:lnTo>
                  <a:pt x="15240" y="11963"/>
                </a:lnTo>
                <a:lnTo>
                  <a:pt x="21335" y="11963"/>
                </a:lnTo>
                <a:lnTo>
                  <a:pt x="21335" y="5981"/>
                </a:lnTo>
                <a:lnTo>
                  <a:pt x="6095"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660" name="object 877"/>
          <p:cNvSpPr>
            <a:spLocks/>
          </p:cNvSpPr>
          <p:nvPr/>
        </p:nvSpPr>
        <p:spPr bwMode="auto">
          <a:xfrm>
            <a:off x="1500008" y="4972194"/>
            <a:ext cx="21594" cy="7198"/>
          </a:xfrm>
          <a:custGeom>
            <a:avLst/>
            <a:gdLst>
              <a:gd name="T0" fmla="*/ 0 w 24383"/>
              <a:gd name="T1" fmla="*/ 0 h 8966"/>
              <a:gd name="T2" fmla="*/ 0 w 24383"/>
              <a:gd name="T3" fmla="*/ 5295 h 8966"/>
              <a:gd name="T4" fmla="*/ 17860 w 24383"/>
              <a:gd name="T5" fmla="*/ 7938 h 8966"/>
              <a:gd name="T6" fmla="*/ 23813 w 24383"/>
              <a:gd name="T7" fmla="*/ 7938 h 8966"/>
              <a:gd name="T8" fmla="*/ 23813 w 24383"/>
              <a:gd name="T9" fmla="*/ 2642 h 8966"/>
              <a:gd name="T10" fmla="*/ 5953 w 24383"/>
              <a:gd name="T11" fmla="*/ 0 h 8966"/>
              <a:gd name="T12" fmla="*/ 0 w 24383"/>
              <a:gd name="T13" fmla="*/ 0 h 896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4383" h="8966">
                <a:moveTo>
                  <a:pt x="0" y="0"/>
                </a:moveTo>
                <a:lnTo>
                  <a:pt x="0" y="5981"/>
                </a:lnTo>
                <a:lnTo>
                  <a:pt x="18287" y="8966"/>
                </a:lnTo>
                <a:lnTo>
                  <a:pt x="24383" y="8966"/>
                </a:lnTo>
                <a:lnTo>
                  <a:pt x="24383" y="2984"/>
                </a:lnTo>
                <a:lnTo>
                  <a:pt x="6095"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661" name="object 878"/>
          <p:cNvSpPr>
            <a:spLocks/>
          </p:cNvSpPr>
          <p:nvPr/>
        </p:nvSpPr>
        <p:spPr bwMode="auto">
          <a:xfrm>
            <a:off x="1517282" y="4976513"/>
            <a:ext cx="21594" cy="0"/>
          </a:xfrm>
          <a:custGeom>
            <a:avLst/>
            <a:gdLst>
              <a:gd name="T0" fmla="*/ 0 w 24384"/>
              <a:gd name="T1" fmla="*/ 23812 w 24384"/>
              <a:gd name="T2" fmla="*/ 0 60000 65536"/>
              <a:gd name="T3" fmla="*/ 0 60000 65536"/>
            </a:gdLst>
            <a:ahLst/>
            <a:cxnLst>
              <a:cxn ang="T2">
                <a:pos x="T0" y="0"/>
              </a:cxn>
              <a:cxn ang="T3">
                <a:pos x="T1" y="0"/>
              </a:cxn>
            </a:cxnLst>
            <a:rect l="0" t="0" r="r" b="b"/>
            <a:pathLst>
              <a:path w="24384">
                <a:moveTo>
                  <a:pt x="0" y="0"/>
                </a:moveTo>
                <a:lnTo>
                  <a:pt x="24383" y="0"/>
                </a:lnTo>
              </a:path>
            </a:pathLst>
          </a:custGeom>
          <a:noFill/>
          <a:ln w="5978">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1662" name="object 879"/>
          <p:cNvSpPr>
            <a:spLocks/>
          </p:cNvSpPr>
          <p:nvPr/>
        </p:nvSpPr>
        <p:spPr bwMode="auto">
          <a:xfrm>
            <a:off x="1533118" y="4976513"/>
            <a:ext cx="59021" cy="0"/>
          </a:xfrm>
          <a:custGeom>
            <a:avLst/>
            <a:gdLst>
              <a:gd name="T0" fmla="*/ 0 w 67056"/>
              <a:gd name="T1" fmla="*/ 65086 w 67056"/>
              <a:gd name="T2" fmla="*/ 0 60000 65536"/>
              <a:gd name="T3" fmla="*/ 0 60000 65536"/>
            </a:gdLst>
            <a:ahLst/>
            <a:cxnLst>
              <a:cxn ang="T2">
                <a:pos x="T0" y="0"/>
              </a:cxn>
              <a:cxn ang="T3">
                <a:pos x="T1" y="0"/>
              </a:cxn>
            </a:cxnLst>
            <a:rect l="0" t="0" r="r" b="b"/>
            <a:pathLst>
              <a:path w="67056">
                <a:moveTo>
                  <a:pt x="0" y="0"/>
                </a:moveTo>
                <a:lnTo>
                  <a:pt x="67055" y="0"/>
                </a:lnTo>
              </a:path>
            </a:pathLst>
          </a:custGeom>
          <a:noFill/>
          <a:ln w="5978">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1663" name="object 880"/>
          <p:cNvSpPr>
            <a:spLocks/>
          </p:cNvSpPr>
          <p:nvPr/>
        </p:nvSpPr>
        <p:spPr bwMode="auto">
          <a:xfrm>
            <a:off x="1586381" y="4950601"/>
            <a:ext cx="118043" cy="28791"/>
          </a:xfrm>
          <a:custGeom>
            <a:avLst/>
            <a:gdLst>
              <a:gd name="T0" fmla="*/ 124258 w 134111"/>
              <a:gd name="T1" fmla="*/ 0 h 32880"/>
              <a:gd name="T2" fmla="*/ 0 w 134111"/>
              <a:gd name="T3" fmla="*/ 25974 h 32880"/>
              <a:gd name="T4" fmla="*/ 0 w 134111"/>
              <a:gd name="T5" fmla="*/ 31750 h 32880"/>
              <a:gd name="T6" fmla="*/ 5916 w 134111"/>
              <a:gd name="T7" fmla="*/ 31750 h 32880"/>
              <a:gd name="T8" fmla="*/ 130175 w 134111"/>
              <a:gd name="T9" fmla="*/ 5775 h 32880"/>
              <a:gd name="T10" fmla="*/ 130175 w 134111"/>
              <a:gd name="T11" fmla="*/ 0 h 32880"/>
              <a:gd name="T12" fmla="*/ 124258 w 134111"/>
              <a:gd name="T13" fmla="*/ 0 h 3288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34111" h="32880">
                <a:moveTo>
                  <a:pt x="128015" y="0"/>
                </a:moveTo>
                <a:lnTo>
                  <a:pt x="0" y="26898"/>
                </a:lnTo>
                <a:lnTo>
                  <a:pt x="0" y="32880"/>
                </a:lnTo>
                <a:lnTo>
                  <a:pt x="6095" y="32880"/>
                </a:lnTo>
                <a:lnTo>
                  <a:pt x="134111" y="5981"/>
                </a:lnTo>
                <a:lnTo>
                  <a:pt x="134111" y="0"/>
                </a:lnTo>
                <a:lnTo>
                  <a:pt x="12801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664" name="object 881"/>
          <p:cNvSpPr>
            <a:spLocks/>
          </p:cNvSpPr>
          <p:nvPr/>
        </p:nvSpPr>
        <p:spPr bwMode="auto">
          <a:xfrm>
            <a:off x="1700106" y="4950602"/>
            <a:ext cx="7197" cy="7197"/>
          </a:xfrm>
          <a:custGeom>
            <a:avLst/>
            <a:gdLst>
              <a:gd name="T0" fmla="*/ 0 w 9143"/>
              <a:gd name="T1" fmla="*/ 0 h 8966"/>
              <a:gd name="T2" fmla="*/ 0 w 9143"/>
              <a:gd name="T3" fmla="*/ 5295 h 8966"/>
              <a:gd name="T4" fmla="*/ 2646 w 9143"/>
              <a:gd name="T5" fmla="*/ 7937 h 8966"/>
              <a:gd name="T6" fmla="*/ 7937 w 9143"/>
              <a:gd name="T7" fmla="*/ 7937 h 8966"/>
              <a:gd name="T8" fmla="*/ 7937 w 9143"/>
              <a:gd name="T9" fmla="*/ 2642 h 8966"/>
              <a:gd name="T10" fmla="*/ 5291 w 9143"/>
              <a:gd name="T11" fmla="*/ 0 h 8966"/>
              <a:gd name="T12" fmla="*/ 0 w 9143"/>
              <a:gd name="T13" fmla="*/ 0 h 896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143" h="8966">
                <a:moveTo>
                  <a:pt x="0" y="0"/>
                </a:moveTo>
                <a:lnTo>
                  <a:pt x="0" y="5981"/>
                </a:lnTo>
                <a:lnTo>
                  <a:pt x="3048" y="8966"/>
                </a:lnTo>
                <a:lnTo>
                  <a:pt x="9143" y="8966"/>
                </a:lnTo>
                <a:lnTo>
                  <a:pt x="9143" y="2984"/>
                </a:lnTo>
                <a:lnTo>
                  <a:pt x="6095"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665" name="object 882"/>
          <p:cNvSpPr>
            <a:spLocks/>
          </p:cNvSpPr>
          <p:nvPr/>
        </p:nvSpPr>
        <p:spPr bwMode="auto">
          <a:xfrm>
            <a:off x="1701545" y="4953481"/>
            <a:ext cx="14395" cy="7197"/>
          </a:xfrm>
          <a:custGeom>
            <a:avLst/>
            <a:gdLst>
              <a:gd name="T0" fmla="*/ 0 w 15239"/>
              <a:gd name="T1" fmla="*/ 0 h 8966"/>
              <a:gd name="T2" fmla="*/ 0 w 15239"/>
              <a:gd name="T3" fmla="*/ 5295 h 8966"/>
              <a:gd name="T4" fmla="*/ 9525 w 15239"/>
              <a:gd name="T5" fmla="*/ 7937 h 8966"/>
              <a:gd name="T6" fmla="*/ 15875 w 15239"/>
              <a:gd name="T7" fmla="*/ 7937 h 8966"/>
              <a:gd name="T8" fmla="*/ 15875 w 15239"/>
              <a:gd name="T9" fmla="*/ 2653 h 8966"/>
              <a:gd name="T10" fmla="*/ 6349 w 15239"/>
              <a:gd name="T11" fmla="*/ 0 h 8966"/>
              <a:gd name="T12" fmla="*/ 0 w 15239"/>
              <a:gd name="T13" fmla="*/ 0 h 896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5239" h="8966">
                <a:moveTo>
                  <a:pt x="0" y="0"/>
                </a:moveTo>
                <a:lnTo>
                  <a:pt x="0" y="5981"/>
                </a:lnTo>
                <a:lnTo>
                  <a:pt x="9143" y="8966"/>
                </a:lnTo>
                <a:lnTo>
                  <a:pt x="15239" y="8966"/>
                </a:lnTo>
                <a:lnTo>
                  <a:pt x="15239" y="2997"/>
                </a:lnTo>
                <a:lnTo>
                  <a:pt x="6095"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666" name="object 883"/>
          <p:cNvSpPr>
            <a:spLocks/>
          </p:cNvSpPr>
          <p:nvPr/>
        </p:nvSpPr>
        <p:spPr bwMode="auto">
          <a:xfrm>
            <a:off x="1710181" y="4956360"/>
            <a:ext cx="18715" cy="7197"/>
          </a:xfrm>
          <a:custGeom>
            <a:avLst/>
            <a:gdLst>
              <a:gd name="T0" fmla="*/ 0 w 21336"/>
              <a:gd name="T1" fmla="*/ 0 h 8966"/>
              <a:gd name="T2" fmla="*/ 0 w 21336"/>
              <a:gd name="T3" fmla="*/ 5284 h 8966"/>
              <a:gd name="T4" fmla="*/ 14740 w 21336"/>
              <a:gd name="T5" fmla="*/ 7937 h 8966"/>
              <a:gd name="T6" fmla="*/ 20638 w 21336"/>
              <a:gd name="T7" fmla="*/ 7937 h 8966"/>
              <a:gd name="T8" fmla="*/ 20638 w 21336"/>
              <a:gd name="T9" fmla="*/ 2642 h 8966"/>
              <a:gd name="T10" fmla="*/ 5896 w 21336"/>
              <a:gd name="T11" fmla="*/ 0 h 8966"/>
              <a:gd name="T12" fmla="*/ 0 w 21336"/>
              <a:gd name="T13" fmla="*/ 0 h 896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1336" h="8966">
                <a:moveTo>
                  <a:pt x="0" y="0"/>
                </a:moveTo>
                <a:lnTo>
                  <a:pt x="0" y="5969"/>
                </a:lnTo>
                <a:lnTo>
                  <a:pt x="15239" y="8966"/>
                </a:lnTo>
                <a:lnTo>
                  <a:pt x="21336" y="8966"/>
                </a:lnTo>
                <a:lnTo>
                  <a:pt x="21336" y="2984"/>
                </a:lnTo>
                <a:lnTo>
                  <a:pt x="6095"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667" name="object 884"/>
          <p:cNvSpPr>
            <a:spLocks/>
          </p:cNvSpPr>
          <p:nvPr/>
        </p:nvSpPr>
        <p:spPr bwMode="auto">
          <a:xfrm>
            <a:off x="1723138" y="4960678"/>
            <a:ext cx="33109" cy="0"/>
          </a:xfrm>
          <a:custGeom>
            <a:avLst/>
            <a:gdLst>
              <a:gd name="T0" fmla="*/ 0 w 36576"/>
              <a:gd name="T1" fmla="*/ 36512 w 36576"/>
              <a:gd name="T2" fmla="*/ 0 60000 65536"/>
              <a:gd name="T3" fmla="*/ 0 60000 65536"/>
            </a:gdLst>
            <a:ahLst/>
            <a:cxnLst>
              <a:cxn ang="T2">
                <a:pos x="T0" y="0"/>
              </a:cxn>
              <a:cxn ang="T3">
                <a:pos x="T1" y="0"/>
              </a:cxn>
            </a:cxnLst>
            <a:rect l="0" t="0" r="r" b="b"/>
            <a:pathLst>
              <a:path w="36576">
                <a:moveTo>
                  <a:pt x="0" y="0"/>
                </a:moveTo>
                <a:lnTo>
                  <a:pt x="36576" y="0"/>
                </a:lnTo>
              </a:path>
            </a:pathLst>
          </a:custGeom>
          <a:noFill/>
          <a:ln w="5978">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1668" name="object 885"/>
          <p:cNvSpPr>
            <a:spLocks/>
          </p:cNvSpPr>
          <p:nvPr/>
        </p:nvSpPr>
        <p:spPr bwMode="auto">
          <a:xfrm>
            <a:off x="1750489" y="4953480"/>
            <a:ext cx="24473" cy="10076"/>
          </a:xfrm>
          <a:custGeom>
            <a:avLst/>
            <a:gdLst>
              <a:gd name="T0" fmla="*/ 20991 w 27431"/>
              <a:gd name="T1" fmla="*/ 0 h 11963"/>
              <a:gd name="T2" fmla="*/ 0 w 27431"/>
              <a:gd name="T3" fmla="*/ 5556 h 11963"/>
              <a:gd name="T4" fmla="*/ 0 w 27431"/>
              <a:gd name="T5" fmla="*/ 11112 h 11963"/>
              <a:gd name="T6" fmla="*/ 5997 w 27431"/>
              <a:gd name="T7" fmla="*/ 11112 h 11963"/>
              <a:gd name="T8" fmla="*/ 26988 w 27431"/>
              <a:gd name="T9" fmla="*/ 5556 h 11963"/>
              <a:gd name="T10" fmla="*/ 26988 w 27431"/>
              <a:gd name="T11" fmla="*/ 0 h 11963"/>
              <a:gd name="T12" fmla="*/ 20991 w 27431"/>
              <a:gd name="T13" fmla="*/ 0 h 1196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7431" h="11963">
                <a:moveTo>
                  <a:pt x="21336" y="0"/>
                </a:moveTo>
                <a:lnTo>
                  <a:pt x="0" y="5981"/>
                </a:lnTo>
                <a:lnTo>
                  <a:pt x="0" y="11963"/>
                </a:lnTo>
                <a:lnTo>
                  <a:pt x="6095" y="11963"/>
                </a:lnTo>
                <a:lnTo>
                  <a:pt x="27431" y="5981"/>
                </a:lnTo>
                <a:lnTo>
                  <a:pt x="27431" y="0"/>
                </a:lnTo>
                <a:lnTo>
                  <a:pt x="2133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669" name="object 886"/>
          <p:cNvSpPr>
            <a:spLocks/>
          </p:cNvSpPr>
          <p:nvPr/>
        </p:nvSpPr>
        <p:spPr bwMode="auto">
          <a:xfrm>
            <a:off x="1769204" y="4944844"/>
            <a:ext cx="31670" cy="12955"/>
          </a:xfrm>
          <a:custGeom>
            <a:avLst/>
            <a:gdLst>
              <a:gd name="T0" fmla="*/ 29105 w 36575"/>
              <a:gd name="T1" fmla="*/ 0 h 14947"/>
              <a:gd name="T2" fmla="*/ 0 w 36575"/>
              <a:gd name="T3" fmla="*/ 8570 h 14947"/>
              <a:gd name="T4" fmla="*/ 0 w 36575"/>
              <a:gd name="T5" fmla="*/ 14287 h 14947"/>
              <a:gd name="T6" fmla="*/ 5820 w 36575"/>
              <a:gd name="T7" fmla="*/ 14287 h 14947"/>
              <a:gd name="T8" fmla="*/ 34925 w 36575"/>
              <a:gd name="T9" fmla="*/ 5717 h 14947"/>
              <a:gd name="T10" fmla="*/ 34925 w 36575"/>
              <a:gd name="T11" fmla="*/ 0 h 14947"/>
              <a:gd name="T12" fmla="*/ 29105 w 36575"/>
              <a:gd name="T13" fmla="*/ 0 h 1494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6575" h="14947">
                <a:moveTo>
                  <a:pt x="30480" y="0"/>
                </a:moveTo>
                <a:lnTo>
                  <a:pt x="0" y="8966"/>
                </a:lnTo>
                <a:lnTo>
                  <a:pt x="0" y="14947"/>
                </a:lnTo>
                <a:lnTo>
                  <a:pt x="6095" y="14947"/>
                </a:lnTo>
                <a:lnTo>
                  <a:pt x="36575" y="5981"/>
                </a:lnTo>
                <a:lnTo>
                  <a:pt x="36575" y="0"/>
                </a:lnTo>
                <a:lnTo>
                  <a:pt x="3048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670" name="object 887"/>
          <p:cNvSpPr>
            <a:spLocks/>
          </p:cNvSpPr>
          <p:nvPr/>
        </p:nvSpPr>
        <p:spPr bwMode="auto">
          <a:xfrm>
            <a:off x="1796555" y="4937645"/>
            <a:ext cx="31670" cy="12956"/>
          </a:xfrm>
          <a:custGeom>
            <a:avLst/>
            <a:gdLst>
              <a:gd name="T0" fmla="*/ 29104 w 36575"/>
              <a:gd name="T1" fmla="*/ 0 h 14947"/>
              <a:gd name="T2" fmla="*/ 0 w 36575"/>
              <a:gd name="T3" fmla="*/ 8571 h 14947"/>
              <a:gd name="T4" fmla="*/ 0 w 36575"/>
              <a:gd name="T5" fmla="*/ 14288 h 14947"/>
              <a:gd name="T6" fmla="*/ 5820 w 36575"/>
              <a:gd name="T7" fmla="*/ 14288 h 14947"/>
              <a:gd name="T8" fmla="*/ 34925 w 36575"/>
              <a:gd name="T9" fmla="*/ 5717 h 14947"/>
              <a:gd name="T10" fmla="*/ 34925 w 36575"/>
              <a:gd name="T11" fmla="*/ 0 h 14947"/>
              <a:gd name="T12" fmla="*/ 29104 w 36575"/>
              <a:gd name="T13" fmla="*/ 0 h 1494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6575" h="14947">
                <a:moveTo>
                  <a:pt x="30479" y="0"/>
                </a:moveTo>
                <a:lnTo>
                  <a:pt x="0" y="8966"/>
                </a:lnTo>
                <a:lnTo>
                  <a:pt x="0" y="14947"/>
                </a:lnTo>
                <a:lnTo>
                  <a:pt x="6095" y="14947"/>
                </a:lnTo>
                <a:lnTo>
                  <a:pt x="36575" y="5981"/>
                </a:lnTo>
                <a:lnTo>
                  <a:pt x="36575" y="0"/>
                </a:lnTo>
                <a:lnTo>
                  <a:pt x="3047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671" name="object 888"/>
          <p:cNvSpPr>
            <a:spLocks/>
          </p:cNvSpPr>
          <p:nvPr/>
        </p:nvSpPr>
        <p:spPr bwMode="auto">
          <a:xfrm>
            <a:off x="1822466" y="4931887"/>
            <a:ext cx="17275" cy="11516"/>
          </a:xfrm>
          <a:custGeom>
            <a:avLst/>
            <a:gdLst>
              <a:gd name="T0" fmla="*/ 12701 w 18287"/>
              <a:gd name="T1" fmla="*/ 0 h 11963"/>
              <a:gd name="T2" fmla="*/ 0 w 18287"/>
              <a:gd name="T3" fmla="*/ 6349 h 11963"/>
              <a:gd name="T4" fmla="*/ 0 w 18287"/>
              <a:gd name="T5" fmla="*/ 12700 h 11963"/>
              <a:gd name="T6" fmla="*/ 6350 w 18287"/>
              <a:gd name="T7" fmla="*/ 12700 h 11963"/>
              <a:gd name="T8" fmla="*/ 19050 w 18287"/>
              <a:gd name="T9" fmla="*/ 6349 h 11963"/>
              <a:gd name="T10" fmla="*/ 19050 w 18287"/>
              <a:gd name="T11" fmla="*/ 0 h 11963"/>
              <a:gd name="T12" fmla="*/ 12701 w 18287"/>
              <a:gd name="T13" fmla="*/ 0 h 1196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8287" h="11963">
                <a:moveTo>
                  <a:pt x="12192" y="0"/>
                </a:moveTo>
                <a:lnTo>
                  <a:pt x="0" y="5981"/>
                </a:lnTo>
                <a:lnTo>
                  <a:pt x="0" y="11963"/>
                </a:lnTo>
                <a:lnTo>
                  <a:pt x="6096" y="11963"/>
                </a:lnTo>
                <a:lnTo>
                  <a:pt x="18287" y="5981"/>
                </a:lnTo>
                <a:lnTo>
                  <a:pt x="18287" y="0"/>
                </a:lnTo>
                <a:lnTo>
                  <a:pt x="1219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672" name="object 889"/>
          <p:cNvSpPr>
            <a:spLocks/>
          </p:cNvSpPr>
          <p:nvPr/>
        </p:nvSpPr>
        <p:spPr bwMode="auto">
          <a:xfrm>
            <a:off x="1833983" y="4929008"/>
            <a:ext cx="10077" cy="8637"/>
          </a:xfrm>
          <a:custGeom>
            <a:avLst/>
            <a:gdLst>
              <a:gd name="T0" fmla="*/ 5556 w 12192"/>
              <a:gd name="T1" fmla="*/ 0 h 8966"/>
              <a:gd name="T2" fmla="*/ 0 w 12192"/>
              <a:gd name="T3" fmla="*/ 3170 h 8966"/>
              <a:gd name="T4" fmla="*/ 0 w 12192"/>
              <a:gd name="T5" fmla="*/ 9525 h 8966"/>
              <a:gd name="T6" fmla="*/ 5556 w 12192"/>
              <a:gd name="T7" fmla="*/ 9525 h 8966"/>
              <a:gd name="T8" fmla="*/ 11113 w 12192"/>
              <a:gd name="T9" fmla="*/ 6354 h 8966"/>
              <a:gd name="T10" fmla="*/ 11113 w 12192"/>
              <a:gd name="T11" fmla="*/ 0 h 8966"/>
              <a:gd name="T12" fmla="*/ 5556 w 12192"/>
              <a:gd name="T13" fmla="*/ 0 h 896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192" h="8966">
                <a:moveTo>
                  <a:pt x="6095" y="0"/>
                </a:moveTo>
                <a:lnTo>
                  <a:pt x="0" y="2984"/>
                </a:lnTo>
                <a:lnTo>
                  <a:pt x="0" y="8966"/>
                </a:lnTo>
                <a:lnTo>
                  <a:pt x="6095" y="8966"/>
                </a:lnTo>
                <a:lnTo>
                  <a:pt x="12192" y="5981"/>
                </a:lnTo>
                <a:lnTo>
                  <a:pt x="12192" y="0"/>
                </a:lnTo>
                <a:lnTo>
                  <a:pt x="609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673" name="object 890"/>
          <p:cNvSpPr>
            <a:spLocks/>
          </p:cNvSpPr>
          <p:nvPr/>
        </p:nvSpPr>
        <p:spPr bwMode="auto">
          <a:xfrm>
            <a:off x="1839741" y="4924690"/>
            <a:ext cx="10077" cy="10076"/>
          </a:xfrm>
          <a:custGeom>
            <a:avLst/>
            <a:gdLst>
              <a:gd name="T0" fmla="*/ 5557 w 12192"/>
              <a:gd name="T1" fmla="*/ 0 h 11963"/>
              <a:gd name="T2" fmla="*/ 0 w 12192"/>
              <a:gd name="T3" fmla="*/ 5556 h 11963"/>
              <a:gd name="T4" fmla="*/ 0 w 12192"/>
              <a:gd name="T5" fmla="*/ 11112 h 11963"/>
              <a:gd name="T6" fmla="*/ 5557 w 12192"/>
              <a:gd name="T7" fmla="*/ 11112 h 11963"/>
              <a:gd name="T8" fmla="*/ 11113 w 12192"/>
              <a:gd name="T9" fmla="*/ 5556 h 11963"/>
              <a:gd name="T10" fmla="*/ 11113 w 12192"/>
              <a:gd name="T11" fmla="*/ 0 h 11963"/>
              <a:gd name="T12" fmla="*/ 5557 w 12192"/>
              <a:gd name="T13" fmla="*/ 0 h 1196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192" h="11963">
                <a:moveTo>
                  <a:pt x="6096" y="0"/>
                </a:moveTo>
                <a:lnTo>
                  <a:pt x="0" y="5981"/>
                </a:lnTo>
                <a:lnTo>
                  <a:pt x="0" y="11963"/>
                </a:lnTo>
                <a:lnTo>
                  <a:pt x="6096" y="11963"/>
                </a:lnTo>
                <a:lnTo>
                  <a:pt x="12192" y="5981"/>
                </a:lnTo>
                <a:lnTo>
                  <a:pt x="12192" y="0"/>
                </a:lnTo>
                <a:lnTo>
                  <a:pt x="609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674" name="object 891"/>
          <p:cNvSpPr>
            <a:spLocks/>
          </p:cNvSpPr>
          <p:nvPr/>
        </p:nvSpPr>
        <p:spPr bwMode="auto">
          <a:xfrm>
            <a:off x="1844060" y="4916053"/>
            <a:ext cx="8637" cy="12955"/>
          </a:xfrm>
          <a:custGeom>
            <a:avLst/>
            <a:gdLst>
              <a:gd name="T0" fmla="*/ 3174 w 9143"/>
              <a:gd name="T1" fmla="*/ 0 h 14947"/>
              <a:gd name="T2" fmla="*/ 0 w 9143"/>
              <a:gd name="T3" fmla="*/ 8570 h 14947"/>
              <a:gd name="T4" fmla="*/ 0 w 9143"/>
              <a:gd name="T5" fmla="*/ 14287 h 14947"/>
              <a:gd name="T6" fmla="*/ 6350 w 9143"/>
              <a:gd name="T7" fmla="*/ 14287 h 14947"/>
              <a:gd name="T8" fmla="*/ 9525 w 9143"/>
              <a:gd name="T9" fmla="*/ 5717 h 14947"/>
              <a:gd name="T10" fmla="*/ 9525 w 9143"/>
              <a:gd name="T11" fmla="*/ 0 h 14947"/>
              <a:gd name="T12" fmla="*/ 3174 w 9143"/>
              <a:gd name="T13" fmla="*/ 0 h 1494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143" h="14947">
                <a:moveTo>
                  <a:pt x="3047" y="0"/>
                </a:moveTo>
                <a:lnTo>
                  <a:pt x="0" y="8966"/>
                </a:lnTo>
                <a:lnTo>
                  <a:pt x="0" y="14947"/>
                </a:lnTo>
                <a:lnTo>
                  <a:pt x="6095" y="14947"/>
                </a:lnTo>
                <a:lnTo>
                  <a:pt x="9143" y="5981"/>
                </a:lnTo>
                <a:lnTo>
                  <a:pt x="9143" y="0"/>
                </a:lnTo>
                <a:lnTo>
                  <a:pt x="304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675" name="object 892"/>
          <p:cNvSpPr>
            <a:spLocks/>
          </p:cNvSpPr>
          <p:nvPr/>
        </p:nvSpPr>
        <p:spPr bwMode="auto">
          <a:xfrm>
            <a:off x="1846939" y="4900217"/>
            <a:ext cx="8637" cy="21594"/>
          </a:xfrm>
          <a:custGeom>
            <a:avLst/>
            <a:gdLst>
              <a:gd name="T0" fmla="*/ 3175 w 9144"/>
              <a:gd name="T1" fmla="*/ 0 h 23914"/>
              <a:gd name="T2" fmla="*/ 0 w 9144"/>
              <a:gd name="T3" fmla="*/ 17856 h 23914"/>
              <a:gd name="T4" fmla="*/ 0 w 9144"/>
              <a:gd name="T5" fmla="*/ 23813 h 23914"/>
              <a:gd name="T6" fmla="*/ 6350 w 9144"/>
              <a:gd name="T7" fmla="*/ 23813 h 23914"/>
              <a:gd name="T8" fmla="*/ 9525 w 9144"/>
              <a:gd name="T9" fmla="*/ 5943 h 23914"/>
              <a:gd name="T10" fmla="*/ 9525 w 9144"/>
              <a:gd name="T11" fmla="*/ 0 h 23914"/>
              <a:gd name="T12" fmla="*/ 3175 w 9144"/>
              <a:gd name="T13" fmla="*/ 0 h 2391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144" h="23914">
                <a:moveTo>
                  <a:pt x="3048" y="0"/>
                </a:moveTo>
                <a:lnTo>
                  <a:pt x="0" y="17932"/>
                </a:lnTo>
                <a:lnTo>
                  <a:pt x="0" y="23914"/>
                </a:lnTo>
                <a:lnTo>
                  <a:pt x="6096" y="23914"/>
                </a:lnTo>
                <a:lnTo>
                  <a:pt x="9144" y="5968"/>
                </a:lnTo>
                <a:lnTo>
                  <a:pt x="9144" y="0"/>
                </a:lnTo>
                <a:lnTo>
                  <a:pt x="304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676" name="object 893"/>
          <p:cNvSpPr>
            <a:spLocks/>
          </p:cNvSpPr>
          <p:nvPr/>
        </p:nvSpPr>
        <p:spPr bwMode="auto">
          <a:xfrm>
            <a:off x="1846939" y="4871426"/>
            <a:ext cx="8637" cy="10077"/>
          </a:xfrm>
          <a:custGeom>
            <a:avLst/>
            <a:gdLst>
              <a:gd name="T0" fmla="*/ 0 w 9144"/>
              <a:gd name="T1" fmla="*/ 0 h 11963"/>
              <a:gd name="T2" fmla="*/ 0 w 9144"/>
              <a:gd name="T3" fmla="*/ 5556 h 11963"/>
              <a:gd name="T4" fmla="*/ 3175 w 9144"/>
              <a:gd name="T5" fmla="*/ 11113 h 11963"/>
              <a:gd name="T6" fmla="*/ 9525 w 9144"/>
              <a:gd name="T7" fmla="*/ 11113 h 11963"/>
              <a:gd name="T8" fmla="*/ 9525 w 9144"/>
              <a:gd name="T9" fmla="*/ 5556 h 11963"/>
              <a:gd name="T10" fmla="*/ 6350 w 9144"/>
              <a:gd name="T11" fmla="*/ 0 h 11963"/>
              <a:gd name="T12" fmla="*/ 0 w 9144"/>
              <a:gd name="T13" fmla="*/ 0 h 1196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144" h="11963">
                <a:moveTo>
                  <a:pt x="0" y="0"/>
                </a:moveTo>
                <a:lnTo>
                  <a:pt x="0" y="5981"/>
                </a:lnTo>
                <a:lnTo>
                  <a:pt x="3048" y="11963"/>
                </a:lnTo>
                <a:lnTo>
                  <a:pt x="9144" y="11963"/>
                </a:lnTo>
                <a:lnTo>
                  <a:pt x="9144" y="5981"/>
                </a:lnTo>
                <a:lnTo>
                  <a:pt x="6096"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677" name="object 894"/>
          <p:cNvSpPr>
            <a:spLocks/>
          </p:cNvSpPr>
          <p:nvPr/>
        </p:nvSpPr>
        <p:spPr bwMode="auto">
          <a:xfrm>
            <a:off x="1846939" y="4868547"/>
            <a:ext cx="11516" cy="8637"/>
          </a:xfrm>
          <a:custGeom>
            <a:avLst/>
            <a:gdLst>
              <a:gd name="T0" fmla="*/ 6350 w 12192"/>
              <a:gd name="T1" fmla="*/ 0 h 8966"/>
              <a:gd name="T2" fmla="*/ 0 w 12192"/>
              <a:gd name="T3" fmla="*/ 3170 h 8966"/>
              <a:gd name="T4" fmla="*/ 0 w 12192"/>
              <a:gd name="T5" fmla="*/ 9525 h 8966"/>
              <a:gd name="T6" fmla="*/ 6350 w 12192"/>
              <a:gd name="T7" fmla="*/ 9525 h 8966"/>
              <a:gd name="T8" fmla="*/ 12700 w 12192"/>
              <a:gd name="T9" fmla="*/ 6354 h 8966"/>
              <a:gd name="T10" fmla="*/ 12700 w 12192"/>
              <a:gd name="T11" fmla="*/ 0 h 8966"/>
              <a:gd name="T12" fmla="*/ 6350 w 12192"/>
              <a:gd name="T13" fmla="*/ 0 h 896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192" h="8966">
                <a:moveTo>
                  <a:pt x="6096" y="0"/>
                </a:moveTo>
                <a:lnTo>
                  <a:pt x="0" y="2984"/>
                </a:lnTo>
                <a:lnTo>
                  <a:pt x="0" y="8966"/>
                </a:lnTo>
                <a:lnTo>
                  <a:pt x="6096" y="8966"/>
                </a:lnTo>
                <a:lnTo>
                  <a:pt x="12192" y="5981"/>
                </a:lnTo>
                <a:lnTo>
                  <a:pt x="12192" y="0"/>
                </a:lnTo>
                <a:lnTo>
                  <a:pt x="609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678" name="object 895"/>
          <p:cNvSpPr>
            <a:spLocks/>
          </p:cNvSpPr>
          <p:nvPr/>
        </p:nvSpPr>
        <p:spPr bwMode="auto">
          <a:xfrm>
            <a:off x="1852698" y="4864229"/>
            <a:ext cx="8637" cy="10076"/>
          </a:xfrm>
          <a:custGeom>
            <a:avLst/>
            <a:gdLst>
              <a:gd name="T0" fmla="*/ 3175 w 9143"/>
              <a:gd name="T1" fmla="*/ 0 h 11963"/>
              <a:gd name="T2" fmla="*/ 0 w 9143"/>
              <a:gd name="T3" fmla="*/ 5556 h 11963"/>
              <a:gd name="T4" fmla="*/ 0 w 9143"/>
              <a:gd name="T5" fmla="*/ 11112 h 11963"/>
              <a:gd name="T6" fmla="*/ 6350 w 9143"/>
              <a:gd name="T7" fmla="*/ 11112 h 11963"/>
              <a:gd name="T8" fmla="*/ 9525 w 9143"/>
              <a:gd name="T9" fmla="*/ 5556 h 11963"/>
              <a:gd name="T10" fmla="*/ 9525 w 9143"/>
              <a:gd name="T11" fmla="*/ 0 h 11963"/>
              <a:gd name="T12" fmla="*/ 3175 w 9143"/>
              <a:gd name="T13" fmla="*/ 0 h 1196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143" h="11963">
                <a:moveTo>
                  <a:pt x="3048" y="0"/>
                </a:moveTo>
                <a:lnTo>
                  <a:pt x="0" y="5981"/>
                </a:lnTo>
                <a:lnTo>
                  <a:pt x="0" y="11963"/>
                </a:lnTo>
                <a:lnTo>
                  <a:pt x="6095" y="11963"/>
                </a:lnTo>
                <a:lnTo>
                  <a:pt x="9143" y="5981"/>
                </a:lnTo>
                <a:lnTo>
                  <a:pt x="9143" y="0"/>
                </a:lnTo>
                <a:lnTo>
                  <a:pt x="304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679" name="object 896"/>
          <p:cNvSpPr>
            <a:spLocks/>
          </p:cNvSpPr>
          <p:nvPr/>
        </p:nvSpPr>
        <p:spPr bwMode="auto">
          <a:xfrm>
            <a:off x="1855576" y="4849833"/>
            <a:ext cx="10076" cy="18714"/>
          </a:xfrm>
          <a:custGeom>
            <a:avLst/>
            <a:gdLst>
              <a:gd name="T0" fmla="*/ 5556 w 12191"/>
              <a:gd name="T1" fmla="*/ 0 h 20929"/>
              <a:gd name="T2" fmla="*/ 0 w 12191"/>
              <a:gd name="T3" fmla="*/ 14738 h 20929"/>
              <a:gd name="T4" fmla="*/ 0 w 12191"/>
              <a:gd name="T5" fmla="*/ 20637 h 20929"/>
              <a:gd name="T6" fmla="*/ 5556 w 12191"/>
              <a:gd name="T7" fmla="*/ 20637 h 20929"/>
              <a:gd name="T8" fmla="*/ 11112 w 12191"/>
              <a:gd name="T9" fmla="*/ 5898 h 20929"/>
              <a:gd name="T10" fmla="*/ 11112 w 12191"/>
              <a:gd name="T11" fmla="*/ 0 h 20929"/>
              <a:gd name="T12" fmla="*/ 5556 w 12191"/>
              <a:gd name="T13" fmla="*/ 0 h 2092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191" h="20929">
                <a:moveTo>
                  <a:pt x="6095" y="0"/>
                </a:moveTo>
                <a:lnTo>
                  <a:pt x="0" y="14947"/>
                </a:lnTo>
                <a:lnTo>
                  <a:pt x="0" y="20929"/>
                </a:lnTo>
                <a:lnTo>
                  <a:pt x="6095" y="20929"/>
                </a:lnTo>
                <a:lnTo>
                  <a:pt x="12191" y="5981"/>
                </a:lnTo>
                <a:lnTo>
                  <a:pt x="12191" y="0"/>
                </a:lnTo>
                <a:lnTo>
                  <a:pt x="609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680" name="object 897"/>
          <p:cNvSpPr>
            <a:spLocks/>
          </p:cNvSpPr>
          <p:nvPr/>
        </p:nvSpPr>
        <p:spPr bwMode="auto">
          <a:xfrm>
            <a:off x="1861334" y="4836876"/>
            <a:ext cx="10076" cy="18715"/>
          </a:xfrm>
          <a:custGeom>
            <a:avLst/>
            <a:gdLst>
              <a:gd name="T0" fmla="*/ 5555 w 12192"/>
              <a:gd name="T1" fmla="*/ 0 h 20929"/>
              <a:gd name="T2" fmla="*/ 0 w 12192"/>
              <a:gd name="T3" fmla="*/ 14739 h 20929"/>
              <a:gd name="T4" fmla="*/ 0 w 12192"/>
              <a:gd name="T5" fmla="*/ 20638 h 20929"/>
              <a:gd name="T6" fmla="*/ 5555 w 12192"/>
              <a:gd name="T7" fmla="*/ 20638 h 20929"/>
              <a:gd name="T8" fmla="*/ 11112 w 12192"/>
              <a:gd name="T9" fmla="*/ 5898 h 20929"/>
              <a:gd name="T10" fmla="*/ 11112 w 12192"/>
              <a:gd name="T11" fmla="*/ 0 h 20929"/>
              <a:gd name="T12" fmla="*/ 5555 w 12192"/>
              <a:gd name="T13" fmla="*/ 0 h 2092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192" h="20929">
                <a:moveTo>
                  <a:pt x="6095" y="0"/>
                </a:moveTo>
                <a:lnTo>
                  <a:pt x="0" y="14947"/>
                </a:lnTo>
                <a:lnTo>
                  <a:pt x="0" y="20929"/>
                </a:lnTo>
                <a:lnTo>
                  <a:pt x="6095" y="20929"/>
                </a:lnTo>
                <a:lnTo>
                  <a:pt x="12192" y="5981"/>
                </a:lnTo>
                <a:lnTo>
                  <a:pt x="12192" y="0"/>
                </a:lnTo>
                <a:lnTo>
                  <a:pt x="609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681" name="object 898"/>
          <p:cNvSpPr>
            <a:spLocks/>
          </p:cNvSpPr>
          <p:nvPr/>
        </p:nvSpPr>
        <p:spPr bwMode="auto">
          <a:xfrm>
            <a:off x="1865653" y="4826800"/>
            <a:ext cx="11516" cy="15835"/>
          </a:xfrm>
          <a:custGeom>
            <a:avLst/>
            <a:gdLst>
              <a:gd name="T0" fmla="*/ 6350 w 12192"/>
              <a:gd name="T1" fmla="*/ 0 h 17932"/>
              <a:gd name="T2" fmla="*/ 0 w 12192"/>
              <a:gd name="T3" fmla="*/ 11637 h 17932"/>
              <a:gd name="T4" fmla="*/ 0 w 12192"/>
              <a:gd name="T5" fmla="*/ 17462 h 17932"/>
              <a:gd name="T6" fmla="*/ 6350 w 12192"/>
              <a:gd name="T7" fmla="*/ 17462 h 17932"/>
              <a:gd name="T8" fmla="*/ 12700 w 12192"/>
              <a:gd name="T9" fmla="*/ 5824 h 17932"/>
              <a:gd name="T10" fmla="*/ 12700 w 12192"/>
              <a:gd name="T11" fmla="*/ 0 h 17932"/>
              <a:gd name="T12" fmla="*/ 6350 w 12192"/>
              <a:gd name="T13" fmla="*/ 0 h 1793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192" h="17932">
                <a:moveTo>
                  <a:pt x="6096" y="0"/>
                </a:moveTo>
                <a:lnTo>
                  <a:pt x="0" y="11950"/>
                </a:lnTo>
                <a:lnTo>
                  <a:pt x="0" y="17932"/>
                </a:lnTo>
                <a:lnTo>
                  <a:pt x="6096" y="17932"/>
                </a:lnTo>
                <a:lnTo>
                  <a:pt x="12192" y="5981"/>
                </a:lnTo>
                <a:lnTo>
                  <a:pt x="12192" y="0"/>
                </a:lnTo>
                <a:lnTo>
                  <a:pt x="609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682" name="object 899"/>
          <p:cNvSpPr>
            <a:spLocks/>
          </p:cNvSpPr>
          <p:nvPr/>
        </p:nvSpPr>
        <p:spPr bwMode="auto">
          <a:xfrm>
            <a:off x="1871411" y="4821042"/>
            <a:ext cx="8637" cy="11516"/>
          </a:xfrm>
          <a:custGeom>
            <a:avLst/>
            <a:gdLst>
              <a:gd name="T0" fmla="*/ 3174 w 9143"/>
              <a:gd name="T1" fmla="*/ 0 h 11963"/>
              <a:gd name="T2" fmla="*/ 0 w 9143"/>
              <a:gd name="T3" fmla="*/ 6349 h 11963"/>
              <a:gd name="T4" fmla="*/ 0 w 9143"/>
              <a:gd name="T5" fmla="*/ 12700 h 11963"/>
              <a:gd name="T6" fmla="*/ 6350 w 9143"/>
              <a:gd name="T7" fmla="*/ 12700 h 11963"/>
              <a:gd name="T8" fmla="*/ 9525 w 9143"/>
              <a:gd name="T9" fmla="*/ 6349 h 11963"/>
              <a:gd name="T10" fmla="*/ 9525 w 9143"/>
              <a:gd name="T11" fmla="*/ 0 h 11963"/>
              <a:gd name="T12" fmla="*/ 3174 w 9143"/>
              <a:gd name="T13" fmla="*/ 0 h 1196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143" h="11963">
                <a:moveTo>
                  <a:pt x="3047" y="0"/>
                </a:moveTo>
                <a:lnTo>
                  <a:pt x="0" y="5981"/>
                </a:lnTo>
                <a:lnTo>
                  <a:pt x="0" y="11963"/>
                </a:lnTo>
                <a:lnTo>
                  <a:pt x="6095" y="11963"/>
                </a:lnTo>
                <a:lnTo>
                  <a:pt x="9143" y="5981"/>
                </a:lnTo>
                <a:lnTo>
                  <a:pt x="9143" y="0"/>
                </a:lnTo>
                <a:lnTo>
                  <a:pt x="304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683" name="object 900"/>
          <p:cNvSpPr>
            <a:spLocks/>
          </p:cNvSpPr>
          <p:nvPr/>
        </p:nvSpPr>
        <p:spPr bwMode="auto">
          <a:xfrm>
            <a:off x="1874290" y="4818164"/>
            <a:ext cx="7198" cy="8637"/>
          </a:xfrm>
          <a:custGeom>
            <a:avLst/>
            <a:gdLst>
              <a:gd name="T0" fmla="*/ 2646 w 9143"/>
              <a:gd name="T1" fmla="*/ 0 h 8966"/>
              <a:gd name="T2" fmla="*/ 0 w 9143"/>
              <a:gd name="T3" fmla="*/ 3170 h 8966"/>
              <a:gd name="T4" fmla="*/ 0 w 9143"/>
              <a:gd name="T5" fmla="*/ 9525 h 8966"/>
              <a:gd name="T6" fmla="*/ 5293 w 9143"/>
              <a:gd name="T7" fmla="*/ 9525 h 8966"/>
              <a:gd name="T8" fmla="*/ 7938 w 9143"/>
              <a:gd name="T9" fmla="*/ 6341 h 8966"/>
              <a:gd name="T10" fmla="*/ 7938 w 9143"/>
              <a:gd name="T11" fmla="*/ 0 h 8966"/>
              <a:gd name="T12" fmla="*/ 2646 w 9143"/>
              <a:gd name="T13" fmla="*/ 0 h 896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143" h="8966">
                <a:moveTo>
                  <a:pt x="3048" y="0"/>
                </a:moveTo>
                <a:lnTo>
                  <a:pt x="0" y="2984"/>
                </a:lnTo>
                <a:lnTo>
                  <a:pt x="0" y="8966"/>
                </a:lnTo>
                <a:lnTo>
                  <a:pt x="6096" y="8966"/>
                </a:lnTo>
                <a:lnTo>
                  <a:pt x="9143" y="5969"/>
                </a:lnTo>
                <a:lnTo>
                  <a:pt x="9143" y="0"/>
                </a:lnTo>
                <a:lnTo>
                  <a:pt x="304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684" name="object 901"/>
          <p:cNvSpPr>
            <a:spLocks/>
          </p:cNvSpPr>
          <p:nvPr/>
        </p:nvSpPr>
        <p:spPr bwMode="auto">
          <a:xfrm>
            <a:off x="1880048" y="4808086"/>
            <a:ext cx="0" cy="15835"/>
          </a:xfrm>
          <a:custGeom>
            <a:avLst/>
            <a:gdLst>
              <a:gd name="T0" fmla="*/ 0 h 17936"/>
              <a:gd name="T1" fmla="*/ 17463 h 17936"/>
              <a:gd name="T2" fmla="*/ 0 60000 65536"/>
              <a:gd name="T3" fmla="*/ 0 60000 65536"/>
            </a:gdLst>
            <a:ahLst/>
            <a:cxnLst>
              <a:cxn ang="T2">
                <a:pos x="0" y="T0"/>
              </a:cxn>
              <a:cxn ang="T3">
                <a:pos x="0" y="T1"/>
              </a:cxn>
            </a:cxnLst>
            <a:rect l="0" t="0" r="r" b="b"/>
            <a:pathLst>
              <a:path h="17936">
                <a:moveTo>
                  <a:pt x="0" y="0"/>
                </a:moveTo>
                <a:lnTo>
                  <a:pt x="0" y="17936"/>
                </a:lnTo>
              </a:path>
            </a:pathLst>
          </a:custGeom>
          <a:noFill/>
          <a:ln w="609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1685" name="object 902"/>
          <p:cNvSpPr>
            <a:spLocks/>
          </p:cNvSpPr>
          <p:nvPr/>
        </p:nvSpPr>
        <p:spPr bwMode="auto">
          <a:xfrm>
            <a:off x="1871411" y="4792251"/>
            <a:ext cx="10077" cy="21593"/>
          </a:xfrm>
          <a:custGeom>
            <a:avLst/>
            <a:gdLst>
              <a:gd name="T0" fmla="*/ 0 w 12191"/>
              <a:gd name="T1" fmla="*/ 0 h 23914"/>
              <a:gd name="T2" fmla="*/ 0 w 12191"/>
              <a:gd name="T3" fmla="*/ 5955 h 23914"/>
              <a:gd name="T4" fmla="*/ 5556 w 12191"/>
              <a:gd name="T5" fmla="*/ 23812 h 23914"/>
              <a:gd name="T6" fmla="*/ 11113 w 12191"/>
              <a:gd name="T7" fmla="*/ 23812 h 23914"/>
              <a:gd name="T8" fmla="*/ 11113 w 12191"/>
              <a:gd name="T9" fmla="*/ 17856 h 23914"/>
              <a:gd name="T10" fmla="*/ 5556 w 12191"/>
              <a:gd name="T11" fmla="*/ 0 h 23914"/>
              <a:gd name="T12" fmla="*/ 0 w 12191"/>
              <a:gd name="T13" fmla="*/ 0 h 2391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191" h="23914">
                <a:moveTo>
                  <a:pt x="0" y="0"/>
                </a:moveTo>
                <a:lnTo>
                  <a:pt x="0" y="5981"/>
                </a:lnTo>
                <a:lnTo>
                  <a:pt x="6095" y="23914"/>
                </a:lnTo>
                <a:lnTo>
                  <a:pt x="12191" y="23914"/>
                </a:lnTo>
                <a:lnTo>
                  <a:pt x="12191" y="17932"/>
                </a:lnTo>
                <a:lnTo>
                  <a:pt x="6095"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686" name="object 903"/>
          <p:cNvSpPr>
            <a:spLocks/>
          </p:cNvSpPr>
          <p:nvPr/>
        </p:nvSpPr>
        <p:spPr bwMode="auto">
          <a:xfrm>
            <a:off x="1871411" y="4789373"/>
            <a:ext cx="15835" cy="8637"/>
          </a:xfrm>
          <a:custGeom>
            <a:avLst/>
            <a:gdLst>
              <a:gd name="T0" fmla="*/ 11642 w 18287"/>
              <a:gd name="T1" fmla="*/ 0 h 8978"/>
              <a:gd name="T2" fmla="*/ 0 w 18287"/>
              <a:gd name="T3" fmla="*/ 3180 h 8978"/>
              <a:gd name="T4" fmla="*/ 0 w 18287"/>
              <a:gd name="T5" fmla="*/ 9525 h 8978"/>
              <a:gd name="T6" fmla="*/ 5820 w 18287"/>
              <a:gd name="T7" fmla="*/ 9525 h 8978"/>
              <a:gd name="T8" fmla="*/ 17463 w 18287"/>
              <a:gd name="T9" fmla="*/ 6345 h 8978"/>
              <a:gd name="T10" fmla="*/ 17463 w 18287"/>
              <a:gd name="T11" fmla="*/ 0 h 8978"/>
              <a:gd name="T12" fmla="*/ 11642 w 18287"/>
              <a:gd name="T13" fmla="*/ 0 h 897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8287" h="8978">
                <a:moveTo>
                  <a:pt x="12191" y="0"/>
                </a:moveTo>
                <a:lnTo>
                  <a:pt x="0" y="2997"/>
                </a:lnTo>
                <a:lnTo>
                  <a:pt x="0" y="8978"/>
                </a:lnTo>
                <a:lnTo>
                  <a:pt x="6095" y="8978"/>
                </a:lnTo>
                <a:lnTo>
                  <a:pt x="18287" y="5981"/>
                </a:lnTo>
                <a:lnTo>
                  <a:pt x="18287" y="0"/>
                </a:lnTo>
                <a:lnTo>
                  <a:pt x="1219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687" name="object 904"/>
          <p:cNvSpPr>
            <a:spLocks/>
          </p:cNvSpPr>
          <p:nvPr/>
        </p:nvSpPr>
        <p:spPr bwMode="auto">
          <a:xfrm>
            <a:off x="1881489" y="4785053"/>
            <a:ext cx="14395" cy="10077"/>
          </a:xfrm>
          <a:custGeom>
            <a:avLst/>
            <a:gdLst>
              <a:gd name="T0" fmla="*/ 9524 w 15240"/>
              <a:gd name="T1" fmla="*/ 0 h 11950"/>
              <a:gd name="T2" fmla="*/ 0 w 15240"/>
              <a:gd name="T3" fmla="*/ 5550 h 11950"/>
              <a:gd name="T4" fmla="*/ 0 w 15240"/>
              <a:gd name="T5" fmla="*/ 11113 h 11950"/>
              <a:gd name="T6" fmla="*/ 6350 w 15240"/>
              <a:gd name="T7" fmla="*/ 11113 h 11950"/>
              <a:gd name="T8" fmla="*/ 15875 w 15240"/>
              <a:gd name="T9" fmla="*/ 5550 h 11950"/>
              <a:gd name="T10" fmla="*/ 15875 w 15240"/>
              <a:gd name="T11" fmla="*/ 0 h 11950"/>
              <a:gd name="T12" fmla="*/ 9524 w 15240"/>
              <a:gd name="T13" fmla="*/ 0 h 1195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5240" h="11950">
                <a:moveTo>
                  <a:pt x="9143" y="0"/>
                </a:moveTo>
                <a:lnTo>
                  <a:pt x="0" y="5968"/>
                </a:lnTo>
                <a:lnTo>
                  <a:pt x="0" y="11950"/>
                </a:lnTo>
                <a:lnTo>
                  <a:pt x="6096" y="11950"/>
                </a:lnTo>
                <a:lnTo>
                  <a:pt x="15240" y="5968"/>
                </a:lnTo>
                <a:lnTo>
                  <a:pt x="15240" y="0"/>
                </a:lnTo>
                <a:lnTo>
                  <a:pt x="9143"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688" name="object 905"/>
          <p:cNvSpPr>
            <a:spLocks/>
          </p:cNvSpPr>
          <p:nvPr/>
        </p:nvSpPr>
        <p:spPr bwMode="auto">
          <a:xfrm>
            <a:off x="1890126" y="4779295"/>
            <a:ext cx="12955" cy="10077"/>
          </a:xfrm>
          <a:custGeom>
            <a:avLst/>
            <a:gdLst>
              <a:gd name="T0" fmla="*/ 8571 w 15240"/>
              <a:gd name="T1" fmla="*/ 0 h 11950"/>
              <a:gd name="T2" fmla="*/ 0 w 15240"/>
              <a:gd name="T3" fmla="*/ 5562 h 11950"/>
              <a:gd name="T4" fmla="*/ 0 w 15240"/>
              <a:gd name="T5" fmla="*/ 11113 h 11950"/>
              <a:gd name="T6" fmla="*/ 5715 w 15240"/>
              <a:gd name="T7" fmla="*/ 11113 h 11950"/>
              <a:gd name="T8" fmla="*/ 14287 w 15240"/>
              <a:gd name="T9" fmla="*/ 5562 h 11950"/>
              <a:gd name="T10" fmla="*/ 14287 w 15240"/>
              <a:gd name="T11" fmla="*/ 0 h 11950"/>
              <a:gd name="T12" fmla="*/ 8571 w 15240"/>
              <a:gd name="T13" fmla="*/ 0 h 1195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5240" h="11950">
                <a:moveTo>
                  <a:pt x="9143" y="0"/>
                </a:moveTo>
                <a:lnTo>
                  <a:pt x="0" y="5981"/>
                </a:lnTo>
                <a:lnTo>
                  <a:pt x="0" y="11950"/>
                </a:lnTo>
                <a:lnTo>
                  <a:pt x="6096" y="11950"/>
                </a:lnTo>
                <a:lnTo>
                  <a:pt x="15240" y="5981"/>
                </a:lnTo>
                <a:lnTo>
                  <a:pt x="15240" y="0"/>
                </a:lnTo>
                <a:lnTo>
                  <a:pt x="9143"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689" name="object 906"/>
          <p:cNvSpPr>
            <a:spLocks/>
          </p:cNvSpPr>
          <p:nvPr/>
        </p:nvSpPr>
        <p:spPr bwMode="auto">
          <a:xfrm>
            <a:off x="1898763" y="4772098"/>
            <a:ext cx="10076" cy="12955"/>
          </a:xfrm>
          <a:custGeom>
            <a:avLst/>
            <a:gdLst>
              <a:gd name="T0" fmla="*/ 5556 w 12192"/>
              <a:gd name="T1" fmla="*/ 0 h 14947"/>
              <a:gd name="T2" fmla="*/ 0 w 12192"/>
              <a:gd name="T3" fmla="*/ 8570 h 14947"/>
              <a:gd name="T4" fmla="*/ 0 w 12192"/>
              <a:gd name="T5" fmla="*/ 14287 h 14947"/>
              <a:gd name="T6" fmla="*/ 5556 w 12192"/>
              <a:gd name="T7" fmla="*/ 14287 h 14947"/>
              <a:gd name="T8" fmla="*/ 11112 w 12192"/>
              <a:gd name="T9" fmla="*/ 5717 h 14947"/>
              <a:gd name="T10" fmla="*/ 11112 w 12192"/>
              <a:gd name="T11" fmla="*/ 0 h 14947"/>
              <a:gd name="T12" fmla="*/ 5556 w 12192"/>
              <a:gd name="T13" fmla="*/ 0 h 1494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192" h="14947">
                <a:moveTo>
                  <a:pt x="6096" y="0"/>
                </a:moveTo>
                <a:lnTo>
                  <a:pt x="0" y="8966"/>
                </a:lnTo>
                <a:lnTo>
                  <a:pt x="0" y="14947"/>
                </a:lnTo>
                <a:lnTo>
                  <a:pt x="6096" y="14947"/>
                </a:lnTo>
                <a:lnTo>
                  <a:pt x="12192" y="5981"/>
                </a:lnTo>
                <a:lnTo>
                  <a:pt x="12192" y="0"/>
                </a:lnTo>
                <a:lnTo>
                  <a:pt x="609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690" name="object 907"/>
          <p:cNvSpPr>
            <a:spLocks/>
          </p:cNvSpPr>
          <p:nvPr/>
        </p:nvSpPr>
        <p:spPr bwMode="auto">
          <a:xfrm>
            <a:off x="1903080" y="4756262"/>
            <a:ext cx="18715" cy="20154"/>
          </a:xfrm>
          <a:custGeom>
            <a:avLst/>
            <a:gdLst>
              <a:gd name="T0" fmla="*/ 14740 w 21336"/>
              <a:gd name="T1" fmla="*/ 0 h 23926"/>
              <a:gd name="T2" fmla="*/ 0 w 21336"/>
              <a:gd name="T3" fmla="*/ 16669 h 23926"/>
              <a:gd name="T4" fmla="*/ 0 w 21336"/>
              <a:gd name="T5" fmla="*/ 22225 h 23926"/>
              <a:gd name="T6" fmla="*/ 5896 w 21336"/>
              <a:gd name="T7" fmla="*/ 22225 h 23926"/>
              <a:gd name="T8" fmla="*/ 20638 w 21336"/>
              <a:gd name="T9" fmla="*/ 5556 h 23926"/>
              <a:gd name="T10" fmla="*/ 20638 w 21336"/>
              <a:gd name="T11" fmla="*/ 0 h 23926"/>
              <a:gd name="T12" fmla="*/ 14740 w 21336"/>
              <a:gd name="T13" fmla="*/ 0 h 2392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1336" h="23926">
                <a:moveTo>
                  <a:pt x="15239" y="0"/>
                </a:moveTo>
                <a:lnTo>
                  <a:pt x="0" y="17945"/>
                </a:lnTo>
                <a:lnTo>
                  <a:pt x="0" y="23926"/>
                </a:lnTo>
                <a:lnTo>
                  <a:pt x="6095" y="23926"/>
                </a:lnTo>
                <a:lnTo>
                  <a:pt x="21336" y="5981"/>
                </a:lnTo>
                <a:lnTo>
                  <a:pt x="21336" y="0"/>
                </a:lnTo>
                <a:lnTo>
                  <a:pt x="1523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691" name="object 908"/>
          <p:cNvSpPr>
            <a:spLocks/>
          </p:cNvSpPr>
          <p:nvPr/>
        </p:nvSpPr>
        <p:spPr bwMode="auto">
          <a:xfrm>
            <a:off x="1917477" y="4744746"/>
            <a:ext cx="10077" cy="15835"/>
          </a:xfrm>
          <a:custGeom>
            <a:avLst/>
            <a:gdLst>
              <a:gd name="T0" fmla="*/ 5557 w 12192"/>
              <a:gd name="T1" fmla="*/ 0 h 17932"/>
              <a:gd name="T2" fmla="*/ 0 w 12192"/>
              <a:gd name="T3" fmla="*/ 11637 h 17932"/>
              <a:gd name="T4" fmla="*/ 0 w 12192"/>
              <a:gd name="T5" fmla="*/ 17463 h 17932"/>
              <a:gd name="T6" fmla="*/ 5557 w 12192"/>
              <a:gd name="T7" fmla="*/ 17463 h 17932"/>
              <a:gd name="T8" fmla="*/ 11113 w 12192"/>
              <a:gd name="T9" fmla="*/ 5825 h 17932"/>
              <a:gd name="T10" fmla="*/ 11113 w 12192"/>
              <a:gd name="T11" fmla="*/ 0 h 17932"/>
              <a:gd name="T12" fmla="*/ 5557 w 12192"/>
              <a:gd name="T13" fmla="*/ 0 h 1793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192" h="17932">
                <a:moveTo>
                  <a:pt x="6096" y="0"/>
                </a:moveTo>
                <a:lnTo>
                  <a:pt x="0" y="11950"/>
                </a:lnTo>
                <a:lnTo>
                  <a:pt x="0" y="17932"/>
                </a:lnTo>
                <a:lnTo>
                  <a:pt x="6096" y="17932"/>
                </a:lnTo>
                <a:lnTo>
                  <a:pt x="12192" y="5981"/>
                </a:lnTo>
                <a:lnTo>
                  <a:pt x="12192" y="0"/>
                </a:lnTo>
                <a:lnTo>
                  <a:pt x="609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692" name="object 909"/>
          <p:cNvSpPr>
            <a:spLocks/>
          </p:cNvSpPr>
          <p:nvPr/>
        </p:nvSpPr>
        <p:spPr bwMode="auto">
          <a:xfrm>
            <a:off x="1921796" y="4724592"/>
            <a:ext cx="14395" cy="25912"/>
          </a:xfrm>
          <a:custGeom>
            <a:avLst/>
            <a:gdLst>
              <a:gd name="T0" fmla="*/ 9525 w 15239"/>
              <a:gd name="T1" fmla="*/ 0 h 29895"/>
              <a:gd name="T2" fmla="*/ 0 w 15239"/>
              <a:gd name="T3" fmla="*/ 22858 h 29895"/>
              <a:gd name="T4" fmla="*/ 0 w 15239"/>
              <a:gd name="T5" fmla="*/ 28575 h 29895"/>
              <a:gd name="T6" fmla="*/ 6349 w 15239"/>
              <a:gd name="T7" fmla="*/ 28575 h 29895"/>
              <a:gd name="T8" fmla="*/ 15875 w 15239"/>
              <a:gd name="T9" fmla="*/ 5717 h 29895"/>
              <a:gd name="T10" fmla="*/ 15875 w 15239"/>
              <a:gd name="T11" fmla="*/ 0 h 29895"/>
              <a:gd name="T12" fmla="*/ 9525 w 15239"/>
              <a:gd name="T13" fmla="*/ 0 h 2989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5239" h="29895">
                <a:moveTo>
                  <a:pt x="9143" y="0"/>
                </a:moveTo>
                <a:lnTo>
                  <a:pt x="0" y="23914"/>
                </a:lnTo>
                <a:lnTo>
                  <a:pt x="0" y="29895"/>
                </a:lnTo>
                <a:lnTo>
                  <a:pt x="6095" y="29895"/>
                </a:lnTo>
                <a:lnTo>
                  <a:pt x="15239" y="5981"/>
                </a:lnTo>
                <a:lnTo>
                  <a:pt x="15239" y="0"/>
                </a:lnTo>
                <a:lnTo>
                  <a:pt x="9143"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693" name="object 910"/>
          <p:cNvSpPr>
            <a:spLocks/>
          </p:cNvSpPr>
          <p:nvPr/>
        </p:nvSpPr>
        <p:spPr bwMode="auto">
          <a:xfrm>
            <a:off x="1927554" y="4708758"/>
            <a:ext cx="8637" cy="10076"/>
          </a:xfrm>
          <a:custGeom>
            <a:avLst/>
            <a:gdLst>
              <a:gd name="T0" fmla="*/ 0 w 9143"/>
              <a:gd name="T1" fmla="*/ 0 h 11950"/>
              <a:gd name="T2" fmla="*/ 0 w 9143"/>
              <a:gd name="T3" fmla="*/ 5549 h 11950"/>
              <a:gd name="T4" fmla="*/ 3175 w 9143"/>
              <a:gd name="T5" fmla="*/ 11112 h 11950"/>
              <a:gd name="T6" fmla="*/ 9525 w 9143"/>
              <a:gd name="T7" fmla="*/ 11112 h 11950"/>
              <a:gd name="T8" fmla="*/ 9525 w 9143"/>
              <a:gd name="T9" fmla="*/ 5549 h 11950"/>
              <a:gd name="T10" fmla="*/ 6350 w 9143"/>
              <a:gd name="T11" fmla="*/ 0 h 11950"/>
              <a:gd name="T12" fmla="*/ 0 w 9143"/>
              <a:gd name="T13" fmla="*/ 0 h 1195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143" h="11950">
                <a:moveTo>
                  <a:pt x="0" y="0"/>
                </a:moveTo>
                <a:lnTo>
                  <a:pt x="0" y="5968"/>
                </a:lnTo>
                <a:lnTo>
                  <a:pt x="3048" y="11950"/>
                </a:lnTo>
                <a:lnTo>
                  <a:pt x="9143" y="11950"/>
                </a:lnTo>
                <a:lnTo>
                  <a:pt x="9143" y="5968"/>
                </a:lnTo>
                <a:lnTo>
                  <a:pt x="6095"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694" name="object 911"/>
          <p:cNvSpPr>
            <a:spLocks/>
          </p:cNvSpPr>
          <p:nvPr/>
        </p:nvSpPr>
        <p:spPr bwMode="auto">
          <a:xfrm>
            <a:off x="1924675" y="4705879"/>
            <a:ext cx="8637" cy="7197"/>
          </a:xfrm>
          <a:custGeom>
            <a:avLst/>
            <a:gdLst>
              <a:gd name="T0" fmla="*/ 0 w 9143"/>
              <a:gd name="T1" fmla="*/ 0 h 8966"/>
              <a:gd name="T2" fmla="*/ 0 w 9143"/>
              <a:gd name="T3" fmla="*/ 5295 h 8966"/>
              <a:gd name="T4" fmla="*/ 3175 w 9143"/>
              <a:gd name="T5" fmla="*/ 7937 h 8966"/>
              <a:gd name="T6" fmla="*/ 9525 w 9143"/>
              <a:gd name="T7" fmla="*/ 7937 h 8966"/>
              <a:gd name="T8" fmla="*/ 9525 w 9143"/>
              <a:gd name="T9" fmla="*/ 2653 h 8966"/>
              <a:gd name="T10" fmla="*/ 6351 w 9143"/>
              <a:gd name="T11" fmla="*/ 0 h 8966"/>
              <a:gd name="T12" fmla="*/ 0 w 9143"/>
              <a:gd name="T13" fmla="*/ 0 h 896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143" h="8966">
                <a:moveTo>
                  <a:pt x="0" y="0"/>
                </a:moveTo>
                <a:lnTo>
                  <a:pt x="0" y="5981"/>
                </a:lnTo>
                <a:lnTo>
                  <a:pt x="3048" y="8966"/>
                </a:lnTo>
                <a:lnTo>
                  <a:pt x="9143" y="8966"/>
                </a:lnTo>
                <a:lnTo>
                  <a:pt x="9143" y="2997"/>
                </a:lnTo>
                <a:lnTo>
                  <a:pt x="6096"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695" name="object 912"/>
          <p:cNvSpPr>
            <a:spLocks/>
          </p:cNvSpPr>
          <p:nvPr/>
        </p:nvSpPr>
        <p:spPr bwMode="auto">
          <a:xfrm>
            <a:off x="1930433" y="4705879"/>
            <a:ext cx="8637" cy="7197"/>
          </a:xfrm>
          <a:custGeom>
            <a:avLst/>
            <a:gdLst>
              <a:gd name="T0" fmla="*/ 0 w 9143"/>
              <a:gd name="T1" fmla="*/ 0 h 8966"/>
              <a:gd name="T2" fmla="*/ 0 w 9143"/>
              <a:gd name="T3" fmla="*/ 5295 h 8966"/>
              <a:gd name="T4" fmla="*/ 3174 w 9143"/>
              <a:gd name="T5" fmla="*/ 7937 h 8966"/>
              <a:gd name="T6" fmla="*/ 9525 w 9143"/>
              <a:gd name="T7" fmla="*/ 7937 h 8966"/>
              <a:gd name="T8" fmla="*/ 9525 w 9143"/>
              <a:gd name="T9" fmla="*/ 2653 h 8966"/>
              <a:gd name="T10" fmla="*/ 6350 w 9143"/>
              <a:gd name="T11" fmla="*/ 0 h 8966"/>
              <a:gd name="T12" fmla="*/ 0 w 9143"/>
              <a:gd name="T13" fmla="*/ 0 h 896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143" h="8966">
                <a:moveTo>
                  <a:pt x="0" y="0"/>
                </a:moveTo>
                <a:lnTo>
                  <a:pt x="0" y="5981"/>
                </a:lnTo>
                <a:lnTo>
                  <a:pt x="3047" y="8966"/>
                </a:lnTo>
                <a:lnTo>
                  <a:pt x="9143" y="8966"/>
                </a:lnTo>
                <a:lnTo>
                  <a:pt x="9143" y="2997"/>
                </a:lnTo>
                <a:lnTo>
                  <a:pt x="6095"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696" name="object 913"/>
          <p:cNvSpPr>
            <a:spLocks/>
          </p:cNvSpPr>
          <p:nvPr/>
        </p:nvSpPr>
        <p:spPr bwMode="auto">
          <a:xfrm>
            <a:off x="1933312" y="4708758"/>
            <a:ext cx="8637" cy="10076"/>
          </a:xfrm>
          <a:custGeom>
            <a:avLst/>
            <a:gdLst>
              <a:gd name="T0" fmla="*/ 0 w 9143"/>
              <a:gd name="T1" fmla="*/ 0 h 11950"/>
              <a:gd name="T2" fmla="*/ 0 w 9143"/>
              <a:gd name="T3" fmla="*/ 5549 h 11950"/>
              <a:gd name="T4" fmla="*/ 3175 w 9143"/>
              <a:gd name="T5" fmla="*/ 11112 h 11950"/>
              <a:gd name="T6" fmla="*/ 9525 w 9143"/>
              <a:gd name="T7" fmla="*/ 11112 h 11950"/>
              <a:gd name="T8" fmla="*/ 9525 w 9143"/>
              <a:gd name="T9" fmla="*/ 5549 h 11950"/>
              <a:gd name="T10" fmla="*/ 6351 w 9143"/>
              <a:gd name="T11" fmla="*/ 0 h 11950"/>
              <a:gd name="T12" fmla="*/ 0 w 9143"/>
              <a:gd name="T13" fmla="*/ 0 h 1195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143" h="11950">
                <a:moveTo>
                  <a:pt x="0" y="0"/>
                </a:moveTo>
                <a:lnTo>
                  <a:pt x="0" y="5968"/>
                </a:lnTo>
                <a:lnTo>
                  <a:pt x="3048" y="11950"/>
                </a:lnTo>
                <a:lnTo>
                  <a:pt x="9143" y="11950"/>
                </a:lnTo>
                <a:lnTo>
                  <a:pt x="9143" y="5968"/>
                </a:lnTo>
                <a:lnTo>
                  <a:pt x="6096"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697" name="object 914"/>
          <p:cNvSpPr>
            <a:spLocks/>
          </p:cNvSpPr>
          <p:nvPr/>
        </p:nvSpPr>
        <p:spPr bwMode="auto">
          <a:xfrm>
            <a:off x="1936191" y="4713076"/>
            <a:ext cx="10076" cy="11516"/>
          </a:xfrm>
          <a:custGeom>
            <a:avLst/>
            <a:gdLst>
              <a:gd name="T0" fmla="*/ 0 w 12192"/>
              <a:gd name="T1" fmla="*/ 0 h 11963"/>
              <a:gd name="T2" fmla="*/ 0 w 12192"/>
              <a:gd name="T3" fmla="*/ 6349 h 11963"/>
              <a:gd name="T4" fmla="*/ 5555 w 12192"/>
              <a:gd name="T5" fmla="*/ 12700 h 11963"/>
              <a:gd name="T6" fmla="*/ 11112 w 12192"/>
              <a:gd name="T7" fmla="*/ 12700 h 11963"/>
              <a:gd name="T8" fmla="*/ 11112 w 12192"/>
              <a:gd name="T9" fmla="*/ 6349 h 11963"/>
              <a:gd name="T10" fmla="*/ 5555 w 12192"/>
              <a:gd name="T11" fmla="*/ 0 h 11963"/>
              <a:gd name="T12" fmla="*/ 0 w 12192"/>
              <a:gd name="T13" fmla="*/ 0 h 1196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192" h="11963">
                <a:moveTo>
                  <a:pt x="0" y="0"/>
                </a:moveTo>
                <a:lnTo>
                  <a:pt x="0" y="5981"/>
                </a:lnTo>
                <a:lnTo>
                  <a:pt x="6095" y="11963"/>
                </a:lnTo>
                <a:lnTo>
                  <a:pt x="12192" y="11963"/>
                </a:lnTo>
                <a:lnTo>
                  <a:pt x="12192" y="5981"/>
                </a:lnTo>
                <a:lnTo>
                  <a:pt x="6095"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698" name="object 915"/>
          <p:cNvSpPr>
            <a:spLocks/>
          </p:cNvSpPr>
          <p:nvPr/>
        </p:nvSpPr>
        <p:spPr bwMode="auto">
          <a:xfrm>
            <a:off x="1941949" y="4718834"/>
            <a:ext cx="23033" cy="21594"/>
          </a:xfrm>
          <a:custGeom>
            <a:avLst/>
            <a:gdLst>
              <a:gd name="T0" fmla="*/ 0 w 27431"/>
              <a:gd name="T1" fmla="*/ 0 h 23914"/>
              <a:gd name="T2" fmla="*/ 0 w 27431"/>
              <a:gd name="T3" fmla="*/ 5956 h 23914"/>
              <a:gd name="T4" fmla="*/ 19756 w 27431"/>
              <a:gd name="T5" fmla="*/ 23813 h 23914"/>
              <a:gd name="T6" fmla="*/ 25400 w 27431"/>
              <a:gd name="T7" fmla="*/ 23813 h 23914"/>
              <a:gd name="T8" fmla="*/ 25400 w 27431"/>
              <a:gd name="T9" fmla="*/ 17856 h 23914"/>
              <a:gd name="T10" fmla="*/ 5645 w 27431"/>
              <a:gd name="T11" fmla="*/ 0 h 23914"/>
              <a:gd name="T12" fmla="*/ 0 w 27431"/>
              <a:gd name="T13" fmla="*/ 0 h 2391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7431" h="23914">
                <a:moveTo>
                  <a:pt x="0" y="0"/>
                </a:moveTo>
                <a:lnTo>
                  <a:pt x="0" y="5981"/>
                </a:lnTo>
                <a:lnTo>
                  <a:pt x="21336" y="23914"/>
                </a:lnTo>
                <a:lnTo>
                  <a:pt x="27431" y="23914"/>
                </a:lnTo>
                <a:lnTo>
                  <a:pt x="27431" y="17932"/>
                </a:lnTo>
                <a:lnTo>
                  <a:pt x="6096"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699" name="object 916"/>
          <p:cNvSpPr>
            <a:spLocks/>
          </p:cNvSpPr>
          <p:nvPr/>
        </p:nvSpPr>
        <p:spPr bwMode="auto">
          <a:xfrm>
            <a:off x="1960663" y="4734669"/>
            <a:ext cx="25912" cy="18714"/>
          </a:xfrm>
          <a:custGeom>
            <a:avLst/>
            <a:gdLst>
              <a:gd name="T0" fmla="*/ 0 w 30480"/>
              <a:gd name="T1" fmla="*/ 0 h 20929"/>
              <a:gd name="T2" fmla="*/ 0 w 30480"/>
              <a:gd name="T3" fmla="*/ 5898 h 20929"/>
              <a:gd name="T4" fmla="*/ 22859 w 30480"/>
              <a:gd name="T5" fmla="*/ 20637 h 20929"/>
              <a:gd name="T6" fmla="*/ 28575 w 30480"/>
              <a:gd name="T7" fmla="*/ 20637 h 20929"/>
              <a:gd name="T8" fmla="*/ 28575 w 30480"/>
              <a:gd name="T9" fmla="*/ 14738 h 20929"/>
              <a:gd name="T10" fmla="*/ 5714 w 30480"/>
              <a:gd name="T11" fmla="*/ 0 h 20929"/>
              <a:gd name="T12" fmla="*/ 0 w 30480"/>
              <a:gd name="T13" fmla="*/ 0 h 2092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0480" h="20929">
                <a:moveTo>
                  <a:pt x="0" y="0"/>
                </a:moveTo>
                <a:lnTo>
                  <a:pt x="0" y="5981"/>
                </a:lnTo>
                <a:lnTo>
                  <a:pt x="24383" y="20929"/>
                </a:lnTo>
                <a:lnTo>
                  <a:pt x="30480" y="20929"/>
                </a:lnTo>
                <a:lnTo>
                  <a:pt x="30480" y="14947"/>
                </a:lnTo>
                <a:lnTo>
                  <a:pt x="6095"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700" name="object 917"/>
          <p:cNvSpPr>
            <a:spLocks/>
          </p:cNvSpPr>
          <p:nvPr/>
        </p:nvSpPr>
        <p:spPr bwMode="auto">
          <a:xfrm>
            <a:off x="1982257" y="4747625"/>
            <a:ext cx="12955" cy="10077"/>
          </a:xfrm>
          <a:custGeom>
            <a:avLst/>
            <a:gdLst>
              <a:gd name="T0" fmla="*/ 0 w 15240"/>
              <a:gd name="T1" fmla="*/ 0 h 11963"/>
              <a:gd name="T2" fmla="*/ 0 w 15240"/>
              <a:gd name="T3" fmla="*/ 5556 h 11963"/>
              <a:gd name="T4" fmla="*/ 8572 w 15240"/>
              <a:gd name="T5" fmla="*/ 11113 h 11963"/>
              <a:gd name="T6" fmla="*/ 14287 w 15240"/>
              <a:gd name="T7" fmla="*/ 11113 h 11963"/>
              <a:gd name="T8" fmla="*/ 14287 w 15240"/>
              <a:gd name="T9" fmla="*/ 5556 h 11963"/>
              <a:gd name="T10" fmla="*/ 5715 w 15240"/>
              <a:gd name="T11" fmla="*/ 0 h 11963"/>
              <a:gd name="T12" fmla="*/ 0 w 15240"/>
              <a:gd name="T13" fmla="*/ 0 h 1196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5240" h="11963">
                <a:moveTo>
                  <a:pt x="0" y="0"/>
                </a:moveTo>
                <a:lnTo>
                  <a:pt x="0" y="5981"/>
                </a:lnTo>
                <a:lnTo>
                  <a:pt x="9144" y="11963"/>
                </a:lnTo>
                <a:lnTo>
                  <a:pt x="15240" y="11963"/>
                </a:lnTo>
                <a:lnTo>
                  <a:pt x="15240" y="5981"/>
                </a:lnTo>
                <a:lnTo>
                  <a:pt x="6096"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701" name="object 918"/>
          <p:cNvSpPr>
            <a:spLocks/>
          </p:cNvSpPr>
          <p:nvPr/>
        </p:nvSpPr>
        <p:spPr bwMode="auto">
          <a:xfrm>
            <a:off x="1989454" y="4753383"/>
            <a:ext cx="12956" cy="7198"/>
          </a:xfrm>
          <a:custGeom>
            <a:avLst/>
            <a:gdLst>
              <a:gd name="T0" fmla="*/ 0 w 15239"/>
              <a:gd name="T1" fmla="*/ 0 h 8966"/>
              <a:gd name="T2" fmla="*/ 0 w 15239"/>
              <a:gd name="T3" fmla="*/ 5295 h 8966"/>
              <a:gd name="T4" fmla="*/ 8572 w 15239"/>
              <a:gd name="T5" fmla="*/ 7938 h 8966"/>
              <a:gd name="T6" fmla="*/ 14288 w 15239"/>
              <a:gd name="T7" fmla="*/ 7938 h 8966"/>
              <a:gd name="T8" fmla="*/ 14288 w 15239"/>
              <a:gd name="T9" fmla="*/ 2642 h 8966"/>
              <a:gd name="T10" fmla="*/ 5715 w 15239"/>
              <a:gd name="T11" fmla="*/ 0 h 8966"/>
              <a:gd name="T12" fmla="*/ 0 w 15239"/>
              <a:gd name="T13" fmla="*/ 0 h 896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5239" h="8966">
                <a:moveTo>
                  <a:pt x="0" y="0"/>
                </a:moveTo>
                <a:lnTo>
                  <a:pt x="0" y="5981"/>
                </a:lnTo>
                <a:lnTo>
                  <a:pt x="9143" y="8966"/>
                </a:lnTo>
                <a:lnTo>
                  <a:pt x="15239" y="8966"/>
                </a:lnTo>
                <a:lnTo>
                  <a:pt x="15239" y="2984"/>
                </a:lnTo>
                <a:lnTo>
                  <a:pt x="6095"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702" name="object 919"/>
          <p:cNvSpPr>
            <a:spLocks/>
          </p:cNvSpPr>
          <p:nvPr/>
        </p:nvSpPr>
        <p:spPr bwMode="auto">
          <a:xfrm>
            <a:off x="1998091" y="4757702"/>
            <a:ext cx="12956" cy="0"/>
          </a:xfrm>
          <a:custGeom>
            <a:avLst/>
            <a:gdLst>
              <a:gd name="T0" fmla="*/ 0 w 15239"/>
              <a:gd name="T1" fmla="*/ 14289 w 15239"/>
              <a:gd name="T2" fmla="*/ 0 60000 65536"/>
              <a:gd name="T3" fmla="*/ 0 60000 65536"/>
            </a:gdLst>
            <a:ahLst/>
            <a:cxnLst>
              <a:cxn ang="T2">
                <a:pos x="T0" y="0"/>
              </a:cxn>
              <a:cxn ang="T3">
                <a:pos x="T1" y="0"/>
              </a:cxn>
            </a:cxnLst>
            <a:rect l="0" t="0" r="r" b="b"/>
            <a:pathLst>
              <a:path w="15239">
                <a:moveTo>
                  <a:pt x="0" y="0"/>
                </a:moveTo>
                <a:lnTo>
                  <a:pt x="15240" y="0"/>
                </a:lnTo>
              </a:path>
            </a:pathLst>
          </a:custGeom>
          <a:noFill/>
          <a:ln w="5978">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1703" name="object 920"/>
          <p:cNvSpPr>
            <a:spLocks/>
          </p:cNvSpPr>
          <p:nvPr/>
        </p:nvSpPr>
        <p:spPr bwMode="auto">
          <a:xfrm>
            <a:off x="2005289" y="4750504"/>
            <a:ext cx="11516" cy="10077"/>
          </a:xfrm>
          <a:custGeom>
            <a:avLst/>
            <a:gdLst>
              <a:gd name="T0" fmla="*/ 6349 w 12191"/>
              <a:gd name="T1" fmla="*/ 0 h 11950"/>
              <a:gd name="T2" fmla="*/ 0 w 12191"/>
              <a:gd name="T3" fmla="*/ 5551 h 11950"/>
              <a:gd name="T4" fmla="*/ 0 w 12191"/>
              <a:gd name="T5" fmla="*/ 11113 h 11950"/>
              <a:gd name="T6" fmla="*/ 6349 w 12191"/>
              <a:gd name="T7" fmla="*/ 11113 h 11950"/>
              <a:gd name="T8" fmla="*/ 12700 w 12191"/>
              <a:gd name="T9" fmla="*/ 5551 h 11950"/>
              <a:gd name="T10" fmla="*/ 12700 w 12191"/>
              <a:gd name="T11" fmla="*/ 0 h 11950"/>
              <a:gd name="T12" fmla="*/ 6349 w 12191"/>
              <a:gd name="T13" fmla="*/ 0 h 1195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191" h="11950">
                <a:moveTo>
                  <a:pt x="6095" y="0"/>
                </a:moveTo>
                <a:lnTo>
                  <a:pt x="0" y="5969"/>
                </a:lnTo>
                <a:lnTo>
                  <a:pt x="0" y="11950"/>
                </a:lnTo>
                <a:lnTo>
                  <a:pt x="6095" y="11950"/>
                </a:lnTo>
                <a:lnTo>
                  <a:pt x="12191" y="5969"/>
                </a:lnTo>
                <a:lnTo>
                  <a:pt x="12191" y="0"/>
                </a:lnTo>
                <a:lnTo>
                  <a:pt x="609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704" name="object 921"/>
          <p:cNvSpPr>
            <a:spLocks/>
          </p:cNvSpPr>
          <p:nvPr/>
        </p:nvSpPr>
        <p:spPr bwMode="auto">
          <a:xfrm>
            <a:off x="2011047" y="4744746"/>
            <a:ext cx="11516" cy="11516"/>
          </a:xfrm>
          <a:custGeom>
            <a:avLst/>
            <a:gdLst>
              <a:gd name="T0" fmla="*/ 6349 w 12192"/>
              <a:gd name="T1" fmla="*/ 0 h 11950"/>
              <a:gd name="T2" fmla="*/ 0 w 12192"/>
              <a:gd name="T3" fmla="*/ 6356 h 11950"/>
              <a:gd name="T4" fmla="*/ 0 w 12192"/>
              <a:gd name="T5" fmla="*/ 12700 h 11950"/>
              <a:gd name="T6" fmla="*/ 6349 w 12192"/>
              <a:gd name="T7" fmla="*/ 12700 h 11950"/>
              <a:gd name="T8" fmla="*/ 12700 w 12192"/>
              <a:gd name="T9" fmla="*/ 6356 h 11950"/>
              <a:gd name="T10" fmla="*/ 12700 w 12192"/>
              <a:gd name="T11" fmla="*/ 0 h 11950"/>
              <a:gd name="T12" fmla="*/ 6349 w 12192"/>
              <a:gd name="T13" fmla="*/ 0 h 1195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192" h="11950">
                <a:moveTo>
                  <a:pt x="6095" y="0"/>
                </a:moveTo>
                <a:lnTo>
                  <a:pt x="0" y="5981"/>
                </a:lnTo>
                <a:lnTo>
                  <a:pt x="0" y="11950"/>
                </a:lnTo>
                <a:lnTo>
                  <a:pt x="6095" y="11950"/>
                </a:lnTo>
                <a:lnTo>
                  <a:pt x="12192" y="5981"/>
                </a:lnTo>
                <a:lnTo>
                  <a:pt x="12192" y="0"/>
                </a:lnTo>
                <a:lnTo>
                  <a:pt x="609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705" name="object 922"/>
          <p:cNvSpPr>
            <a:spLocks/>
          </p:cNvSpPr>
          <p:nvPr/>
        </p:nvSpPr>
        <p:spPr bwMode="auto">
          <a:xfrm>
            <a:off x="2016805" y="4737549"/>
            <a:ext cx="10076" cy="12955"/>
          </a:xfrm>
          <a:custGeom>
            <a:avLst/>
            <a:gdLst>
              <a:gd name="T0" fmla="*/ 5556 w 12192"/>
              <a:gd name="T1" fmla="*/ 0 h 14947"/>
              <a:gd name="T2" fmla="*/ 0 w 12192"/>
              <a:gd name="T3" fmla="*/ 8570 h 14947"/>
              <a:gd name="T4" fmla="*/ 0 w 12192"/>
              <a:gd name="T5" fmla="*/ 14287 h 14947"/>
              <a:gd name="T6" fmla="*/ 5556 w 12192"/>
              <a:gd name="T7" fmla="*/ 14287 h 14947"/>
              <a:gd name="T8" fmla="*/ 11112 w 12192"/>
              <a:gd name="T9" fmla="*/ 5717 h 14947"/>
              <a:gd name="T10" fmla="*/ 11112 w 12192"/>
              <a:gd name="T11" fmla="*/ 0 h 14947"/>
              <a:gd name="T12" fmla="*/ 5556 w 12192"/>
              <a:gd name="T13" fmla="*/ 0 h 1494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192" h="14947">
                <a:moveTo>
                  <a:pt x="6096" y="0"/>
                </a:moveTo>
                <a:lnTo>
                  <a:pt x="0" y="8966"/>
                </a:lnTo>
                <a:lnTo>
                  <a:pt x="0" y="14947"/>
                </a:lnTo>
                <a:lnTo>
                  <a:pt x="6096" y="14947"/>
                </a:lnTo>
                <a:lnTo>
                  <a:pt x="12192" y="5981"/>
                </a:lnTo>
                <a:lnTo>
                  <a:pt x="12192" y="0"/>
                </a:lnTo>
                <a:lnTo>
                  <a:pt x="609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706" name="object 923"/>
          <p:cNvSpPr>
            <a:spLocks/>
          </p:cNvSpPr>
          <p:nvPr/>
        </p:nvSpPr>
        <p:spPr bwMode="auto">
          <a:xfrm>
            <a:off x="2022564" y="4718834"/>
            <a:ext cx="10076" cy="23033"/>
          </a:xfrm>
          <a:custGeom>
            <a:avLst/>
            <a:gdLst>
              <a:gd name="T0" fmla="*/ 5556 w 12191"/>
              <a:gd name="T1" fmla="*/ 0 h 26911"/>
              <a:gd name="T2" fmla="*/ 0 w 12191"/>
              <a:gd name="T3" fmla="*/ 19754 h 26911"/>
              <a:gd name="T4" fmla="*/ 0 w 12191"/>
              <a:gd name="T5" fmla="*/ 25400 h 26911"/>
              <a:gd name="T6" fmla="*/ 5556 w 12191"/>
              <a:gd name="T7" fmla="*/ 25400 h 26911"/>
              <a:gd name="T8" fmla="*/ 11112 w 12191"/>
              <a:gd name="T9" fmla="*/ 5645 h 26911"/>
              <a:gd name="T10" fmla="*/ 11112 w 12191"/>
              <a:gd name="T11" fmla="*/ 0 h 26911"/>
              <a:gd name="T12" fmla="*/ 5556 w 12191"/>
              <a:gd name="T13" fmla="*/ 0 h 2691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191" h="26911">
                <a:moveTo>
                  <a:pt x="6095" y="0"/>
                </a:moveTo>
                <a:lnTo>
                  <a:pt x="0" y="20929"/>
                </a:lnTo>
                <a:lnTo>
                  <a:pt x="0" y="26911"/>
                </a:lnTo>
                <a:lnTo>
                  <a:pt x="6095" y="26911"/>
                </a:lnTo>
                <a:lnTo>
                  <a:pt x="12191" y="5981"/>
                </a:lnTo>
                <a:lnTo>
                  <a:pt x="12191" y="0"/>
                </a:lnTo>
                <a:lnTo>
                  <a:pt x="609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707" name="object 924"/>
          <p:cNvSpPr>
            <a:spLocks/>
          </p:cNvSpPr>
          <p:nvPr/>
        </p:nvSpPr>
        <p:spPr bwMode="auto">
          <a:xfrm>
            <a:off x="2029761" y="4710197"/>
            <a:ext cx="0" cy="14395"/>
          </a:xfrm>
          <a:custGeom>
            <a:avLst/>
            <a:gdLst>
              <a:gd name="T0" fmla="*/ 0 h 14947"/>
              <a:gd name="T1" fmla="*/ 15875 h 14947"/>
              <a:gd name="T2" fmla="*/ 0 60000 65536"/>
              <a:gd name="T3" fmla="*/ 0 60000 65536"/>
            </a:gdLst>
            <a:ahLst/>
            <a:cxnLst>
              <a:cxn ang="T2">
                <a:pos x="0" y="T0"/>
              </a:cxn>
              <a:cxn ang="T3">
                <a:pos x="0" y="T1"/>
              </a:cxn>
            </a:cxnLst>
            <a:rect l="0" t="0" r="r" b="b"/>
            <a:pathLst>
              <a:path h="14947">
                <a:moveTo>
                  <a:pt x="0" y="0"/>
                </a:moveTo>
                <a:lnTo>
                  <a:pt x="0" y="14947"/>
                </a:lnTo>
              </a:path>
            </a:pathLst>
          </a:custGeom>
          <a:noFill/>
          <a:ln w="609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1708" name="object 925"/>
          <p:cNvSpPr>
            <a:spLocks/>
          </p:cNvSpPr>
          <p:nvPr/>
        </p:nvSpPr>
        <p:spPr bwMode="auto">
          <a:xfrm>
            <a:off x="2029761" y="4700120"/>
            <a:ext cx="0" cy="15835"/>
          </a:xfrm>
          <a:custGeom>
            <a:avLst/>
            <a:gdLst>
              <a:gd name="T0" fmla="*/ 0 h 17936"/>
              <a:gd name="T1" fmla="*/ 17462 h 17936"/>
              <a:gd name="T2" fmla="*/ 0 60000 65536"/>
              <a:gd name="T3" fmla="*/ 0 60000 65536"/>
            </a:gdLst>
            <a:ahLst/>
            <a:cxnLst>
              <a:cxn ang="T2">
                <a:pos x="0" y="T0"/>
              </a:cxn>
              <a:cxn ang="T3">
                <a:pos x="0" y="T1"/>
              </a:cxn>
            </a:cxnLst>
            <a:rect l="0" t="0" r="r" b="b"/>
            <a:pathLst>
              <a:path h="17936">
                <a:moveTo>
                  <a:pt x="0" y="0"/>
                </a:moveTo>
                <a:lnTo>
                  <a:pt x="0" y="17936"/>
                </a:lnTo>
              </a:path>
            </a:pathLst>
          </a:custGeom>
          <a:noFill/>
          <a:ln w="609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1709" name="object 926"/>
          <p:cNvSpPr>
            <a:spLocks/>
          </p:cNvSpPr>
          <p:nvPr/>
        </p:nvSpPr>
        <p:spPr bwMode="auto">
          <a:xfrm>
            <a:off x="2016805" y="4655494"/>
            <a:ext cx="15835" cy="50385"/>
          </a:xfrm>
          <a:custGeom>
            <a:avLst/>
            <a:gdLst>
              <a:gd name="T0" fmla="*/ 0 w 18287"/>
              <a:gd name="T1" fmla="*/ 0 h 56794"/>
              <a:gd name="T2" fmla="*/ 0 w 18287"/>
              <a:gd name="T3" fmla="*/ 5851 h 56794"/>
              <a:gd name="T4" fmla="*/ 11642 w 18287"/>
              <a:gd name="T5" fmla="*/ 55563 h 56794"/>
              <a:gd name="T6" fmla="*/ 17462 w 18287"/>
              <a:gd name="T7" fmla="*/ 55563 h 56794"/>
              <a:gd name="T8" fmla="*/ 17462 w 18287"/>
              <a:gd name="T9" fmla="*/ 49711 h 56794"/>
              <a:gd name="T10" fmla="*/ 5821 w 18287"/>
              <a:gd name="T11" fmla="*/ 0 h 56794"/>
              <a:gd name="T12" fmla="*/ 0 w 18287"/>
              <a:gd name="T13" fmla="*/ 0 h 5679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8287" h="56794">
                <a:moveTo>
                  <a:pt x="0" y="0"/>
                </a:moveTo>
                <a:lnTo>
                  <a:pt x="0" y="5981"/>
                </a:lnTo>
                <a:lnTo>
                  <a:pt x="12192" y="56794"/>
                </a:lnTo>
                <a:lnTo>
                  <a:pt x="18287" y="56794"/>
                </a:lnTo>
                <a:lnTo>
                  <a:pt x="18287" y="50812"/>
                </a:lnTo>
                <a:lnTo>
                  <a:pt x="6096"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710" name="object 927"/>
          <p:cNvSpPr>
            <a:spLocks/>
          </p:cNvSpPr>
          <p:nvPr/>
        </p:nvSpPr>
        <p:spPr bwMode="auto">
          <a:xfrm>
            <a:off x="2013927" y="4646857"/>
            <a:ext cx="8637" cy="14395"/>
          </a:xfrm>
          <a:custGeom>
            <a:avLst/>
            <a:gdLst>
              <a:gd name="T0" fmla="*/ 0 w 9143"/>
              <a:gd name="T1" fmla="*/ 0 h 14947"/>
              <a:gd name="T2" fmla="*/ 0 w 9143"/>
              <a:gd name="T3" fmla="*/ 6339 h 14947"/>
              <a:gd name="T4" fmla="*/ 3174 w 9143"/>
              <a:gd name="T5" fmla="*/ 15875 h 14947"/>
              <a:gd name="T6" fmla="*/ 9525 w 9143"/>
              <a:gd name="T7" fmla="*/ 15875 h 14947"/>
              <a:gd name="T8" fmla="*/ 9525 w 9143"/>
              <a:gd name="T9" fmla="*/ 9523 h 14947"/>
              <a:gd name="T10" fmla="*/ 6350 w 9143"/>
              <a:gd name="T11" fmla="*/ 0 h 14947"/>
              <a:gd name="T12" fmla="*/ 0 w 9143"/>
              <a:gd name="T13" fmla="*/ 0 h 1494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143" h="14947">
                <a:moveTo>
                  <a:pt x="0" y="0"/>
                </a:moveTo>
                <a:lnTo>
                  <a:pt x="0" y="5968"/>
                </a:lnTo>
                <a:lnTo>
                  <a:pt x="3047" y="14947"/>
                </a:lnTo>
                <a:lnTo>
                  <a:pt x="9143" y="14947"/>
                </a:lnTo>
                <a:lnTo>
                  <a:pt x="9143" y="8966"/>
                </a:lnTo>
                <a:lnTo>
                  <a:pt x="6095"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711" name="object 928"/>
          <p:cNvSpPr>
            <a:spLocks/>
          </p:cNvSpPr>
          <p:nvPr/>
        </p:nvSpPr>
        <p:spPr bwMode="auto">
          <a:xfrm>
            <a:off x="2008168" y="4642538"/>
            <a:ext cx="11516" cy="10076"/>
          </a:xfrm>
          <a:custGeom>
            <a:avLst/>
            <a:gdLst>
              <a:gd name="T0" fmla="*/ 0 w 12192"/>
              <a:gd name="T1" fmla="*/ 0 h 11950"/>
              <a:gd name="T2" fmla="*/ 0 w 12192"/>
              <a:gd name="T3" fmla="*/ 5562 h 11950"/>
              <a:gd name="T4" fmla="*/ 6350 w 12192"/>
              <a:gd name="T5" fmla="*/ 11112 h 11950"/>
              <a:gd name="T6" fmla="*/ 12700 w 12192"/>
              <a:gd name="T7" fmla="*/ 11112 h 11950"/>
              <a:gd name="T8" fmla="*/ 12700 w 12192"/>
              <a:gd name="T9" fmla="*/ 5562 h 11950"/>
              <a:gd name="T10" fmla="*/ 6350 w 12192"/>
              <a:gd name="T11" fmla="*/ 0 h 11950"/>
              <a:gd name="T12" fmla="*/ 0 w 12192"/>
              <a:gd name="T13" fmla="*/ 0 h 1195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192" h="11950">
                <a:moveTo>
                  <a:pt x="0" y="0"/>
                </a:moveTo>
                <a:lnTo>
                  <a:pt x="0" y="5981"/>
                </a:lnTo>
                <a:lnTo>
                  <a:pt x="6096" y="11950"/>
                </a:lnTo>
                <a:lnTo>
                  <a:pt x="12192" y="11950"/>
                </a:lnTo>
                <a:lnTo>
                  <a:pt x="12192" y="5981"/>
                </a:lnTo>
                <a:lnTo>
                  <a:pt x="6096"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712" name="object 929"/>
          <p:cNvSpPr>
            <a:spLocks/>
          </p:cNvSpPr>
          <p:nvPr/>
        </p:nvSpPr>
        <p:spPr bwMode="auto">
          <a:xfrm>
            <a:off x="1998091" y="4636780"/>
            <a:ext cx="15835" cy="10076"/>
          </a:xfrm>
          <a:custGeom>
            <a:avLst/>
            <a:gdLst>
              <a:gd name="T0" fmla="*/ 0 w 18287"/>
              <a:gd name="T1" fmla="*/ 0 h 11963"/>
              <a:gd name="T2" fmla="*/ 0 w 18287"/>
              <a:gd name="T3" fmla="*/ 5556 h 11963"/>
              <a:gd name="T4" fmla="*/ 11642 w 18287"/>
              <a:gd name="T5" fmla="*/ 11112 h 11963"/>
              <a:gd name="T6" fmla="*/ 17463 w 18287"/>
              <a:gd name="T7" fmla="*/ 11112 h 11963"/>
              <a:gd name="T8" fmla="*/ 17463 w 18287"/>
              <a:gd name="T9" fmla="*/ 5556 h 11963"/>
              <a:gd name="T10" fmla="*/ 5820 w 18287"/>
              <a:gd name="T11" fmla="*/ 0 h 11963"/>
              <a:gd name="T12" fmla="*/ 0 w 18287"/>
              <a:gd name="T13" fmla="*/ 0 h 1196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8287" h="11963">
                <a:moveTo>
                  <a:pt x="0" y="0"/>
                </a:moveTo>
                <a:lnTo>
                  <a:pt x="0" y="5981"/>
                </a:lnTo>
                <a:lnTo>
                  <a:pt x="12191" y="11963"/>
                </a:lnTo>
                <a:lnTo>
                  <a:pt x="18287" y="11963"/>
                </a:lnTo>
                <a:lnTo>
                  <a:pt x="18287" y="5981"/>
                </a:lnTo>
                <a:lnTo>
                  <a:pt x="6095"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713" name="object 930"/>
          <p:cNvSpPr>
            <a:spLocks/>
          </p:cNvSpPr>
          <p:nvPr/>
        </p:nvSpPr>
        <p:spPr bwMode="auto">
          <a:xfrm>
            <a:off x="1793675" y="4636780"/>
            <a:ext cx="208735" cy="53263"/>
          </a:xfrm>
          <a:custGeom>
            <a:avLst/>
            <a:gdLst>
              <a:gd name="T0" fmla="*/ 224286 w 237744"/>
              <a:gd name="T1" fmla="*/ 0 h 59791"/>
              <a:gd name="T2" fmla="*/ 0 w 237744"/>
              <a:gd name="T3" fmla="*/ 52860 h 59791"/>
              <a:gd name="T4" fmla="*/ 0 w 237744"/>
              <a:gd name="T5" fmla="*/ 58737 h 59791"/>
              <a:gd name="T6" fmla="*/ 5901 w 237744"/>
              <a:gd name="T7" fmla="*/ 58737 h 59791"/>
              <a:gd name="T8" fmla="*/ 230188 w 237744"/>
              <a:gd name="T9" fmla="*/ 5876 h 59791"/>
              <a:gd name="T10" fmla="*/ 230188 w 237744"/>
              <a:gd name="T11" fmla="*/ 0 h 59791"/>
              <a:gd name="T12" fmla="*/ 224286 w 237744"/>
              <a:gd name="T13" fmla="*/ 0 h 5979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37744" h="59791">
                <a:moveTo>
                  <a:pt x="231648" y="0"/>
                </a:moveTo>
                <a:lnTo>
                  <a:pt x="0" y="53809"/>
                </a:lnTo>
                <a:lnTo>
                  <a:pt x="0" y="59791"/>
                </a:lnTo>
                <a:lnTo>
                  <a:pt x="6095" y="59791"/>
                </a:lnTo>
                <a:lnTo>
                  <a:pt x="237744" y="5981"/>
                </a:lnTo>
                <a:lnTo>
                  <a:pt x="237744" y="0"/>
                </a:lnTo>
                <a:lnTo>
                  <a:pt x="23164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714" name="object 931"/>
          <p:cNvSpPr>
            <a:spLocks/>
          </p:cNvSpPr>
          <p:nvPr/>
        </p:nvSpPr>
        <p:spPr bwMode="auto">
          <a:xfrm>
            <a:off x="1782159" y="4681406"/>
            <a:ext cx="11516" cy="8637"/>
          </a:xfrm>
          <a:custGeom>
            <a:avLst/>
            <a:gdLst>
              <a:gd name="T0" fmla="*/ 0 w 12192"/>
              <a:gd name="T1" fmla="*/ 0 h 8966"/>
              <a:gd name="T2" fmla="*/ 0 w 12192"/>
              <a:gd name="T3" fmla="*/ 6341 h 8966"/>
              <a:gd name="T4" fmla="*/ 6350 w 12192"/>
              <a:gd name="T5" fmla="*/ 9525 h 8966"/>
              <a:gd name="T6" fmla="*/ 12700 w 12192"/>
              <a:gd name="T7" fmla="*/ 9525 h 8966"/>
              <a:gd name="T8" fmla="*/ 12700 w 12192"/>
              <a:gd name="T9" fmla="*/ 3170 h 8966"/>
              <a:gd name="T10" fmla="*/ 6350 w 12192"/>
              <a:gd name="T11" fmla="*/ 0 h 8966"/>
              <a:gd name="T12" fmla="*/ 0 w 12192"/>
              <a:gd name="T13" fmla="*/ 0 h 896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192" h="8966">
                <a:moveTo>
                  <a:pt x="0" y="0"/>
                </a:moveTo>
                <a:lnTo>
                  <a:pt x="0" y="5969"/>
                </a:lnTo>
                <a:lnTo>
                  <a:pt x="6096" y="8966"/>
                </a:lnTo>
                <a:lnTo>
                  <a:pt x="12192" y="8966"/>
                </a:lnTo>
                <a:lnTo>
                  <a:pt x="12192" y="2984"/>
                </a:lnTo>
                <a:lnTo>
                  <a:pt x="6096"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715" name="object 932"/>
          <p:cNvSpPr>
            <a:spLocks/>
          </p:cNvSpPr>
          <p:nvPr/>
        </p:nvSpPr>
        <p:spPr bwMode="auto">
          <a:xfrm>
            <a:off x="1780720" y="4636780"/>
            <a:ext cx="0" cy="73416"/>
          </a:xfrm>
          <a:custGeom>
            <a:avLst/>
            <a:gdLst>
              <a:gd name="T0" fmla="*/ 80962 h 83937"/>
              <a:gd name="T1" fmla="*/ 0 h 83937"/>
              <a:gd name="T2" fmla="*/ 0 60000 65536"/>
              <a:gd name="T3" fmla="*/ 0 60000 65536"/>
            </a:gdLst>
            <a:ahLst/>
            <a:cxnLst>
              <a:cxn ang="T2">
                <a:pos x="0" y="T0"/>
              </a:cxn>
              <a:cxn ang="T3">
                <a:pos x="0" y="T1"/>
              </a:cxn>
            </a:cxnLst>
            <a:rect l="0" t="0" r="r" b="b"/>
            <a:pathLst>
              <a:path h="83937">
                <a:moveTo>
                  <a:pt x="0" y="83937"/>
                </a:moveTo>
                <a:lnTo>
                  <a:pt x="0" y="0"/>
                </a:lnTo>
              </a:path>
            </a:pathLst>
          </a:custGeom>
          <a:noFill/>
          <a:ln w="12192">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1716" name="object 933"/>
          <p:cNvSpPr>
            <a:spLocks/>
          </p:cNvSpPr>
          <p:nvPr/>
        </p:nvSpPr>
        <p:spPr bwMode="auto">
          <a:xfrm>
            <a:off x="1780719" y="4636780"/>
            <a:ext cx="15835" cy="40307"/>
          </a:xfrm>
          <a:custGeom>
            <a:avLst/>
            <a:gdLst>
              <a:gd name="T0" fmla="*/ 11641 w 18288"/>
              <a:gd name="T1" fmla="*/ 0 h 44843"/>
              <a:gd name="T2" fmla="*/ 0 w 18288"/>
              <a:gd name="T3" fmla="*/ 38521 h 44843"/>
              <a:gd name="T4" fmla="*/ 0 w 18288"/>
              <a:gd name="T5" fmla="*/ 44450 h 44843"/>
              <a:gd name="T6" fmla="*/ 5821 w 18288"/>
              <a:gd name="T7" fmla="*/ 44450 h 44843"/>
              <a:gd name="T8" fmla="*/ 17462 w 18288"/>
              <a:gd name="T9" fmla="*/ 5929 h 44843"/>
              <a:gd name="T10" fmla="*/ 17462 w 18288"/>
              <a:gd name="T11" fmla="*/ 0 h 44843"/>
              <a:gd name="T12" fmla="*/ 11641 w 18288"/>
              <a:gd name="T13" fmla="*/ 0 h 4484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8288" h="44843">
                <a:moveTo>
                  <a:pt x="12192" y="0"/>
                </a:moveTo>
                <a:lnTo>
                  <a:pt x="0" y="38862"/>
                </a:lnTo>
                <a:lnTo>
                  <a:pt x="0" y="44843"/>
                </a:lnTo>
                <a:lnTo>
                  <a:pt x="6096" y="44843"/>
                </a:lnTo>
                <a:lnTo>
                  <a:pt x="18288" y="5981"/>
                </a:lnTo>
                <a:lnTo>
                  <a:pt x="18288" y="0"/>
                </a:lnTo>
                <a:lnTo>
                  <a:pt x="1219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717" name="object 934"/>
          <p:cNvSpPr>
            <a:spLocks/>
          </p:cNvSpPr>
          <p:nvPr/>
        </p:nvSpPr>
        <p:spPr bwMode="auto">
          <a:xfrm>
            <a:off x="1790796" y="4629582"/>
            <a:ext cx="30231" cy="12956"/>
          </a:xfrm>
          <a:custGeom>
            <a:avLst/>
            <a:gdLst>
              <a:gd name="T0" fmla="*/ 27276 w 33528"/>
              <a:gd name="T1" fmla="*/ 0 h 14947"/>
              <a:gd name="T2" fmla="*/ 0 w 33528"/>
              <a:gd name="T3" fmla="*/ 8571 h 14947"/>
              <a:gd name="T4" fmla="*/ 0 w 33528"/>
              <a:gd name="T5" fmla="*/ 14288 h 14947"/>
              <a:gd name="T6" fmla="*/ 6061 w 33528"/>
              <a:gd name="T7" fmla="*/ 14288 h 14947"/>
              <a:gd name="T8" fmla="*/ 33338 w 33528"/>
              <a:gd name="T9" fmla="*/ 5717 h 14947"/>
              <a:gd name="T10" fmla="*/ 33338 w 33528"/>
              <a:gd name="T11" fmla="*/ 0 h 14947"/>
              <a:gd name="T12" fmla="*/ 27276 w 33528"/>
              <a:gd name="T13" fmla="*/ 0 h 1494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3528" h="14947">
                <a:moveTo>
                  <a:pt x="27431" y="0"/>
                </a:moveTo>
                <a:lnTo>
                  <a:pt x="0" y="8966"/>
                </a:lnTo>
                <a:lnTo>
                  <a:pt x="0" y="14947"/>
                </a:lnTo>
                <a:lnTo>
                  <a:pt x="6096" y="14947"/>
                </a:lnTo>
                <a:lnTo>
                  <a:pt x="33528" y="5981"/>
                </a:lnTo>
                <a:lnTo>
                  <a:pt x="33528" y="0"/>
                </a:lnTo>
                <a:lnTo>
                  <a:pt x="2743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718" name="object 935"/>
          <p:cNvSpPr>
            <a:spLocks/>
          </p:cNvSpPr>
          <p:nvPr/>
        </p:nvSpPr>
        <p:spPr bwMode="auto">
          <a:xfrm>
            <a:off x="1815269" y="4620945"/>
            <a:ext cx="18714" cy="12956"/>
          </a:xfrm>
          <a:custGeom>
            <a:avLst/>
            <a:gdLst>
              <a:gd name="T0" fmla="*/ 14741 w 21336"/>
              <a:gd name="T1" fmla="*/ 0 h 14947"/>
              <a:gd name="T2" fmla="*/ 0 w 21336"/>
              <a:gd name="T3" fmla="*/ 8571 h 14947"/>
              <a:gd name="T4" fmla="*/ 0 w 21336"/>
              <a:gd name="T5" fmla="*/ 14288 h 14947"/>
              <a:gd name="T6" fmla="*/ 5896 w 21336"/>
              <a:gd name="T7" fmla="*/ 14288 h 14947"/>
              <a:gd name="T8" fmla="*/ 20637 w 21336"/>
              <a:gd name="T9" fmla="*/ 5717 h 14947"/>
              <a:gd name="T10" fmla="*/ 20637 w 21336"/>
              <a:gd name="T11" fmla="*/ 0 h 14947"/>
              <a:gd name="T12" fmla="*/ 14741 w 21336"/>
              <a:gd name="T13" fmla="*/ 0 h 1494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1336" h="14947">
                <a:moveTo>
                  <a:pt x="15240" y="0"/>
                </a:moveTo>
                <a:lnTo>
                  <a:pt x="0" y="8966"/>
                </a:lnTo>
                <a:lnTo>
                  <a:pt x="0" y="14947"/>
                </a:lnTo>
                <a:lnTo>
                  <a:pt x="6096" y="14947"/>
                </a:lnTo>
                <a:lnTo>
                  <a:pt x="21336" y="5981"/>
                </a:lnTo>
                <a:lnTo>
                  <a:pt x="21336" y="0"/>
                </a:lnTo>
                <a:lnTo>
                  <a:pt x="1524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719" name="object 936"/>
          <p:cNvSpPr>
            <a:spLocks/>
          </p:cNvSpPr>
          <p:nvPr/>
        </p:nvSpPr>
        <p:spPr bwMode="auto">
          <a:xfrm>
            <a:off x="1828224" y="4620945"/>
            <a:ext cx="21594" cy="8637"/>
          </a:xfrm>
          <a:custGeom>
            <a:avLst/>
            <a:gdLst>
              <a:gd name="T0" fmla="*/ 0 w 24383"/>
              <a:gd name="T1" fmla="*/ 0 h 8966"/>
              <a:gd name="T2" fmla="*/ 0 w 24383"/>
              <a:gd name="T3" fmla="*/ 6354 h 8966"/>
              <a:gd name="T4" fmla="*/ 17860 w 24383"/>
              <a:gd name="T5" fmla="*/ 9525 h 8966"/>
              <a:gd name="T6" fmla="*/ 23813 w 24383"/>
              <a:gd name="T7" fmla="*/ 9525 h 8966"/>
              <a:gd name="T8" fmla="*/ 23813 w 24383"/>
              <a:gd name="T9" fmla="*/ 3170 h 8966"/>
              <a:gd name="T10" fmla="*/ 5953 w 24383"/>
              <a:gd name="T11" fmla="*/ 0 h 8966"/>
              <a:gd name="T12" fmla="*/ 0 w 24383"/>
              <a:gd name="T13" fmla="*/ 0 h 896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4383" h="8966">
                <a:moveTo>
                  <a:pt x="0" y="0"/>
                </a:moveTo>
                <a:lnTo>
                  <a:pt x="0" y="5981"/>
                </a:lnTo>
                <a:lnTo>
                  <a:pt x="18287" y="8966"/>
                </a:lnTo>
                <a:lnTo>
                  <a:pt x="24383" y="8966"/>
                </a:lnTo>
                <a:lnTo>
                  <a:pt x="24383" y="2984"/>
                </a:lnTo>
                <a:lnTo>
                  <a:pt x="6095"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720" name="object 937"/>
          <p:cNvSpPr>
            <a:spLocks/>
          </p:cNvSpPr>
          <p:nvPr/>
        </p:nvSpPr>
        <p:spPr bwMode="auto">
          <a:xfrm>
            <a:off x="1844060" y="4626703"/>
            <a:ext cx="21593" cy="0"/>
          </a:xfrm>
          <a:custGeom>
            <a:avLst/>
            <a:gdLst>
              <a:gd name="T0" fmla="*/ 0 w 24384"/>
              <a:gd name="T1" fmla="*/ 23812 w 24384"/>
              <a:gd name="T2" fmla="*/ 0 60000 65536"/>
              <a:gd name="T3" fmla="*/ 0 60000 65536"/>
            </a:gdLst>
            <a:ahLst/>
            <a:cxnLst>
              <a:cxn ang="T2">
                <a:pos x="T0" y="0"/>
              </a:cxn>
              <a:cxn ang="T3">
                <a:pos x="T1" y="0"/>
              </a:cxn>
            </a:cxnLst>
            <a:rect l="0" t="0" r="r" b="b"/>
            <a:pathLst>
              <a:path w="24384">
                <a:moveTo>
                  <a:pt x="0" y="0"/>
                </a:moveTo>
                <a:lnTo>
                  <a:pt x="24384" y="0"/>
                </a:lnTo>
              </a:path>
            </a:pathLst>
          </a:custGeom>
          <a:noFill/>
          <a:ln w="5978">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1721" name="object 938"/>
          <p:cNvSpPr>
            <a:spLocks/>
          </p:cNvSpPr>
          <p:nvPr/>
        </p:nvSpPr>
        <p:spPr bwMode="auto">
          <a:xfrm>
            <a:off x="1861334" y="4626703"/>
            <a:ext cx="18714" cy="0"/>
          </a:xfrm>
          <a:custGeom>
            <a:avLst/>
            <a:gdLst>
              <a:gd name="T0" fmla="*/ 0 w 21335"/>
              <a:gd name="T1" fmla="*/ 20637 w 21335"/>
              <a:gd name="T2" fmla="*/ 0 60000 65536"/>
              <a:gd name="T3" fmla="*/ 0 60000 65536"/>
            </a:gdLst>
            <a:ahLst/>
            <a:cxnLst>
              <a:cxn ang="T2">
                <a:pos x="T0" y="0"/>
              </a:cxn>
              <a:cxn ang="T3">
                <a:pos x="T1" y="0"/>
              </a:cxn>
            </a:cxnLst>
            <a:rect l="0" t="0" r="r" b="b"/>
            <a:pathLst>
              <a:path w="21335">
                <a:moveTo>
                  <a:pt x="0" y="0"/>
                </a:moveTo>
                <a:lnTo>
                  <a:pt x="21335" y="0"/>
                </a:lnTo>
              </a:path>
            </a:pathLst>
          </a:custGeom>
          <a:noFill/>
          <a:ln w="5978">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1722" name="object 939"/>
          <p:cNvSpPr>
            <a:spLocks/>
          </p:cNvSpPr>
          <p:nvPr/>
        </p:nvSpPr>
        <p:spPr bwMode="auto">
          <a:xfrm>
            <a:off x="1874289" y="4620945"/>
            <a:ext cx="18715" cy="8637"/>
          </a:xfrm>
          <a:custGeom>
            <a:avLst/>
            <a:gdLst>
              <a:gd name="T0" fmla="*/ 14741 w 21336"/>
              <a:gd name="T1" fmla="*/ 0 h 8966"/>
              <a:gd name="T2" fmla="*/ 0 w 21336"/>
              <a:gd name="T3" fmla="*/ 3170 h 8966"/>
              <a:gd name="T4" fmla="*/ 0 w 21336"/>
              <a:gd name="T5" fmla="*/ 9525 h 8966"/>
              <a:gd name="T6" fmla="*/ 5897 w 21336"/>
              <a:gd name="T7" fmla="*/ 9525 h 8966"/>
              <a:gd name="T8" fmla="*/ 20638 w 21336"/>
              <a:gd name="T9" fmla="*/ 6354 h 8966"/>
              <a:gd name="T10" fmla="*/ 20638 w 21336"/>
              <a:gd name="T11" fmla="*/ 0 h 8966"/>
              <a:gd name="T12" fmla="*/ 14741 w 21336"/>
              <a:gd name="T13" fmla="*/ 0 h 896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1336" h="8966">
                <a:moveTo>
                  <a:pt x="15240" y="0"/>
                </a:moveTo>
                <a:lnTo>
                  <a:pt x="0" y="2984"/>
                </a:lnTo>
                <a:lnTo>
                  <a:pt x="0" y="8966"/>
                </a:lnTo>
                <a:lnTo>
                  <a:pt x="6096" y="8966"/>
                </a:lnTo>
                <a:lnTo>
                  <a:pt x="21336" y="5981"/>
                </a:lnTo>
                <a:lnTo>
                  <a:pt x="21336" y="0"/>
                </a:lnTo>
                <a:lnTo>
                  <a:pt x="1524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723" name="object 940"/>
          <p:cNvSpPr>
            <a:spLocks/>
          </p:cNvSpPr>
          <p:nvPr/>
        </p:nvSpPr>
        <p:spPr bwMode="auto">
          <a:xfrm>
            <a:off x="1887247" y="4610868"/>
            <a:ext cx="30230" cy="15835"/>
          </a:xfrm>
          <a:custGeom>
            <a:avLst/>
            <a:gdLst>
              <a:gd name="T0" fmla="*/ 27276 w 33527"/>
              <a:gd name="T1" fmla="*/ 0 h 17945"/>
              <a:gd name="T2" fmla="*/ 0 w 33527"/>
              <a:gd name="T3" fmla="*/ 11641 h 17945"/>
              <a:gd name="T4" fmla="*/ 0 w 33527"/>
              <a:gd name="T5" fmla="*/ 17462 h 17945"/>
              <a:gd name="T6" fmla="*/ 6060 w 33527"/>
              <a:gd name="T7" fmla="*/ 17462 h 17945"/>
              <a:gd name="T8" fmla="*/ 33337 w 33527"/>
              <a:gd name="T9" fmla="*/ 5820 h 17945"/>
              <a:gd name="T10" fmla="*/ 33337 w 33527"/>
              <a:gd name="T11" fmla="*/ 0 h 17945"/>
              <a:gd name="T12" fmla="*/ 27276 w 33527"/>
              <a:gd name="T13" fmla="*/ 0 h 1794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3527" h="17945">
                <a:moveTo>
                  <a:pt x="27431" y="0"/>
                </a:moveTo>
                <a:lnTo>
                  <a:pt x="0" y="11963"/>
                </a:lnTo>
                <a:lnTo>
                  <a:pt x="0" y="17945"/>
                </a:lnTo>
                <a:lnTo>
                  <a:pt x="6095" y="17945"/>
                </a:lnTo>
                <a:lnTo>
                  <a:pt x="33527" y="5981"/>
                </a:lnTo>
                <a:lnTo>
                  <a:pt x="33527" y="0"/>
                </a:lnTo>
                <a:lnTo>
                  <a:pt x="2743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724" name="object 941"/>
          <p:cNvSpPr>
            <a:spLocks/>
          </p:cNvSpPr>
          <p:nvPr/>
        </p:nvSpPr>
        <p:spPr bwMode="auto">
          <a:xfrm>
            <a:off x="1911718" y="4600792"/>
            <a:ext cx="24473" cy="14395"/>
          </a:xfrm>
          <a:custGeom>
            <a:avLst/>
            <a:gdLst>
              <a:gd name="T0" fmla="*/ 20991 w 27431"/>
              <a:gd name="T1" fmla="*/ 0 h 17932"/>
              <a:gd name="T2" fmla="*/ 0 w 27431"/>
              <a:gd name="T3" fmla="*/ 10579 h 17932"/>
              <a:gd name="T4" fmla="*/ 0 w 27431"/>
              <a:gd name="T5" fmla="*/ 15875 h 17932"/>
              <a:gd name="T6" fmla="*/ 5997 w 27431"/>
              <a:gd name="T7" fmla="*/ 15875 h 17932"/>
              <a:gd name="T8" fmla="*/ 26988 w 27431"/>
              <a:gd name="T9" fmla="*/ 5295 h 17932"/>
              <a:gd name="T10" fmla="*/ 26988 w 27431"/>
              <a:gd name="T11" fmla="*/ 0 h 17932"/>
              <a:gd name="T12" fmla="*/ 20991 w 27431"/>
              <a:gd name="T13" fmla="*/ 0 h 1793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7431" h="17932">
                <a:moveTo>
                  <a:pt x="21336" y="0"/>
                </a:moveTo>
                <a:lnTo>
                  <a:pt x="0" y="11950"/>
                </a:lnTo>
                <a:lnTo>
                  <a:pt x="0" y="17932"/>
                </a:lnTo>
                <a:lnTo>
                  <a:pt x="6095" y="17932"/>
                </a:lnTo>
                <a:lnTo>
                  <a:pt x="27431" y="5981"/>
                </a:lnTo>
                <a:lnTo>
                  <a:pt x="27431" y="0"/>
                </a:lnTo>
                <a:lnTo>
                  <a:pt x="2133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725" name="object 942"/>
          <p:cNvSpPr>
            <a:spLocks/>
          </p:cNvSpPr>
          <p:nvPr/>
        </p:nvSpPr>
        <p:spPr bwMode="auto">
          <a:xfrm>
            <a:off x="1930433" y="4584957"/>
            <a:ext cx="18714" cy="20154"/>
          </a:xfrm>
          <a:custGeom>
            <a:avLst/>
            <a:gdLst>
              <a:gd name="T0" fmla="*/ 14740 w 21335"/>
              <a:gd name="T1" fmla="*/ 0 h 23926"/>
              <a:gd name="T2" fmla="*/ 0 w 21335"/>
              <a:gd name="T3" fmla="*/ 16669 h 23926"/>
              <a:gd name="T4" fmla="*/ 0 w 21335"/>
              <a:gd name="T5" fmla="*/ 22225 h 23926"/>
              <a:gd name="T6" fmla="*/ 5896 w 21335"/>
              <a:gd name="T7" fmla="*/ 22225 h 23926"/>
              <a:gd name="T8" fmla="*/ 20637 w 21335"/>
              <a:gd name="T9" fmla="*/ 5556 h 23926"/>
              <a:gd name="T10" fmla="*/ 20637 w 21335"/>
              <a:gd name="T11" fmla="*/ 0 h 23926"/>
              <a:gd name="T12" fmla="*/ 14740 w 21335"/>
              <a:gd name="T13" fmla="*/ 0 h 2392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1335" h="23926">
                <a:moveTo>
                  <a:pt x="15239" y="0"/>
                </a:moveTo>
                <a:lnTo>
                  <a:pt x="0" y="17945"/>
                </a:lnTo>
                <a:lnTo>
                  <a:pt x="0" y="23926"/>
                </a:lnTo>
                <a:lnTo>
                  <a:pt x="6095" y="23926"/>
                </a:lnTo>
                <a:lnTo>
                  <a:pt x="21335" y="5981"/>
                </a:lnTo>
                <a:lnTo>
                  <a:pt x="21335" y="0"/>
                </a:lnTo>
                <a:lnTo>
                  <a:pt x="1523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726" name="object 943"/>
          <p:cNvSpPr>
            <a:spLocks/>
          </p:cNvSpPr>
          <p:nvPr/>
        </p:nvSpPr>
        <p:spPr bwMode="auto">
          <a:xfrm>
            <a:off x="1943388" y="4570561"/>
            <a:ext cx="17275" cy="18714"/>
          </a:xfrm>
          <a:custGeom>
            <a:avLst/>
            <a:gdLst>
              <a:gd name="T0" fmla="*/ 12701 w 18287"/>
              <a:gd name="T1" fmla="*/ 0 h 20916"/>
              <a:gd name="T2" fmla="*/ 0 w 18287"/>
              <a:gd name="T3" fmla="*/ 14736 h 20916"/>
              <a:gd name="T4" fmla="*/ 0 w 18287"/>
              <a:gd name="T5" fmla="*/ 20637 h 20916"/>
              <a:gd name="T6" fmla="*/ 6349 w 18287"/>
              <a:gd name="T7" fmla="*/ 20637 h 20916"/>
              <a:gd name="T8" fmla="*/ 19050 w 18287"/>
              <a:gd name="T9" fmla="*/ 5888 h 20916"/>
              <a:gd name="T10" fmla="*/ 19050 w 18287"/>
              <a:gd name="T11" fmla="*/ 0 h 20916"/>
              <a:gd name="T12" fmla="*/ 12701 w 18287"/>
              <a:gd name="T13" fmla="*/ 0 h 2091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8287" h="20916">
                <a:moveTo>
                  <a:pt x="12192" y="0"/>
                </a:moveTo>
                <a:lnTo>
                  <a:pt x="0" y="14935"/>
                </a:lnTo>
                <a:lnTo>
                  <a:pt x="0" y="20916"/>
                </a:lnTo>
                <a:lnTo>
                  <a:pt x="6095" y="20916"/>
                </a:lnTo>
                <a:lnTo>
                  <a:pt x="18287" y="5968"/>
                </a:lnTo>
                <a:lnTo>
                  <a:pt x="18287" y="0"/>
                </a:lnTo>
                <a:lnTo>
                  <a:pt x="1219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727" name="object 944"/>
          <p:cNvSpPr>
            <a:spLocks/>
          </p:cNvSpPr>
          <p:nvPr/>
        </p:nvSpPr>
        <p:spPr bwMode="auto">
          <a:xfrm>
            <a:off x="1954904" y="4557604"/>
            <a:ext cx="12956" cy="18715"/>
          </a:xfrm>
          <a:custGeom>
            <a:avLst/>
            <a:gdLst>
              <a:gd name="T0" fmla="*/ 8572 w 15239"/>
              <a:gd name="T1" fmla="*/ 0 h 20916"/>
              <a:gd name="T2" fmla="*/ 0 w 15239"/>
              <a:gd name="T3" fmla="*/ 14748 h 20916"/>
              <a:gd name="T4" fmla="*/ 0 w 15239"/>
              <a:gd name="T5" fmla="*/ 20638 h 20916"/>
              <a:gd name="T6" fmla="*/ 5715 w 15239"/>
              <a:gd name="T7" fmla="*/ 20638 h 20916"/>
              <a:gd name="T8" fmla="*/ 14288 w 15239"/>
              <a:gd name="T9" fmla="*/ 5890 h 20916"/>
              <a:gd name="T10" fmla="*/ 14288 w 15239"/>
              <a:gd name="T11" fmla="*/ 0 h 20916"/>
              <a:gd name="T12" fmla="*/ 8572 w 15239"/>
              <a:gd name="T13" fmla="*/ 0 h 2091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5239" h="20916">
                <a:moveTo>
                  <a:pt x="9143" y="0"/>
                </a:moveTo>
                <a:lnTo>
                  <a:pt x="0" y="14947"/>
                </a:lnTo>
                <a:lnTo>
                  <a:pt x="0" y="20916"/>
                </a:lnTo>
                <a:lnTo>
                  <a:pt x="6095" y="20916"/>
                </a:lnTo>
                <a:lnTo>
                  <a:pt x="15239" y="5969"/>
                </a:lnTo>
                <a:lnTo>
                  <a:pt x="15239" y="0"/>
                </a:lnTo>
                <a:lnTo>
                  <a:pt x="9143"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728" name="object 945"/>
          <p:cNvSpPr>
            <a:spLocks/>
          </p:cNvSpPr>
          <p:nvPr/>
        </p:nvSpPr>
        <p:spPr bwMode="auto">
          <a:xfrm>
            <a:off x="1964982" y="4553287"/>
            <a:ext cx="0" cy="10076"/>
          </a:xfrm>
          <a:custGeom>
            <a:avLst/>
            <a:gdLst>
              <a:gd name="T0" fmla="*/ 0 h 11957"/>
              <a:gd name="T1" fmla="*/ 11112 h 11957"/>
              <a:gd name="T2" fmla="*/ 0 60000 65536"/>
              <a:gd name="T3" fmla="*/ 0 60000 65536"/>
            </a:gdLst>
            <a:ahLst/>
            <a:cxnLst>
              <a:cxn ang="T2">
                <a:pos x="0" y="T0"/>
              </a:cxn>
              <a:cxn ang="T3">
                <a:pos x="0" y="T1"/>
              </a:cxn>
            </a:cxnLst>
            <a:rect l="0" t="0" r="r" b="b"/>
            <a:pathLst>
              <a:path h="11957">
                <a:moveTo>
                  <a:pt x="0" y="0"/>
                </a:moveTo>
                <a:lnTo>
                  <a:pt x="0" y="11957"/>
                </a:lnTo>
              </a:path>
            </a:pathLst>
          </a:custGeom>
          <a:noFill/>
          <a:ln w="609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1729" name="object 946"/>
          <p:cNvSpPr>
            <a:spLocks/>
          </p:cNvSpPr>
          <p:nvPr/>
        </p:nvSpPr>
        <p:spPr bwMode="auto">
          <a:xfrm>
            <a:off x="1964982" y="4547528"/>
            <a:ext cx="0" cy="10076"/>
          </a:xfrm>
          <a:custGeom>
            <a:avLst/>
            <a:gdLst>
              <a:gd name="T0" fmla="*/ 0 h 11957"/>
              <a:gd name="T1" fmla="*/ 11112 h 11957"/>
              <a:gd name="T2" fmla="*/ 0 60000 65536"/>
              <a:gd name="T3" fmla="*/ 0 60000 65536"/>
            </a:gdLst>
            <a:ahLst/>
            <a:cxnLst>
              <a:cxn ang="T2">
                <a:pos x="0" y="T0"/>
              </a:cxn>
              <a:cxn ang="T3">
                <a:pos x="0" y="T1"/>
              </a:cxn>
            </a:cxnLst>
            <a:rect l="0" t="0" r="r" b="b"/>
            <a:pathLst>
              <a:path h="11957">
                <a:moveTo>
                  <a:pt x="0" y="0"/>
                </a:moveTo>
                <a:lnTo>
                  <a:pt x="0" y="11957"/>
                </a:lnTo>
              </a:path>
            </a:pathLst>
          </a:custGeom>
          <a:noFill/>
          <a:ln w="609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1730" name="object 947"/>
          <p:cNvSpPr>
            <a:spLocks/>
          </p:cNvSpPr>
          <p:nvPr/>
        </p:nvSpPr>
        <p:spPr bwMode="auto">
          <a:xfrm>
            <a:off x="1964982" y="4541770"/>
            <a:ext cx="0" cy="11516"/>
          </a:xfrm>
          <a:custGeom>
            <a:avLst/>
            <a:gdLst>
              <a:gd name="T0" fmla="*/ 0 h 11957"/>
              <a:gd name="T1" fmla="*/ 12700 h 11957"/>
              <a:gd name="T2" fmla="*/ 0 60000 65536"/>
              <a:gd name="T3" fmla="*/ 0 60000 65536"/>
            </a:gdLst>
            <a:ahLst/>
            <a:cxnLst>
              <a:cxn ang="T2">
                <a:pos x="0" y="T0"/>
              </a:cxn>
              <a:cxn ang="T3">
                <a:pos x="0" y="T1"/>
              </a:cxn>
            </a:cxnLst>
            <a:rect l="0" t="0" r="r" b="b"/>
            <a:pathLst>
              <a:path h="11957">
                <a:moveTo>
                  <a:pt x="0" y="0"/>
                </a:moveTo>
                <a:lnTo>
                  <a:pt x="0" y="11957"/>
                </a:lnTo>
              </a:path>
            </a:pathLst>
          </a:custGeom>
          <a:noFill/>
          <a:ln w="609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1731" name="object 948"/>
          <p:cNvSpPr>
            <a:spLocks/>
          </p:cNvSpPr>
          <p:nvPr/>
        </p:nvSpPr>
        <p:spPr bwMode="auto">
          <a:xfrm>
            <a:off x="1960663" y="4538891"/>
            <a:ext cx="7198" cy="8637"/>
          </a:xfrm>
          <a:custGeom>
            <a:avLst/>
            <a:gdLst>
              <a:gd name="T0" fmla="*/ 0 w 9143"/>
              <a:gd name="T1" fmla="*/ 0 h 8966"/>
              <a:gd name="T2" fmla="*/ 0 w 9143"/>
              <a:gd name="T3" fmla="*/ 6354 h 8966"/>
              <a:gd name="T4" fmla="*/ 2646 w 9143"/>
              <a:gd name="T5" fmla="*/ 9525 h 8966"/>
              <a:gd name="T6" fmla="*/ 7938 w 9143"/>
              <a:gd name="T7" fmla="*/ 9525 h 8966"/>
              <a:gd name="T8" fmla="*/ 7938 w 9143"/>
              <a:gd name="T9" fmla="*/ 3170 h 8966"/>
              <a:gd name="T10" fmla="*/ 5292 w 9143"/>
              <a:gd name="T11" fmla="*/ 0 h 8966"/>
              <a:gd name="T12" fmla="*/ 0 w 9143"/>
              <a:gd name="T13" fmla="*/ 0 h 896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143" h="8966">
                <a:moveTo>
                  <a:pt x="0" y="0"/>
                </a:moveTo>
                <a:lnTo>
                  <a:pt x="0" y="5981"/>
                </a:lnTo>
                <a:lnTo>
                  <a:pt x="3048" y="8966"/>
                </a:lnTo>
                <a:lnTo>
                  <a:pt x="9143" y="8966"/>
                </a:lnTo>
                <a:lnTo>
                  <a:pt x="9143" y="2984"/>
                </a:lnTo>
                <a:lnTo>
                  <a:pt x="6095"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732" name="object 949"/>
          <p:cNvSpPr>
            <a:spLocks/>
          </p:cNvSpPr>
          <p:nvPr/>
        </p:nvSpPr>
        <p:spPr bwMode="auto">
          <a:xfrm>
            <a:off x="1957783" y="4537451"/>
            <a:ext cx="7198" cy="7198"/>
          </a:xfrm>
          <a:custGeom>
            <a:avLst/>
            <a:gdLst>
              <a:gd name="T0" fmla="*/ 0 w 9143"/>
              <a:gd name="T1" fmla="*/ 0 h 8966"/>
              <a:gd name="T2" fmla="*/ 0 w 9143"/>
              <a:gd name="T3" fmla="*/ 5284 h 8966"/>
              <a:gd name="T4" fmla="*/ 2646 w 9143"/>
              <a:gd name="T5" fmla="*/ 7938 h 8966"/>
              <a:gd name="T6" fmla="*/ 7938 w 9143"/>
              <a:gd name="T7" fmla="*/ 7938 h 8966"/>
              <a:gd name="T8" fmla="*/ 7938 w 9143"/>
              <a:gd name="T9" fmla="*/ 2642 h 8966"/>
              <a:gd name="T10" fmla="*/ 5293 w 9143"/>
              <a:gd name="T11" fmla="*/ 0 h 8966"/>
              <a:gd name="T12" fmla="*/ 0 w 9143"/>
              <a:gd name="T13" fmla="*/ 0 h 896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143" h="8966">
                <a:moveTo>
                  <a:pt x="0" y="0"/>
                </a:moveTo>
                <a:lnTo>
                  <a:pt x="0" y="5968"/>
                </a:lnTo>
                <a:lnTo>
                  <a:pt x="3048" y="8966"/>
                </a:lnTo>
                <a:lnTo>
                  <a:pt x="9143" y="8966"/>
                </a:lnTo>
                <a:lnTo>
                  <a:pt x="9143" y="2984"/>
                </a:lnTo>
                <a:lnTo>
                  <a:pt x="6096"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733" name="object 950"/>
          <p:cNvSpPr>
            <a:spLocks/>
          </p:cNvSpPr>
          <p:nvPr/>
        </p:nvSpPr>
        <p:spPr bwMode="auto">
          <a:xfrm>
            <a:off x="1949146" y="4534572"/>
            <a:ext cx="12956" cy="7198"/>
          </a:xfrm>
          <a:custGeom>
            <a:avLst/>
            <a:gdLst>
              <a:gd name="T0" fmla="*/ 0 w 15240"/>
              <a:gd name="T1" fmla="*/ 0 h 8966"/>
              <a:gd name="T2" fmla="*/ 0 w 15240"/>
              <a:gd name="T3" fmla="*/ 5295 h 8966"/>
              <a:gd name="T4" fmla="*/ 8572 w 15240"/>
              <a:gd name="T5" fmla="*/ 7938 h 8966"/>
              <a:gd name="T6" fmla="*/ 14288 w 15240"/>
              <a:gd name="T7" fmla="*/ 7938 h 8966"/>
              <a:gd name="T8" fmla="*/ 14288 w 15240"/>
              <a:gd name="T9" fmla="*/ 2653 h 8966"/>
              <a:gd name="T10" fmla="*/ 5715 w 15240"/>
              <a:gd name="T11" fmla="*/ 0 h 8966"/>
              <a:gd name="T12" fmla="*/ 0 w 15240"/>
              <a:gd name="T13" fmla="*/ 0 h 896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5240" h="8966">
                <a:moveTo>
                  <a:pt x="0" y="0"/>
                </a:moveTo>
                <a:lnTo>
                  <a:pt x="0" y="5981"/>
                </a:lnTo>
                <a:lnTo>
                  <a:pt x="9143" y="8966"/>
                </a:lnTo>
                <a:lnTo>
                  <a:pt x="15240" y="8966"/>
                </a:lnTo>
                <a:lnTo>
                  <a:pt x="15240" y="2997"/>
                </a:lnTo>
                <a:lnTo>
                  <a:pt x="6096"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734" name="object 951"/>
          <p:cNvSpPr>
            <a:spLocks/>
          </p:cNvSpPr>
          <p:nvPr/>
        </p:nvSpPr>
        <p:spPr bwMode="auto">
          <a:xfrm>
            <a:off x="1941950" y="4537451"/>
            <a:ext cx="12955" cy="0"/>
          </a:xfrm>
          <a:custGeom>
            <a:avLst/>
            <a:gdLst>
              <a:gd name="T0" fmla="*/ 0 w 15240"/>
              <a:gd name="T1" fmla="*/ 14287 w 15240"/>
              <a:gd name="T2" fmla="*/ 0 60000 65536"/>
              <a:gd name="T3" fmla="*/ 0 60000 65536"/>
            </a:gdLst>
            <a:ahLst/>
            <a:cxnLst>
              <a:cxn ang="T2">
                <a:pos x="T0" y="0"/>
              </a:cxn>
              <a:cxn ang="T3">
                <a:pos x="T1" y="0"/>
              </a:cxn>
            </a:cxnLst>
            <a:rect l="0" t="0" r="r" b="b"/>
            <a:pathLst>
              <a:path w="15240">
                <a:moveTo>
                  <a:pt x="0" y="0"/>
                </a:moveTo>
                <a:lnTo>
                  <a:pt x="15240" y="0"/>
                </a:lnTo>
              </a:path>
            </a:pathLst>
          </a:custGeom>
          <a:noFill/>
          <a:ln w="5978">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1735" name="object 952"/>
          <p:cNvSpPr>
            <a:spLocks/>
          </p:cNvSpPr>
          <p:nvPr/>
        </p:nvSpPr>
        <p:spPr bwMode="auto">
          <a:xfrm>
            <a:off x="1930432" y="4537451"/>
            <a:ext cx="15835" cy="0"/>
          </a:xfrm>
          <a:custGeom>
            <a:avLst/>
            <a:gdLst>
              <a:gd name="T0" fmla="*/ 0 w 18287"/>
              <a:gd name="T1" fmla="*/ 17463 w 18287"/>
              <a:gd name="T2" fmla="*/ 0 60000 65536"/>
              <a:gd name="T3" fmla="*/ 0 60000 65536"/>
            </a:gdLst>
            <a:ahLst/>
            <a:cxnLst>
              <a:cxn ang="T2">
                <a:pos x="T0" y="0"/>
              </a:cxn>
              <a:cxn ang="T3">
                <a:pos x="T1" y="0"/>
              </a:cxn>
            </a:cxnLst>
            <a:rect l="0" t="0" r="r" b="b"/>
            <a:pathLst>
              <a:path w="18287">
                <a:moveTo>
                  <a:pt x="0" y="0"/>
                </a:moveTo>
                <a:lnTo>
                  <a:pt x="18288" y="0"/>
                </a:lnTo>
              </a:path>
            </a:pathLst>
          </a:custGeom>
          <a:noFill/>
          <a:ln w="5978">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1736" name="object 953"/>
          <p:cNvSpPr>
            <a:spLocks/>
          </p:cNvSpPr>
          <p:nvPr/>
        </p:nvSpPr>
        <p:spPr bwMode="auto">
          <a:xfrm>
            <a:off x="1911718" y="4534572"/>
            <a:ext cx="24473" cy="7198"/>
          </a:xfrm>
          <a:custGeom>
            <a:avLst/>
            <a:gdLst>
              <a:gd name="T0" fmla="*/ 20991 w 27431"/>
              <a:gd name="T1" fmla="*/ 0 h 8966"/>
              <a:gd name="T2" fmla="*/ 0 w 27431"/>
              <a:gd name="T3" fmla="*/ 2653 h 8966"/>
              <a:gd name="T4" fmla="*/ 0 w 27431"/>
              <a:gd name="T5" fmla="*/ 7938 h 8966"/>
              <a:gd name="T6" fmla="*/ 5997 w 27431"/>
              <a:gd name="T7" fmla="*/ 7938 h 8966"/>
              <a:gd name="T8" fmla="*/ 26988 w 27431"/>
              <a:gd name="T9" fmla="*/ 5295 h 8966"/>
              <a:gd name="T10" fmla="*/ 26988 w 27431"/>
              <a:gd name="T11" fmla="*/ 0 h 8966"/>
              <a:gd name="T12" fmla="*/ 20991 w 27431"/>
              <a:gd name="T13" fmla="*/ 0 h 896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7431" h="8966">
                <a:moveTo>
                  <a:pt x="21336" y="0"/>
                </a:moveTo>
                <a:lnTo>
                  <a:pt x="0" y="2997"/>
                </a:lnTo>
                <a:lnTo>
                  <a:pt x="0" y="8966"/>
                </a:lnTo>
                <a:lnTo>
                  <a:pt x="6095" y="8966"/>
                </a:lnTo>
                <a:lnTo>
                  <a:pt x="27431" y="5981"/>
                </a:lnTo>
                <a:lnTo>
                  <a:pt x="27431" y="0"/>
                </a:lnTo>
                <a:lnTo>
                  <a:pt x="2133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737" name="object 954"/>
          <p:cNvSpPr>
            <a:spLocks/>
          </p:cNvSpPr>
          <p:nvPr/>
        </p:nvSpPr>
        <p:spPr bwMode="auto">
          <a:xfrm>
            <a:off x="1877169" y="4537451"/>
            <a:ext cx="40307" cy="10077"/>
          </a:xfrm>
          <a:custGeom>
            <a:avLst/>
            <a:gdLst>
              <a:gd name="T0" fmla="*/ 38524 w 45719"/>
              <a:gd name="T1" fmla="*/ 0 h 11950"/>
              <a:gd name="T2" fmla="*/ 0 w 45719"/>
              <a:gd name="T3" fmla="*/ 5550 h 11950"/>
              <a:gd name="T4" fmla="*/ 0 w 45719"/>
              <a:gd name="T5" fmla="*/ 11113 h 11950"/>
              <a:gd name="T6" fmla="*/ 5926 w 45719"/>
              <a:gd name="T7" fmla="*/ 11113 h 11950"/>
              <a:gd name="T8" fmla="*/ 44450 w 45719"/>
              <a:gd name="T9" fmla="*/ 5550 h 11950"/>
              <a:gd name="T10" fmla="*/ 44450 w 45719"/>
              <a:gd name="T11" fmla="*/ 0 h 11950"/>
              <a:gd name="T12" fmla="*/ 38524 w 45719"/>
              <a:gd name="T13" fmla="*/ 0 h 1195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5719" h="11950">
                <a:moveTo>
                  <a:pt x="39624" y="0"/>
                </a:moveTo>
                <a:lnTo>
                  <a:pt x="0" y="5968"/>
                </a:lnTo>
                <a:lnTo>
                  <a:pt x="0" y="11950"/>
                </a:lnTo>
                <a:lnTo>
                  <a:pt x="6095" y="11950"/>
                </a:lnTo>
                <a:lnTo>
                  <a:pt x="45719" y="5968"/>
                </a:lnTo>
                <a:lnTo>
                  <a:pt x="45719" y="0"/>
                </a:lnTo>
                <a:lnTo>
                  <a:pt x="3962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738" name="object 955"/>
          <p:cNvSpPr>
            <a:spLocks/>
          </p:cNvSpPr>
          <p:nvPr/>
        </p:nvSpPr>
        <p:spPr bwMode="auto">
          <a:xfrm>
            <a:off x="1862773" y="4544649"/>
            <a:ext cx="18715" cy="0"/>
          </a:xfrm>
          <a:custGeom>
            <a:avLst/>
            <a:gdLst>
              <a:gd name="T0" fmla="*/ 0 w 21336"/>
              <a:gd name="T1" fmla="*/ 20638 w 21336"/>
              <a:gd name="T2" fmla="*/ 0 60000 65536"/>
              <a:gd name="T3" fmla="*/ 0 60000 65536"/>
            </a:gdLst>
            <a:ahLst/>
            <a:cxnLst>
              <a:cxn ang="T2">
                <a:pos x="T0" y="0"/>
              </a:cxn>
              <a:cxn ang="T3">
                <a:pos x="T1" y="0"/>
              </a:cxn>
            </a:cxnLst>
            <a:rect l="0" t="0" r="r" b="b"/>
            <a:pathLst>
              <a:path w="21336">
                <a:moveTo>
                  <a:pt x="0" y="0"/>
                </a:moveTo>
                <a:lnTo>
                  <a:pt x="21336" y="0"/>
                </a:lnTo>
              </a:path>
            </a:pathLst>
          </a:custGeom>
          <a:noFill/>
          <a:ln w="5978">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1739" name="object 956"/>
          <p:cNvSpPr>
            <a:spLocks/>
          </p:cNvSpPr>
          <p:nvPr/>
        </p:nvSpPr>
        <p:spPr bwMode="auto">
          <a:xfrm>
            <a:off x="1841181" y="4544649"/>
            <a:ext cx="27351" cy="0"/>
          </a:xfrm>
          <a:custGeom>
            <a:avLst/>
            <a:gdLst>
              <a:gd name="T0" fmla="*/ 0 w 30480"/>
              <a:gd name="T1" fmla="*/ 30162 w 30480"/>
              <a:gd name="T2" fmla="*/ 0 60000 65536"/>
              <a:gd name="T3" fmla="*/ 0 60000 65536"/>
            </a:gdLst>
            <a:ahLst/>
            <a:cxnLst>
              <a:cxn ang="T2">
                <a:pos x="T0" y="0"/>
              </a:cxn>
              <a:cxn ang="T3">
                <a:pos x="T1" y="0"/>
              </a:cxn>
            </a:cxnLst>
            <a:rect l="0" t="0" r="r" b="b"/>
            <a:pathLst>
              <a:path w="30480">
                <a:moveTo>
                  <a:pt x="0" y="0"/>
                </a:moveTo>
                <a:lnTo>
                  <a:pt x="30480" y="0"/>
                </a:lnTo>
              </a:path>
            </a:pathLst>
          </a:custGeom>
          <a:noFill/>
          <a:ln w="5978">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1740" name="object 957"/>
          <p:cNvSpPr>
            <a:spLocks/>
          </p:cNvSpPr>
          <p:nvPr/>
        </p:nvSpPr>
        <p:spPr bwMode="auto">
          <a:xfrm>
            <a:off x="1806632" y="4538891"/>
            <a:ext cx="40307" cy="8637"/>
          </a:xfrm>
          <a:custGeom>
            <a:avLst/>
            <a:gdLst>
              <a:gd name="T0" fmla="*/ 0 w 45719"/>
              <a:gd name="T1" fmla="*/ 0 h 8966"/>
              <a:gd name="T2" fmla="*/ 0 w 45719"/>
              <a:gd name="T3" fmla="*/ 6354 h 8966"/>
              <a:gd name="T4" fmla="*/ 38524 w 45719"/>
              <a:gd name="T5" fmla="*/ 9525 h 8966"/>
              <a:gd name="T6" fmla="*/ 44450 w 45719"/>
              <a:gd name="T7" fmla="*/ 9525 h 8966"/>
              <a:gd name="T8" fmla="*/ 44450 w 45719"/>
              <a:gd name="T9" fmla="*/ 3170 h 8966"/>
              <a:gd name="T10" fmla="*/ 5927 w 45719"/>
              <a:gd name="T11" fmla="*/ 0 h 8966"/>
              <a:gd name="T12" fmla="*/ 0 w 45719"/>
              <a:gd name="T13" fmla="*/ 0 h 896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5719" h="8966">
                <a:moveTo>
                  <a:pt x="0" y="0"/>
                </a:moveTo>
                <a:lnTo>
                  <a:pt x="0" y="5981"/>
                </a:lnTo>
                <a:lnTo>
                  <a:pt x="39624" y="8966"/>
                </a:lnTo>
                <a:lnTo>
                  <a:pt x="45719" y="8966"/>
                </a:lnTo>
                <a:lnTo>
                  <a:pt x="45719" y="2984"/>
                </a:lnTo>
                <a:lnTo>
                  <a:pt x="6096"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741" name="object 958"/>
          <p:cNvSpPr>
            <a:spLocks/>
          </p:cNvSpPr>
          <p:nvPr/>
        </p:nvSpPr>
        <p:spPr bwMode="auto">
          <a:xfrm>
            <a:off x="1796555" y="4541770"/>
            <a:ext cx="15835" cy="0"/>
          </a:xfrm>
          <a:custGeom>
            <a:avLst/>
            <a:gdLst>
              <a:gd name="T0" fmla="*/ 0 w 18287"/>
              <a:gd name="T1" fmla="*/ 17464 w 18287"/>
              <a:gd name="T2" fmla="*/ 0 60000 65536"/>
              <a:gd name="T3" fmla="*/ 0 60000 65536"/>
            </a:gdLst>
            <a:ahLst/>
            <a:cxnLst>
              <a:cxn ang="T2">
                <a:pos x="T0" y="0"/>
              </a:cxn>
              <a:cxn ang="T3">
                <a:pos x="T1" y="0"/>
              </a:cxn>
            </a:cxnLst>
            <a:rect l="0" t="0" r="r" b="b"/>
            <a:pathLst>
              <a:path w="18287">
                <a:moveTo>
                  <a:pt x="0" y="0"/>
                </a:moveTo>
                <a:lnTo>
                  <a:pt x="18288" y="0"/>
                </a:lnTo>
              </a:path>
            </a:pathLst>
          </a:custGeom>
          <a:noFill/>
          <a:ln w="5978">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1742" name="object 959"/>
          <p:cNvSpPr>
            <a:spLocks/>
          </p:cNvSpPr>
          <p:nvPr/>
        </p:nvSpPr>
        <p:spPr bwMode="auto">
          <a:xfrm>
            <a:off x="1782158" y="4538891"/>
            <a:ext cx="18715" cy="11516"/>
          </a:xfrm>
          <a:custGeom>
            <a:avLst/>
            <a:gdLst>
              <a:gd name="T0" fmla="*/ 14741 w 21336"/>
              <a:gd name="T1" fmla="*/ 0 h 11950"/>
              <a:gd name="T2" fmla="*/ 0 w 21336"/>
              <a:gd name="T3" fmla="*/ 6356 h 11950"/>
              <a:gd name="T4" fmla="*/ 0 w 21336"/>
              <a:gd name="T5" fmla="*/ 12700 h 11950"/>
              <a:gd name="T6" fmla="*/ 5897 w 21336"/>
              <a:gd name="T7" fmla="*/ 12700 h 11950"/>
              <a:gd name="T8" fmla="*/ 20638 w 21336"/>
              <a:gd name="T9" fmla="*/ 6356 h 11950"/>
              <a:gd name="T10" fmla="*/ 20638 w 21336"/>
              <a:gd name="T11" fmla="*/ 0 h 11950"/>
              <a:gd name="T12" fmla="*/ 14741 w 21336"/>
              <a:gd name="T13" fmla="*/ 0 h 1195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1336" h="11950">
                <a:moveTo>
                  <a:pt x="15240" y="0"/>
                </a:moveTo>
                <a:lnTo>
                  <a:pt x="0" y="5981"/>
                </a:lnTo>
                <a:lnTo>
                  <a:pt x="0" y="11950"/>
                </a:lnTo>
                <a:lnTo>
                  <a:pt x="6096" y="11950"/>
                </a:lnTo>
                <a:lnTo>
                  <a:pt x="21336" y="5981"/>
                </a:lnTo>
                <a:lnTo>
                  <a:pt x="21336" y="0"/>
                </a:lnTo>
                <a:lnTo>
                  <a:pt x="1524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743" name="object 960"/>
          <p:cNvSpPr>
            <a:spLocks/>
          </p:cNvSpPr>
          <p:nvPr/>
        </p:nvSpPr>
        <p:spPr bwMode="auto">
          <a:xfrm>
            <a:off x="1759126" y="4544649"/>
            <a:ext cx="28791" cy="15835"/>
          </a:xfrm>
          <a:custGeom>
            <a:avLst/>
            <a:gdLst>
              <a:gd name="T0" fmla="*/ 25976 w 33528"/>
              <a:gd name="T1" fmla="*/ 0 h 17932"/>
              <a:gd name="T2" fmla="*/ 0 w 33528"/>
              <a:gd name="T3" fmla="*/ 11637 h 17932"/>
              <a:gd name="T4" fmla="*/ 0 w 33528"/>
              <a:gd name="T5" fmla="*/ 17462 h 17932"/>
              <a:gd name="T6" fmla="*/ 5772 w 33528"/>
              <a:gd name="T7" fmla="*/ 17462 h 17932"/>
              <a:gd name="T8" fmla="*/ 31750 w 33528"/>
              <a:gd name="T9" fmla="*/ 5812 h 17932"/>
              <a:gd name="T10" fmla="*/ 31750 w 33528"/>
              <a:gd name="T11" fmla="*/ 0 h 17932"/>
              <a:gd name="T12" fmla="*/ 25976 w 33528"/>
              <a:gd name="T13" fmla="*/ 0 h 1793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3528" h="17932">
                <a:moveTo>
                  <a:pt x="27431" y="0"/>
                </a:moveTo>
                <a:lnTo>
                  <a:pt x="0" y="11950"/>
                </a:lnTo>
                <a:lnTo>
                  <a:pt x="0" y="17932"/>
                </a:lnTo>
                <a:lnTo>
                  <a:pt x="6095" y="17932"/>
                </a:lnTo>
                <a:lnTo>
                  <a:pt x="33528" y="5968"/>
                </a:lnTo>
                <a:lnTo>
                  <a:pt x="33528" y="0"/>
                </a:lnTo>
                <a:lnTo>
                  <a:pt x="2743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744" name="object 961"/>
          <p:cNvSpPr>
            <a:spLocks/>
          </p:cNvSpPr>
          <p:nvPr/>
        </p:nvSpPr>
        <p:spPr bwMode="auto">
          <a:xfrm>
            <a:off x="1747610" y="4554726"/>
            <a:ext cx="15835" cy="8637"/>
          </a:xfrm>
          <a:custGeom>
            <a:avLst/>
            <a:gdLst>
              <a:gd name="T0" fmla="*/ 11643 w 18287"/>
              <a:gd name="T1" fmla="*/ 0 h 8966"/>
              <a:gd name="T2" fmla="*/ 0 w 18287"/>
              <a:gd name="T3" fmla="*/ 3184 h 8966"/>
              <a:gd name="T4" fmla="*/ 0 w 18287"/>
              <a:gd name="T5" fmla="*/ 9525 h 8966"/>
              <a:gd name="T6" fmla="*/ 5821 w 18287"/>
              <a:gd name="T7" fmla="*/ 9525 h 8966"/>
              <a:gd name="T8" fmla="*/ 17463 w 18287"/>
              <a:gd name="T9" fmla="*/ 6354 h 8966"/>
              <a:gd name="T10" fmla="*/ 17463 w 18287"/>
              <a:gd name="T11" fmla="*/ 0 h 8966"/>
              <a:gd name="T12" fmla="*/ 11643 w 18287"/>
              <a:gd name="T13" fmla="*/ 0 h 896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8287" h="8966">
                <a:moveTo>
                  <a:pt x="12192" y="0"/>
                </a:moveTo>
                <a:lnTo>
                  <a:pt x="0" y="2997"/>
                </a:lnTo>
                <a:lnTo>
                  <a:pt x="0" y="8966"/>
                </a:lnTo>
                <a:lnTo>
                  <a:pt x="6096" y="8966"/>
                </a:lnTo>
                <a:lnTo>
                  <a:pt x="18287" y="5981"/>
                </a:lnTo>
                <a:lnTo>
                  <a:pt x="18287" y="0"/>
                </a:lnTo>
                <a:lnTo>
                  <a:pt x="1219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745" name="object 962"/>
          <p:cNvSpPr>
            <a:spLocks/>
          </p:cNvSpPr>
          <p:nvPr/>
        </p:nvSpPr>
        <p:spPr bwMode="auto">
          <a:xfrm>
            <a:off x="1726017" y="4557605"/>
            <a:ext cx="27351" cy="8637"/>
          </a:xfrm>
          <a:custGeom>
            <a:avLst/>
            <a:gdLst>
              <a:gd name="T0" fmla="*/ 24129 w 30480"/>
              <a:gd name="T1" fmla="*/ 0 h 8966"/>
              <a:gd name="T2" fmla="*/ 0 w 30480"/>
              <a:gd name="T3" fmla="*/ 3170 h 8966"/>
              <a:gd name="T4" fmla="*/ 0 w 30480"/>
              <a:gd name="T5" fmla="*/ 9525 h 8966"/>
              <a:gd name="T6" fmla="*/ 6031 w 30480"/>
              <a:gd name="T7" fmla="*/ 9525 h 8966"/>
              <a:gd name="T8" fmla="*/ 30162 w 30480"/>
              <a:gd name="T9" fmla="*/ 6341 h 8966"/>
              <a:gd name="T10" fmla="*/ 30162 w 30480"/>
              <a:gd name="T11" fmla="*/ 0 h 8966"/>
              <a:gd name="T12" fmla="*/ 24129 w 30480"/>
              <a:gd name="T13" fmla="*/ 0 h 896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0480" h="8966">
                <a:moveTo>
                  <a:pt x="24383" y="0"/>
                </a:moveTo>
                <a:lnTo>
                  <a:pt x="0" y="2984"/>
                </a:lnTo>
                <a:lnTo>
                  <a:pt x="0" y="8966"/>
                </a:lnTo>
                <a:lnTo>
                  <a:pt x="6095" y="8966"/>
                </a:lnTo>
                <a:lnTo>
                  <a:pt x="30480" y="5969"/>
                </a:lnTo>
                <a:lnTo>
                  <a:pt x="30480" y="0"/>
                </a:lnTo>
                <a:lnTo>
                  <a:pt x="24383"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746" name="object 963"/>
          <p:cNvSpPr>
            <a:spLocks/>
          </p:cNvSpPr>
          <p:nvPr/>
        </p:nvSpPr>
        <p:spPr bwMode="auto">
          <a:xfrm>
            <a:off x="1701544" y="4563363"/>
            <a:ext cx="30231" cy="0"/>
          </a:xfrm>
          <a:custGeom>
            <a:avLst/>
            <a:gdLst>
              <a:gd name="T0" fmla="*/ 0 w 33527"/>
              <a:gd name="T1" fmla="*/ 33338 w 33527"/>
              <a:gd name="T2" fmla="*/ 0 60000 65536"/>
              <a:gd name="T3" fmla="*/ 0 60000 65536"/>
            </a:gdLst>
            <a:ahLst/>
            <a:cxnLst>
              <a:cxn ang="T2">
                <a:pos x="T0" y="0"/>
              </a:cxn>
              <a:cxn ang="T3">
                <a:pos x="T1" y="0"/>
              </a:cxn>
            </a:cxnLst>
            <a:rect l="0" t="0" r="r" b="b"/>
            <a:pathLst>
              <a:path w="33527">
                <a:moveTo>
                  <a:pt x="0" y="0"/>
                </a:moveTo>
                <a:lnTo>
                  <a:pt x="33527" y="0"/>
                </a:lnTo>
              </a:path>
            </a:pathLst>
          </a:custGeom>
          <a:noFill/>
          <a:ln w="5978">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1747" name="object 964"/>
          <p:cNvSpPr>
            <a:spLocks/>
          </p:cNvSpPr>
          <p:nvPr/>
        </p:nvSpPr>
        <p:spPr bwMode="auto">
          <a:xfrm>
            <a:off x="1685709" y="4563363"/>
            <a:ext cx="21593" cy="0"/>
          </a:xfrm>
          <a:custGeom>
            <a:avLst/>
            <a:gdLst>
              <a:gd name="T0" fmla="*/ 0 w 24384"/>
              <a:gd name="T1" fmla="*/ 23811 w 24384"/>
              <a:gd name="T2" fmla="*/ 0 60000 65536"/>
              <a:gd name="T3" fmla="*/ 0 60000 65536"/>
            </a:gdLst>
            <a:ahLst/>
            <a:cxnLst>
              <a:cxn ang="T2">
                <a:pos x="T0" y="0"/>
              </a:cxn>
              <a:cxn ang="T3">
                <a:pos x="T1" y="0"/>
              </a:cxn>
            </a:cxnLst>
            <a:rect l="0" t="0" r="r" b="b"/>
            <a:pathLst>
              <a:path w="24384">
                <a:moveTo>
                  <a:pt x="0" y="0"/>
                </a:moveTo>
                <a:lnTo>
                  <a:pt x="24383" y="0"/>
                </a:lnTo>
              </a:path>
            </a:pathLst>
          </a:custGeom>
          <a:noFill/>
          <a:ln w="5978">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1748" name="object 965"/>
          <p:cNvSpPr>
            <a:spLocks/>
          </p:cNvSpPr>
          <p:nvPr/>
        </p:nvSpPr>
        <p:spPr bwMode="auto">
          <a:xfrm>
            <a:off x="1654040" y="4557605"/>
            <a:ext cx="37428" cy="8637"/>
          </a:xfrm>
          <a:custGeom>
            <a:avLst/>
            <a:gdLst>
              <a:gd name="T0" fmla="*/ 0 w 42671"/>
              <a:gd name="T1" fmla="*/ 0 h 8966"/>
              <a:gd name="T2" fmla="*/ 0 w 42671"/>
              <a:gd name="T3" fmla="*/ 6341 h 8966"/>
              <a:gd name="T4" fmla="*/ 35378 w 42671"/>
              <a:gd name="T5" fmla="*/ 9525 h 8966"/>
              <a:gd name="T6" fmla="*/ 41275 w 42671"/>
              <a:gd name="T7" fmla="*/ 9525 h 8966"/>
              <a:gd name="T8" fmla="*/ 41275 w 42671"/>
              <a:gd name="T9" fmla="*/ 3170 h 8966"/>
              <a:gd name="T10" fmla="*/ 5896 w 42671"/>
              <a:gd name="T11" fmla="*/ 0 h 8966"/>
              <a:gd name="T12" fmla="*/ 0 w 42671"/>
              <a:gd name="T13" fmla="*/ 0 h 896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2671" h="8966">
                <a:moveTo>
                  <a:pt x="0" y="0"/>
                </a:moveTo>
                <a:lnTo>
                  <a:pt x="0" y="5969"/>
                </a:lnTo>
                <a:lnTo>
                  <a:pt x="36575" y="8966"/>
                </a:lnTo>
                <a:lnTo>
                  <a:pt x="42671" y="8966"/>
                </a:lnTo>
                <a:lnTo>
                  <a:pt x="42671" y="2984"/>
                </a:lnTo>
                <a:lnTo>
                  <a:pt x="6095"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749" name="object 966"/>
          <p:cNvSpPr>
            <a:spLocks/>
          </p:cNvSpPr>
          <p:nvPr/>
        </p:nvSpPr>
        <p:spPr bwMode="auto">
          <a:xfrm>
            <a:off x="1623809" y="4557605"/>
            <a:ext cx="35989" cy="8637"/>
          </a:xfrm>
          <a:custGeom>
            <a:avLst/>
            <a:gdLst>
              <a:gd name="T0" fmla="*/ 33582 w 39624"/>
              <a:gd name="T1" fmla="*/ 0 h 8966"/>
              <a:gd name="T2" fmla="*/ 0 w 39624"/>
              <a:gd name="T3" fmla="*/ 3170 h 8966"/>
              <a:gd name="T4" fmla="*/ 0 w 39624"/>
              <a:gd name="T5" fmla="*/ 9525 h 8966"/>
              <a:gd name="T6" fmla="*/ 6105 w 39624"/>
              <a:gd name="T7" fmla="*/ 9525 h 8966"/>
              <a:gd name="T8" fmla="*/ 39688 w 39624"/>
              <a:gd name="T9" fmla="*/ 6341 h 8966"/>
              <a:gd name="T10" fmla="*/ 39688 w 39624"/>
              <a:gd name="T11" fmla="*/ 0 h 8966"/>
              <a:gd name="T12" fmla="*/ 33582 w 39624"/>
              <a:gd name="T13" fmla="*/ 0 h 896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9624" h="8966">
                <a:moveTo>
                  <a:pt x="33528" y="0"/>
                </a:moveTo>
                <a:lnTo>
                  <a:pt x="0" y="2984"/>
                </a:lnTo>
                <a:lnTo>
                  <a:pt x="0" y="8966"/>
                </a:lnTo>
                <a:lnTo>
                  <a:pt x="6095" y="8966"/>
                </a:lnTo>
                <a:lnTo>
                  <a:pt x="39624" y="5969"/>
                </a:lnTo>
                <a:lnTo>
                  <a:pt x="39624" y="0"/>
                </a:lnTo>
                <a:lnTo>
                  <a:pt x="3352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750" name="object 967"/>
          <p:cNvSpPr>
            <a:spLocks/>
          </p:cNvSpPr>
          <p:nvPr/>
        </p:nvSpPr>
        <p:spPr bwMode="auto">
          <a:xfrm>
            <a:off x="1619491" y="4560484"/>
            <a:ext cx="10076" cy="10077"/>
          </a:xfrm>
          <a:custGeom>
            <a:avLst/>
            <a:gdLst>
              <a:gd name="T0" fmla="*/ 5556 w 12191"/>
              <a:gd name="T1" fmla="*/ 0 h 11963"/>
              <a:gd name="T2" fmla="*/ 0 w 12191"/>
              <a:gd name="T3" fmla="*/ 5556 h 11963"/>
              <a:gd name="T4" fmla="*/ 0 w 12191"/>
              <a:gd name="T5" fmla="*/ 11113 h 11963"/>
              <a:gd name="T6" fmla="*/ 5556 w 12191"/>
              <a:gd name="T7" fmla="*/ 11113 h 11963"/>
              <a:gd name="T8" fmla="*/ 11112 w 12191"/>
              <a:gd name="T9" fmla="*/ 5556 h 11963"/>
              <a:gd name="T10" fmla="*/ 11112 w 12191"/>
              <a:gd name="T11" fmla="*/ 0 h 11963"/>
              <a:gd name="T12" fmla="*/ 5556 w 12191"/>
              <a:gd name="T13" fmla="*/ 0 h 1196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191" h="11963">
                <a:moveTo>
                  <a:pt x="6095" y="0"/>
                </a:moveTo>
                <a:lnTo>
                  <a:pt x="0" y="5981"/>
                </a:lnTo>
                <a:lnTo>
                  <a:pt x="0" y="11963"/>
                </a:lnTo>
                <a:lnTo>
                  <a:pt x="6095" y="11963"/>
                </a:lnTo>
                <a:lnTo>
                  <a:pt x="12191" y="5981"/>
                </a:lnTo>
                <a:lnTo>
                  <a:pt x="12191" y="0"/>
                </a:lnTo>
                <a:lnTo>
                  <a:pt x="609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751" name="object 968"/>
          <p:cNvSpPr>
            <a:spLocks/>
          </p:cNvSpPr>
          <p:nvPr/>
        </p:nvSpPr>
        <p:spPr bwMode="auto">
          <a:xfrm>
            <a:off x="1607974" y="4566242"/>
            <a:ext cx="15835" cy="12956"/>
          </a:xfrm>
          <a:custGeom>
            <a:avLst/>
            <a:gdLst>
              <a:gd name="T0" fmla="*/ 11642 w 18287"/>
              <a:gd name="T1" fmla="*/ 0 h 14947"/>
              <a:gd name="T2" fmla="*/ 0 w 18287"/>
              <a:gd name="T3" fmla="*/ 8571 h 14947"/>
              <a:gd name="T4" fmla="*/ 0 w 18287"/>
              <a:gd name="T5" fmla="*/ 14288 h 14947"/>
              <a:gd name="T6" fmla="*/ 5820 w 18287"/>
              <a:gd name="T7" fmla="*/ 14288 h 14947"/>
              <a:gd name="T8" fmla="*/ 17462 w 18287"/>
              <a:gd name="T9" fmla="*/ 5717 h 14947"/>
              <a:gd name="T10" fmla="*/ 17462 w 18287"/>
              <a:gd name="T11" fmla="*/ 0 h 14947"/>
              <a:gd name="T12" fmla="*/ 11642 w 18287"/>
              <a:gd name="T13" fmla="*/ 0 h 1494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8287" h="14947">
                <a:moveTo>
                  <a:pt x="12192" y="0"/>
                </a:moveTo>
                <a:lnTo>
                  <a:pt x="0" y="8966"/>
                </a:lnTo>
                <a:lnTo>
                  <a:pt x="0" y="14947"/>
                </a:lnTo>
                <a:lnTo>
                  <a:pt x="6095" y="14947"/>
                </a:lnTo>
                <a:lnTo>
                  <a:pt x="18287" y="5981"/>
                </a:lnTo>
                <a:lnTo>
                  <a:pt x="18287" y="0"/>
                </a:lnTo>
                <a:lnTo>
                  <a:pt x="1219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752" name="object 969"/>
          <p:cNvSpPr>
            <a:spLocks/>
          </p:cNvSpPr>
          <p:nvPr/>
        </p:nvSpPr>
        <p:spPr bwMode="auto">
          <a:xfrm>
            <a:off x="1595017" y="4573440"/>
            <a:ext cx="18715" cy="15835"/>
          </a:xfrm>
          <a:custGeom>
            <a:avLst/>
            <a:gdLst>
              <a:gd name="T0" fmla="*/ 14741 w 21335"/>
              <a:gd name="T1" fmla="*/ 0 h 17932"/>
              <a:gd name="T2" fmla="*/ 0 w 21335"/>
              <a:gd name="T3" fmla="*/ 11637 h 17932"/>
              <a:gd name="T4" fmla="*/ 0 w 21335"/>
              <a:gd name="T5" fmla="*/ 17462 h 17932"/>
              <a:gd name="T6" fmla="*/ 5896 w 21335"/>
              <a:gd name="T7" fmla="*/ 17462 h 17932"/>
              <a:gd name="T8" fmla="*/ 20638 w 21335"/>
              <a:gd name="T9" fmla="*/ 5824 h 17932"/>
              <a:gd name="T10" fmla="*/ 20638 w 21335"/>
              <a:gd name="T11" fmla="*/ 0 h 17932"/>
              <a:gd name="T12" fmla="*/ 14741 w 21335"/>
              <a:gd name="T13" fmla="*/ 0 h 1793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1335" h="17932">
                <a:moveTo>
                  <a:pt x="15239" y="0"/>
                </a:moveTo>
                <a:lnTo>
                  <a:pt x="0" y="11950"/>
                </a:lnTo>
                <a:lnTo>
                  <a:pt x="0" y="17932"/>
                </a:lnTo>
                <a:lnTo>
                  <a:pt x="6095" y="17932"/>
                </a:lnTo>
                <a:lnTo>
                  <a:pt x="21335" y="5981"/>
                </a:lnTo>
                <a:lnTo>
                  <a:pt x="21335" y="0"/>
                </a:lnTo>
                <a:lnTo>
                  <a:pt x="1523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753" name="object 970"/>
          <p:cNvSpPr>
            <a:spLocks/>
          </p:cNvSpPr>
          <p:nvPr/>
        </p:nvSpPr>
        <p:spPr bwMode="auto">
          <a:xfrm>
            <a:off x="1586381" y="4584957"/>
            <a:ext cx="12956" cy="7197"/>
          </a:xfrm>
          <a:custGeom>
            <a:avLst/>
            <a:gdLst>
              <a:gd name="T0" fmla="*/ 8572 w 15239"/>
              <a:gd name="T1" fmla="*/ 0 h 8978"/>
              <a:gd name="T2" fmla="*/ 0 w 15239"/>
              <a:gd name="T3" fmla="*/ 2649 h 8978"/>
              <a:gd name="T4" fmla="*/ 0 w 15239"/>
              <a:gd name="T5" fmla="*/ 7937 h 8978"/>
              <a:gd name="T6" fmla="*/ 5715 w 15239"/>
              <a:gd name="T7" fmla="*/ 7937 h 8978"/>
              <a:gd name="T8" fmla="*/ 14288 w 15239"/>
              <a:gd name="T9" fmla="*/ 5288 h 8978"/>
              <a:gd name="T10" fmla="*/ 14288 w 15239"/>
              <a:gd name="T11" fmla="*/ 0 h 8978"/>
              <a:gd name="T12" fmla="*/ 8572 w 15239"/>
              <a:gd name="T13" fmla="*/ 0 h 897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5239" h="8978">
                <a:moveTo>
                  <a:pt x="9143" y="0"/>
                </a:moveTo>
                <a:lnTo>
                  <a:pt x="0" y="2997"/>
                </a:lnTo>
                <a:lnTo>
                  <a:pt x="0" y="8978"/>
                </a:lnTo>
                <a:lnTo>
                  <a:pt x="6095" y="8978"/>
                </a:lnTo>
                <a:lnTo>
                  <a:pt x="15239" y="5981"/>
                </a:lnTo>
                <a:lnTo>
                  <a:pt x="15239" y="0"/>
                </a:lnTo>
                <a:lnTo>
                  <a:pt x="9143"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754" name="object 971"/>
          <p:cNvSpPr>
            <a:spLocks/>
          </p:cNvSpPr>
          <p:nvPr/>
        </p:nvSpPr>
        <p:spPr bwMode="auto">
          <a:xfrm>
            <a:off x="1576304" y="4586396"/>
            <a:ext cx="15835" cy="8637"/>
          </a:xfrm>
          <a:custGeom>
            <a:avLst/>
            <a:gdLst>
              <a:gd name="T0" fmla="*/ 11642 w 18287"/>
              <a:gd name="T1" fmla="*/ 0 h 8966"/>
              <a:gd name="T2" fmla="*/ 0 w 18287"/>
              <a:gd name="T3" fmla="*/ 3170 h 8966"/>
              <a:gd name="T4" fmla="*/ 0 w 18287"/>
              <a:gd name="T5" fmla="*/ 9525 h 8966"/>
              <a:gd name="T6" fmla="*/ 5820 w 18287"/>
              <a:gd name="T7" fmla="*/ 9525 h 8966"/>
              <a:gd name="T8" fmla="*/ 17462 w 18287"/>
              <a:gd name="T9" fmla="*/ 6354 h 8966"/>
              <a:gd name="T10" fmla="*/ 17462 w 18287"/>
              <a:gd name="T11" fmla="*/ 0 h 8966"/>
              <a:gd name="T12" fmla="*/ 11642 w 18287"/>
              <a:gd name="T13" fmla="*/ 0 h 896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8287" h="8966">
                <a:moveTo>
                  <a:pt x="12192" y="0"/>
                </a:moveTo>
                <a:lnTo>
                  <a:pt x="0" y="2984"/>
                </a:lnTo>
                <a:lnTo>
                  <a:pt x="0" y="8966"/>
                </a:lnTo>
                <a:lnTo>
                  <a:pt x="6095" y="8966"/>
                </a:lnTo>
                <a:lnTo>
                  <a:pt x="18287" y="5981"/>
                </a:lnTo>
                <a:lnTo>
                  <a:pt x="18287" y="0"/>
                </a:lnTo>
                <a:lnTo>
                  <a:pt x="1219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755" name="object 972"/>
          <p:cNvSpPr>
            <a:spLocks/>
          </p:cNvSpPr>
          <p:nvPr/>
        </p:nvSpPr>
        <p:spPr bwMode="auto">
          <a:xfrm>
            <a:off x="1564787" y="4589275"/>
            <a:ext cx="15835" cy="8637"/>
          </a:xfrm>
          <a:custGeom>
            <a:avLst/>
            <a:gdLst>
              <a:gd name="T0" fmla="*/ 11642 w 18287"/>
              <a:gd name="T1" fmla="*/ 0 h 8966"/>
              <a:gd name="T2" fmla="*/ 0 w 18287"/>
              <a:gd name="T3" fmla="*/ 3184 h 8966"/>
              <a:gd name="T4" fmla="*/ 0 w 18287"/>
              <a:gd name="T5" fmla="*/ 9525 h 8966"/>
              <a:gd name="T6" fmla="*/ 5821 w 18287"/>
              <a:gd name="T7" fmla="*/ 9525 h 8966"/>
              <a:gd name="T8" fmla="*/ 17462 w 18287"/>
              <a:gd name="T9" fmla="*/ 6354 h 8966"/>
              <a:gd name="T10" fmla="*/ 17462 w 18287"/>
              <a:gd name="T11" fmla="*/ 0 h 8966"/>
              <a:gd name="T12" fmla="*/ 11642 w 18287"/>
              <a:gd name="T13" fmla="*/ 0 h 896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8287" h="8966">
                <a:moveTo>
                  <a:pt x="12192" y="0"/>
                </a:moveTo>
                <a:lnTo>
                  <a:pt x="0" y="2997"/>
                </a:lnTo>
                <a:lnTo>
                  <a:pt x="0" y="8966"/>
                </a:lnTo>
                <a:lnTo>
                  <a:pt x="6096" y="8966"/>
                </a:lnTo>
                <a:lnTo>
                  <a:pt x="18287" y="5981"/>
                </a:lnTo>
                <a:lnTo>
                  <a:pt x="18287" y="0"/>
                </a:lnTo>
                <a:lnTo>
                  <a:pt x="1219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756" name="object 973"/>
          <p:cNvSpPr>
            <a:spLocks/>
          </p:cNvSpPr>
          <p:nvPr/>
        </p:nvSpPr>
        <p:spPr bwMode="auto">
          <a:xfrm>
            <a:off x="1551831" y="4592154"/>
            <a:ext cx="18715" cy="10077"/>
          </a:xfrm>
          <a:custGeom>
            <a:avLst/>
            <a:gdLst>
              <a:gd name="T0" fmla="*/ 14741 w 21336"/>
              <a:gd name="T1" fmla="*/ 0 h 11950"/>
              <a:gd name="T2" fmla="*/ 0 w 21336"/>
              <a:gd name="T3" fmla="*/ 5550 h 11950"/>
              <a:gd name="T4" fmla="*/ 0 w 21336"/>
              <a:gd name="T5" fmla="*/ 11113 h 11950"/>
              <a:gd name="T6" fmla="*/ 5897 w 21336"/>
              <a:gd name="T7" fmla="*/ 11113 h 11950"/>
              <a:gd name="T8" fmla="*/ 20638 w 21336"/>
              <a:gd name="T9" fmla="*/ 5550 h 11950"/>
              <a:gd name="T10" fmla="*/ 20638 w 21336"/>
              <a:gd name="T11" fmla="*/ 0 h 11950"/>
              <a:gd name="T12" fmla="*/ 14741 w 21336"/>
              <a:gd name="T13" fmla="*/ 0 h 1195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1336" h="11950">
                <a:moveTo>
                  <a:pt x="15240" y="0"/>
                </a:moveTo>
                <a:lnTo>
                  <a:pt x="0" y="5968"/>
                </a:lnTo>
                <a:lnTo>
                  <a:pt x="0" y="11950"/>
                </a:lnTo>
                <a:lnTo>
                  <a:pt x="6096" y="11950"/>
                </a:lnTo>
                <a:lnTo>
                  <a:pt x="21336" y="5968"/>
                </a:lnTo>
                <a:lnTo>
                  <a:pt x="21336" y="0"/>
                </a:lnTo>
                <a:lnTo>
                  <a:pt x="1524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757" name="object 974"/>
          <p:cNvSpPr>
            <a:spLocks/>
          </p:cNvSpPr>
          <p:nvPr/>
        </p:nvSpPr>
        <p:spPr bwMode="auto">
          <a:xfrm>
            <a:off x="1518722" y="4597912"/>
            <a:ext cx="38867" cy="20154"/>
          </a:xfrm>
          <a:custGeom>
            <a:avLst/>
            <a:gdLst>
              <a:gd name="T0" fmla="*/ 36739 w 42671"/>
              <a:gd name="T1" fmla="*/ 0 h 23914"/>
              <a:gd name="T2" fmla="*/ 0 w 42671"/>
              <a:gd name="T3" fmla="*/ 16678 h 23914"/>
              <a:gd name="T4" fmla="*/ 0 w 42671"/>
              <a:gd name="T5" fmla="*/ 22225 h 23914"/>
              <a:gd name="T6" fmla="*/ 6123 w 42671"/>
              <a:gd name="T7" fmla="*/ 22225 h 23914"/>
              <a:gd name="T8" fmla="*/ 42862 w 42671"/>
              <a:gd name="T9" fmla="*/ 5559 h 23914"/>
              <a:gd name="T10" fmla="*/ 42862 w 42671"/>
              <a:gd name="T11" fmla="*/ 0 h 23914"/>
              <a:gd name="T12" fmla="*/ 36739 w 42671"/>
              <a:gd name="T13" fmla="*/ 0 h 2391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2671" h="23914">
                <a:moveTo>
                  <a:pt x="36575" y="0"/>
                </a:moveTo>
                <a:lnTo>
                  <a:pt x="0" y="17945"/>
                </a:lnTo>
                <a:lnTo>
                  <a:pt x="0" y="23914"/>
                </a:lnTo>
                <a:lnTo>
                  <a:pt x="6096" y="23914"/>
                </a:lnTo>
                <a:lnTo>
                  <a:pt x="42671" y="5981"/>
                </a:lnTo>
                <a:lnTo>
                  <a:pt x="42671" y="0"/>
                </a:lnTo>
                <a:lnTo>
                  <a:pt x="3657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758" name="object 975"/>
          <p:cNvSpPr>
            <a:spLocks/>
          </p:cNvSpPr>
          <p:nvPr/>
        </p:nvSpPr>
        <p:spPr bwMode="auto">
          <a:xfrm>
            <a:off x="1489931" y="4613748"/>
            <a:ext cx="34549" cy="20154"/>
          </a:xfrm>
          <a:custGeom>
            <a:avLst/>
            <a:gdLst>
              <a:gd name="T0" fmla="*/ 32238 w 39624"/>
              <a:gd name="T1" fmla="*/ 0 h 23914"/>
              <a:gd name="T2" fmla="*/ 0 w 39624"/>
              <a:gd name="T3" fmla="*/ 16665 h 23914"/>
              <a:gd name="T4" fmla="*/ 0 w 39624"/>
              <a:gd name="T5" fmla="*/ 22225 h 23914"/>
              <a:gd name="T6" fmla="*/ 5862 w 39624"/>
              <a:gd name="T7" fmla="*/ 22225 h 23914"/>
              <a:gd name="T8" fmla="*/ 38100 w 39624"/>
              <a:gd name="T9" fmla="*/ 5547 h 23914"/>
              <a:gd name="T10" fmla="*/ 38100 w 39624"/>
              <a:gd name="T11" fmla="*/ 0 h 23914"/>
              <a:gd name="T12" fmla="*/ 32238 w 39624"/>
              <a:gd name="T13" fmla="*/ 0 h 2391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9624" h="23914">
                <a:moveTo>
                  <a:pt x="33528" y="0"/>
                </a:moveTo>
                <a:lnTo>
                  <a:pt x="0" y="17932"/>
                </a:lnTo>
                <a:lnTo>
                  <a:pt x="0" y="23914"/>
                </a:lnTo>
                <a:lnTo>
                  <a:pt x="6096" y="23914"/>
                </a:lnTo>
                <a:lnTo>
                  <a:pt x="39624" y="5969"/>
                </a:lnTo>
                <a:lnTo>
                  <a:pt x="39624" y="0"/>
                </a:lnTo>
                <a:lnTo>
                  <a:pt x="3352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759" name="object 976"/>
          <p:cNvSpPr>
            <a:spLocks/>
          </p:cNvSpPr>
          <p:nvPr/>
        </p:nvSpPr>
        <p:spPr bwMode="auto">
          <a:xfrm>
            <a:off x="1478415" y="4629582"/>
            <a:ext cx="17275" cy="10077"/>
          </a:xfrm>
          <a:custGeom>
            <a:avLst/>
            <a:gdLst>
              <a:gd name="T0" fmla="*/ 12700 w 18287"/>
              <a:gd name="T1" fmla="*/ 0 h 11963"/>
              <a:gd name="T2" fmla="*/ 0 w 18287"/>
              <a:gd name="T3" fmla="*/ 5556 h 11963"/>
              <a:gd name="T4" fmla="*/ 0 w 18287"/>
              <a:gd name="T5" fmla="*/ 11113 h 11963"/>
              <a:gd name="T6" fmla="*/ 6349 w 18287"/>
              <a:gd name="T7" fmla="*/ 11113 h 11963"/>
              <a:gd name="T8" fmla="*/ 19050 w 18287"/>
              <a:gd name="T9" fmla="*/ 5556 h 11963"/>
              <a:gd name="T10" fmla="*/ 19050 w 18287"/>
              <a:gd name="T11" fmla="*/ 0 h 11963"/>
              <a:gd name="T12" fmla="*/ 12700 w 18287"/>
              <a:gd name="T13" fmla="*/ 0 h 1196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8287" h="11963">
                <a:moveTo>
                  <a:pt x="12191" y="0"/>
                </a:moveTo>
                <a:lnTo>
                  <a:pt x="0" y="5981"/>
                </a:lnTo>
                <a:lnTo>
                  <a:pt x="0" y="11963"/>
                </a:lnTo>
                <a:lnTo>
                  <a:pt x="6095" y="11963"/>
                </a:lnTo>
                <a:lnTo>
                  <a:pt x="18287" y="5981"/>
                </a:lnTo>
                <a:lnTo>
                  <a:pt x="18287" y="0"/>
                </a:lnTo>
                <a:lnTo>
                  <a:pt x="1219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760" name="object 977"/>
          <p:cNvSpPr>
            <a:spLocks/>
          </p:cNvSpPr>
          <p:nvPr/>
        </p:nvSpPr>
        <p:spPr bwMode="auto">
          <a:xfrm>
            <a:off x="1471217" y="4633902"/>
            <a:ext cx="12956" cy="8637"/>
          </a:xfrm>
          <a:custGeom>
            <a:avLst/>
            <a:gdLst>
              <a:gd name="T0" fmla="*/ 8572 w 15239"/>
              <a:gd name="T1" fmla="*/ 0 h 8966"/>
              <a:gd name="T2" fmla="*/ 0 w 15239"/>
              <a:gd name="T3" fmla="*/ 3170 h 8966"/>
              <a:gd name="T4" fmla="*/ 0 w 15239"/>
              <a:gd name="T5" fmla="*/ 9525 h 8966"/>
              <a:gd name="T6" fmla="*/ 5715 w 15239"/>
              <a:gd name="T7" fmla="*/ 9525 h 8966"/>
              <a:gd name="T8" fmla="*/ 14288 w 15239"/>
              <a:gd name="T9" fmla="*/ 6354 h 8966"/>
              <a:gd name="T10" fmla="*/ 14288 w 15239"/>
              <a:gd name="T11" fmla="*/ 0 h 8966"/>
              <a:gd name="T12" fmla="*/ 8572 w 15239"/>
              <a:gd name="T13" fmla="*/ 0 h 896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5239" h="8966">
                <a:moveTo>
                  <a:pt x="9143" y="0"/>
                </a:moveTo>
                <a:lnTo>
                  <a:pt x="0" y="2984"/>
                </a:lnTo>
                <a:lnTo>
                  <a:pt x="0" y="8966"/>
                </a:lnTo>
                <a:lnTo>
                  <a:pt x="6095" y="8966"/>
                </a:lnTo>
                <a:lnTo>
                  <a:pt x="15239" y="5981"/>
                </a:lnTo>
                <a:lnTo>
                  <a:pt x="15239" y="0"/>
                </a:lnTo>
                <a:lnTo>
                  <a:pt x="9143"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761" name="object 978"/>
          <p:cNvSpPr>
            <a:spLocks/>
          </p:cNvSpPr>
          <p:nvPr/>
        </p:nvSpPr>
        <p:spPr bwMode="auto">
          <a:xfrm>
            <a:off x="1459700" y="4636780"/>
            <a:ext cx="17275" cy="10076"/>
          </a:xfrm>
          <a:custGeom>
            <a:avLst/>
            <a:gdLst>
              <a:gd name="T0" fmla="*/ 12701 w 18287"/>
              <a:gd name="T1" fmla="*/ 0 h 11963"/>
              <a:gd name="T2" fmla="*/ 0 w 18287"/>
              <a:gd name="T3" fmla="*/ 5556 h 11963"/>
              <a:gd name="T4" fmla="*/ 0 w 18287"/>
              <a:gd name="T5" fmla="*/ 11112 h 11963"/>
              <a:gd name="T6" fmla="*/ 6350 w 18287"/>
              <a:gd name="T7" fmla="*/ 11112 h 11963"/>
              <a:gd name="T8" fmla="*/ 19050 w 18287"/>
              <a:gd name="T9" fmla="*/ 5556 h 11963"/>
              <a:gd name="T10" fmla="*/ 19050 w 18287"/>
              <a:gd name="T11" fmla="*/ 0 h 11963"/>
              <a:gd name="T12" fmla="*/ 12701 w 18287"/>
              <a:gd name="T13" fmla="*/ 0 h 1196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8287" h="11963">
                <a:moveTo>
                  <a:pt x="12192" y="0"/>
                </a:moveTo>
                <a:lnTo>
                  <a:pt x="0" y="5981"/>
                </a:lnTo>
                <a:lnTo>
                  <a:pt x="0" y="11963"/>
                </a:lnTo>
                <a:lnTo>
                  <a:pt x="6096" y="11963"/>
                </a:lnTo>
                <a:lnTo>
                  <a:pt x="18287" y="5981"/>
                </a:lnTo>
                <a:lnTo>
                  <a:pt x="18287" y="0"/>
                </a:lnTo>
                <a:lnTo>
                  <a:pt x="1219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762" name="object 979"/>
          <p:cNvSpPr>
            <a:spLocks/>
          </p:cNvSpPr>
          <p:nvPr/>
        </p:nvSpPr>
        <p:spPr bwMode="auto">
          <a:xfrm>
            <a:off x="1449624" y="4642539"/>
            <a:ext cx="15835" cy="12955"/>
          </a:xfrm>
          <a:custGeom>
            <a:avLst/>
            <a:gdLst>
              <a:gd name="T0" fmla="*/ 11641 w 18287"/>
              <a:gd name="T1" fmla="*/ 0 h 14947"/>
              <a:gd name="T2" fmla="*/ 0 w 18287"/>
              <a:gd name="T3" fmla="*/ 8570 h 14947"/>
              <a:gd name="T4" fmla="*/ 0 w 18287"/>
              <a:gd name="T5" fmla="*/ 14287 h 14947"/>
              <a:gd name="T6" fmla="*/ 5820 w 18287"/>
              <a:gd name="T7" fmla="*/ 14287 h 14947"/>
              <a:gd name="T8" fmla="*/ 17462 w 18287"/>
              <a:gd name="T9" fmla="*/ 5717 h 14947"/>
              <a:gd name="T10" fmla="*/ 17462 w 18287"/>
              <a:gd name="T11" fmla="*/ 0 h 14947"/>
              <a:gd name="T12" fmla="*/ 11641 w 18287"/>
              <a:gd name="T13" fmla="*/ 0 h 1494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8287" h="14947">
                <a:moveTo>
                  <a:pt x="12191" y="0"/>
                </a:moveTo>
                <a:lnTo>
                  <a:pt x="0" y="8966"/>
                </a:lnTo>
                <a:lnTo>
                  <a:pt x="0" y="14947"/>
                </a:lnTo>
                <a:lnTo>
                  <a:pt x="6095" y="14947"/>
                </a:lnTo>
                <a:lnTo>
                  <a:pt x="18287" y="5981"/>
                </a:lnTo>
                <a:lnTo>
                  <a:pt x="18287" y="0"/>
                </a:lnTo>
                <a:lnTo>
                  <a:pt x="1219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763" name="object 980"/>
          <p:cNvSpPr>
            <a:spLocks/>
          </p:cNvSpPr>
          <p:nvPr/>
        </p:nvSpPr>
        <p:spPr bwMode="auto">
          <a:xfrm>
            <a:off x="1438107" y="4649736"/>
            <a:ext cx="17275" cy="15835"/>
          </a:xfrm>
          <a:custGeom>
            <a:avLst/>
            <a:gdLst>
              <a:gd name="T0" fmla="*/ 12701 w 18287"/>
              <a:gd name="T1" fmla="*/ 0 h 17932"/>
              <a:gd name="T2" fmla="*/ 0 w 18287"/>
              <a:gd name="T3" fmla="*/ 11650 h 17932"/>
              <a:gd name="T4" fmla="*/ 0 w 18287"/>
              <a:gd name="T5" fmla="*/ 17463 h 17932"/>
              <a:gd name="T6" fmla="*/ 6350 w 18287"/>
              <a:gd name="T7" fmla="*/ 17463 h 17932"/>
              <a:gd name="T8" fmla="*/ 19050 w 18287"/>
              <a:gd name="T9" fmla="*/ 5825 h 17932"/>
              <a:gd name="T10" fmla="*/ 19050 w 18287"/>
              <a:gd name="T11" fmla="*/ 0 h 17932"/>
              <a:gd name="T12" fmla="*/ 12701 w 18287"/>
              <a:gd name="T13" fmla="*/ 0 h 1793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8287" h="17932">
                <a:moveTo>
                  <a:pt x="12192" y="0"/>
                </a:moveTo>
                <a:lnTo>
                  <a:pt x="0" y="11963"/>
                </a:lnTo>
                <a:lnTo>
                  <a:pt x="0" y="17932"/>
                </a:lnTo>
                <a:lnTo>
                  <a:pt x="6096" y="17932"/>
                </a:lnTo>
                <a:lnTo>
                  <a:pt x="18287" y="5981"/>
                </a:lnTo>
                <a:lnTo>
                  <a:pt x="18287" y="0"/>
                </a:lnTo>
                <a:lnTo>
                  <a:pt x="1219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764" name="object 981"/>
          <p:cNvSpPr>
            <a:spLocks/>
          </p:cNvSpPr>
          <p:nvPr/>
        </p:nvSpPr>
        <p:spPr bwMode="auto">
          <a:xfrm>
            <a:off x="1430910" y="4661252"/>
            <a:ext cx="12956" cy="12956"/>
          </a:xfrm>
          <a:custGeom>
            <a:avLst/>
            <a:gdLst>
              <a:gd name="T0" fmla="*/ 8572 w 15240"/>
              <a:gd name="T1" fmla="*/ 0 h 14947"/>
              <a:gd name="T2" fmla="*/ 0 w 15240"/>
              <a:gd name="T3" fmla="*/ 8571 h 14947"/>
              <a:gd name="T4" fmla="*/ 0 w 15240"/>
              <a:gd name="T5" fmla="*/ 14288 h 14947"/>
              <a:gd name="T6" fmla="*/ 5715 w 15240"/>
              <a:gd name="T7" fmla="*/ 14288 h 14947"/>
              <a:gd name="T8" fmla="*/ 14288 w 15240"/>
              <a:gd name="T9" fmla="*/ 5705 h 14947"/>
              <a:gd name="T10" fmla="*/ 14288 w 15240"/>
              <a:gd name="T11" fmla="*/ 0 h 14947"/>
              <a:gd name="T12" fmla="*/ 8572 w 15240"/>
              <a:gd name="T13" fmla="*/ 0 h 1494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5240" h="14947">
                <a:moveTo>
                  <a:pt x="9143" y="0"/>
                </a:moveTo>
                <a:lnTo>
                  <a:pt x="0" y="8966"/>
                </a:lnTo>
                <a:lnTo>
                  <a:pt x="0" y="14947"/>
                </a:lnTo>
                <a:lnTo>
                  <a:pt x="6096" y="14947"/>
                </a:lnTo>
                <a:lnTo>
                  <a:pt x="15240" y="5968"/>
                </a:lnTo>
                <a:lnTo>
                  <a:pt x="15240" y="0"/>
                </a:lnTo>
                <a:lnTo>
                  <a:pt x="9143"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765" name="object 982"/>
          <p:cNvSpPr>
            <a:spLocks/>
          </p:cNvSpPr>
          <p:nvPr/>
        </p:nvSpPr>
        <p:spPr bwMode="auto">
          <a:xfrm>
            <a:off x="1425151" y="4668450"/>
            <a:ext cx="11516" cy="10076"/>
          </a:xfrm>
          <a:custGeom>
            <a:avLst/>
            <a:gdLst>
              <a:gd name="T0" fmla="*/ 6350 w 12192"/>
              <a:gd name="T1" fmla="*/ 0 h 11950"/>
              <a:gd name="T2" fmla="*/ 0 w 12192"/>
              <a:gd name="T3" fmla="*/ 5562 h 11950"/>
              <a:gd name="T4" fmla="*/ 0 w 12192"/>
              <a:gd name="T5" fmla="*/ 11112 h 11950"/>
              <a:gd name="T6" fmla="*/ 6350 w 12192"/>
              <a:gd name="T7" fmla="*/ 11112 h 11950"/>
              <a:gd name="T8" fmla="*/ 12700 w 12192"/>
              <a:gd name="T9" fmla="*/ 5562 h 11950"/>
              <a:gd name="T10" fmla="*/ 12700 w 12192"/>
              <a:gd name="T11" fmla="*/ 0 h 11950"/>
              <a:gd name="T12" fmla="*/ 6350 w 12192"/>
              <a:gd name="T13" fmla="*/ 0 h 1195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192" h="11950">
                <a:moveTo>
                  <a:pt x="6096" y="0"/>
                </a:moveTo>
                <a:lnTo>
                  <a:pt x="0" y="5981"/>
                </a:lnTo>
                <a:lnTo>
                  <a:pt x="0" y="11950"/>
                </a:lnTo>
                <a:lnTo>
                  <a:pt x="6096" y="11950"/>
                </a:lnTo>
                <a:lnTo>
                  <a:pt x="12192" y="5981"/>
                </a:lnTo>
                <a:lnTo>
                  <a:pt x="12192" y="0"/>
                </a:lnTo>
                <a:lnTo>
                  <a:pt x="609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766" name="object 983"/>
          <p:cNvSpPr>
            <a:spLocks/>
          </p:cNvSpPr>
          <p:nvPr/>
        </p:nvSpPr>
        <p:spPr bwMode="auto">
          <a:xfrm>
            <a:off x="1419393" y="4674209"/>
            <a:ext cx="11516" cy="12955"/>
          </a:xfrm>
          <a:custGeom>
            <a:avLst/>
            <a:gdLst>
              <a:gd name="T0" fmla="*/ 6349 w 12191"/>
              <a:gd name="T1" fmla="*/ 0 h 14935"/>
              <a:gd name="T2" fmla="*/ 0 w 12191"/>
              <a:gd name="T3" fmla="*/ 8577 h 14935"/>
              <a:gd name="T4" fmla="*/ 0 w 12191"/>
              <a:gd name="T5" fmla="*/ 14287 h 14935"/>
              <a:gd name="T6" fmla="*/ 6349 w 12191"/>
              <a:gd name="T7" fmla="*/ 14287 h 14935"/>
              <a:gd name="T8" fmla="*/ 12700 w 12191"/>
              <a:gd name="T9" fmla="*/ 5709 h 14935"/>
              <a:gd name="T10" fmla="*/ 12700 w 12191"/>
              <a:gd name="T11" fmla="*/ 0 h 14935"/>
              <a:gd name="T12" fmla="*/ 6349 w 12191"/>
              <a:gd name="T13" fmla="*/ 0 h 1493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191" h="14935">
                <a:moveTo>
                  <a:pt x="6095" y="0"/>
                </a:moveTo>
                <a:lnTo>
                  <a:pt x="0" y="8966"/>
                </a:lnTo>
                <a:lnTo>
                  <a:pt x="0" y="14935"/>
                </a:lnTo>
                <a:lnTo>
                  <a:pt x="6095" y="14935"/>
                </a:lnTo>
                <a:lnTo>
                  <a:pt x="12191" y="5968"/>
                </a:lnTo>
                <a:lnTo>
                  <a:pt x="12191" y="0"/>
                </a:lnTo>
                <a:lnTo>
                  <a:pt x="609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767" name="object 984"/>
          <p:cNvSpPr>
            <a:spLocks/>
          </p:cNvSpPr>
          <p:nvPr/>
        </p:nvSpPr>
        <p:spPr bwMode="auto">
          <a:xfrm>
            <a:off x="1396360" y="4681405"/>
            <a:ext cx="28791" cy="24473"/>
          </a:xfrm>
          <a:custGeom>
            <a:avLst/>
            <a:gdLst>
              <a:gd name="T0" fmla="*/ 25977 w 33528"/>
              <a:gd name="T1" fmla="*/ 0 h 26898"/>
              <a:gd name="T2" fmla="*/ 0 w 33528"/>
              <a:gd name="T3" fmla="*/ 20986 h 26898"/>
              <a:gd name="T4" fmla="*/ 0 w 33528"/>
              <a:gd name="T5" fmla="*/ 26988 h 26898"/>
              <a:gd name="T6" fmla="*/ 5773 w 33528"/>
              <a:gd name="T7" fmla="*/ 26988 h 26898"/>
              <a:gd name="T8" fmla="*/ 31750 w 33528"/>
              <a:gd name="T9" fmla="*/ 5989 h 26898"/>
              <a:gd name="T10" fmla="*/ 31750 w 33528"/>
              <a:gd name="T11" fmla="*/ 0 h 26898"/>
              <a:gd name="T12" fmla="*/ 25977 w 33528"/>
              <a:gd name="T13" fmla="*/ 0 h 2689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3528" h="26898">
                <a:moveTo>
                  <a:pt x="27432" y="0"/>
                </a:moveTo>
                <a:lnTo>
                  <a:pt x="0" y="20916"/>
                </a:lnTo>
                <a:lnTo>
                  <a:pt x="0" y="26898"/>
                </a:lnTo>
                <a:lnTo>
                  <a:pt x="6096" y="26898"/>
                </a:lnTo>
                <a:lnTo>
                  <a:pt x="33528" y="5969"/>
                </a:lnTo>
                <a:lnTo>
                  <a:pt x="33528" y="0"/>
                </a:lnTo>
                <a:lnTo>
                  <a:pt x="2743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768" name="object 985"/>
          <p:cNvSpPr>
            <a:spLocks/>
          </p:cNvSpPr>
          <p:nvPr/>
        </p:nvSpPr>
        <p:spPr bwMode="auto">
          <a:xfrm>
            <a:off x="1396361" y="4700120"/>
            <a:ext cx="25912" cy="116603"/>
          </a:xfrm>
          <a:custGeom>
            <a:avLst/>
            <a:gdLst>
              <a:gd name="T0" fmla="*/ 0 w 30480"/>
              <a:gd name="T1" fmla="*/ 0 h 131533"/>
              <a:gd name="T2" fmla="*/ 0 w 30480"/>
              <a:gd name="T3" fmla="*/ 5847 h 131533"/>
              <a:gd name="T4" fmla="*/ 22860 w 30480"/>
              <a:gd name="T5" fmla="*/ 128587 h 131533"/>
              <a:gd name="T6" fmla="*/ 28575 w 30480"/>
              <a:gd name="T7" fmla="*/ 128587 h 131533"/>
              <a:gd name="T8" fmla="*/ 28575 w 30480"/>
              <a:gd name="T9" fmla="*/ 122752 h 131533"/>
              <a:gd name="T10" fmla="*/ 5715 w 30480"/>
              <a:gd name="T11" fmla="*/ 0 h 131533"/>
              <a:gd name="T12" fmla="*/ 0 w 30480"/>
              <a:gd name="T13" fmla="*/ 0 h 13153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0480" h="131533">
                <a:moveTo>
                  <a:pt x="0" y="0"/>
                </a:moveTo>
                <a:lnTo>
                  <a:pt x="0" y="5981"/>
                </a:lnTo>
                <a:lnTo>
                  <a:pt x="24384" y="131533"/>
                </a:lnTo>
                <a:lnTo>
                  <a:pt x="30480" y="131533"/>
                </a:lnTo>
                <a:lnTo>
                  <a:pt x="30480" y="125564"/>
                </a:lnTo>
                <a:lnTo>
                  <a:pt x="6096"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769" name="object 986"/>
          <p:cNvSpPr>
            <a:spLocks/>
          </p:cNvSpPr>
          <p:nvPr/>
        </p:nvSpPr>
        <p:spPr bwMode="auto">
          <a:xfrm>
            <a:off x="1417954" y="4810965"/>
            <a:ext cx="7197" cy="168427"/>
          </a:xfrm>
          <a:custGeom>
            <a:avLst/>
            <a:gdLst>
              <a:gd name="T0" fmla="*/ 0 w 9143"/>
              <a:gd name="T1" fmla="*/ 0 h 191312"/>
              <a:gd name="T2" fmla="*/ 0 w 9143"/>
              <a:gd name="T3" fmla="*/ 5794 h 191312"/>
              <a:gd name="T4" fmla="*/ 2646 w 9143"/>
              <a:gd name="T5" fmla="*/ 185738 h 191312"/>
              <a:gd name="T6" fmla="*/ 7937 w 9143"/>
              <a:gd name="T7" fmla="*/ 185738 h 191312"/>
              <a:gd name="T8" fmla="*/ 7937 w 9143"/>
              <a:gd name="T9" fmla="*/ 179931 h 191312"/>
              <a:gd name="T10" fmla="*/ 5292 w 9143"/>
              <a:gd name="T11" fmla="*/ 0 h 191312"/>
              <a:gd name="T12" fmla="*/ 0 w 9143"/>
              <a:gd name="T13" fmla="*/ 0 h 19131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143" h="191312">
                <a:moveTo>
                  <a:pt x="0" y="0"/>
                </a:moveTo>
                <a:lnTo>
                  <a:pt x="0" y="5968"/>
                </a:lnTo>
                <a:lnTo>
                  <a:pt x="3048" y="191312"/>
                </a:lnTo>
                <a:lnTo>
                  <a:pt x="9143" y="191312"/>
                </a:lnTo>
                <a:lnTo>
                  <a:pt x="9143" y="185331"/>
                </a:lnTo>
                <a:lnTo>
                  <a:pt x="6096"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770" name="object 987"/>
          <p:cNvSpPr>
            <a:spLocks/>
          </p:cNvSpPr>
          <p:nvPr/>
        </p:nvSpPr>
        <p:spPr bwMode="auto">
          <a:xfrm>
            <a:off x="1818148" y="4677088"/>
            <a:ext cx="43186" cy="38867"/>
          </a:xfrm>
          <a:custGeom>
            <a:avLst/>
            <a:gdLst>
              <a:gd name="T0" fmla="*/ 41672 w 48768"/>
              <a:gd name="T1" fmla="*/ 0 h 44843"/>
              <a:gd name="T2" fmla="*/ 0 w 48768"/>
              <a:gd name="T3" fmla="*/ 37145 h 44843"/>
              <a:gd name="T4" fmla="*/ 0 w 48768"/>
              <a:gd name="T5" fmla="*/ 42862 h 44843"/>
              <a:gd name="T6" fmla="*/ 5952 w 48768"/>
              <a:gd name="T7" fmla="*/ 42862 h 44843"/>
              <a:gd name="T8" fmla="*/ 47625 w 48768"/>
              <a:gd name="T9" fmla="*/ 5717 h 44843"/>
              <a:gd name="T10" fmla="*/ 47625 w 48768"/>
              <a:gd name="T11" fmla="*/ 0 h 44843"/>
              <a:gd name="T12" fmla="*/ 41672 w 48768"/>
              <a:gd name="T13" fmla="*/ 0 h 4484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8768" h="44843">
                <a:moveTo>
                  <a:pt x="42672" y="0"/>
                </a:moveTo>
                <a:lnTo>
                  <a:pt x="0" y="38862"/>
                </a:lnTo>
                <a:lnTo>
                  <a:pt x="0" y="44843"/>
                </a:lnTo>
                <a:lnTo>
                  <a:pt x="6095" y="44843"/>
                </a:lnTo>
                <a:lnTo>
                  <a:pt x="48768" y="5981"/>
                </a:lnTo>
                <a:lnTo>
                  <a:pt x="48768" y="0"/>
                </a:lnTo>
                <a:lnTo>
                  <a:pt x="4267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771" name="object 988"/>
          <p:cNvSpPr>
            <a:spLocks/>
          </p:cNvSpPr>
          <p:nvPr/>
        </p:nvSpPr>
        <p:spPr bwMode="auto">
          <a:xfrm>
            <a:off x="1855576" y="4677088"/>
            <a:ext cx="10076" cy="7197"/>
          </a:xfrm>
          <a:custGeom>
            <a:avLst/>
            <a:gdLst>
              <a:gd name="T0" fmla="*/ 0 w 12191"/>
              <a:gd name="T1" fmla="*/ 0 h 8966"/>
              <a:gd name="T2" fmla="*/ 0 w 12191"/>
              <a:gd name="T3" fmla="*/ 5295 h 8966"/>
              <a:gd name="T4" fmla="*/ 5556 w 12191"/>
              <a:gd name="T5" fmla="*/ 7937 h 8966"/>
              <a:gd name="T6" fmla="*/ 11112 w 12191"/>
              <a:gd name="T7" fmla="*/ 7937 h 8966"/>
              <a:gd name="T8" fmla="*/ 11112 w 12191"/>
              <a:gd name="T9" fmla="*/ 2642 h 8966"/>
              <a:gd name="T10" fmla="*/ 5556 w 12191"/>
              <a:gd name="T11" fmla="*/ 0 h 8966"/>
              <a:gd name="T12" fmla="*/ 0 w 12191"/>
              <a:gd name="T13" fmla="*/ 0 h 896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191" h="8966">
                <a:moveTo>
                  <a:pt x="0" y="0"/>
                </a:moveTo>
                <a:lnTo>
                  <a:pt x="0" y="5981"/>
                </a:lnTo>
                <a:lnTo>
                  <a:pt x="6095" y="8966"/>
                </a:lnTo>
                <a:lnTo>
                  <a:pt x="12191" y="8966"/>
                </a:lnTo>
                <a:lnTo>
                  <a:pt x="12191" y="2984"/>
                </a:lnTo>
                <a:lnTo>
                  <a:pt x="6095"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772" name="object 989"/>
          <p:cNvSpPr>
            <a:spLocks/>
          </p:cNvSpPr>
          <p:nvPr/>
        </p:nvSpPr>
        <p:spPr bwMode="auto">
          <a:xfrm>
            <a:off x="1861334" y="4681406"/>
            <a:ext cx="10076" cy="0"/>
          </a:xfrm>
          <a:custGeom>
            <a:avLst/>
            <a:gdLst>
              <a:gd name="T0" fmla="*/ 0 w 12192"/>
              <a:gd name="T1" fmla="*/ 11111 w 12192"/>
              <a:gd name="T2" fmla="*/ 0 60000 65536"/>
              <a:gd name="T3" fmla="*/ 0 60000 65536"/>
            </a:gdLst>
            <a:ahLst/>
            <a:cxnLst>
              <a:cxn ang="T2">
                <a:pos x="T0" y="0"/>
              </a:cxn>
              <a:cxn ang="T3">
                <a:pos x="T1" y="0"/>
              </a:cxn>
            </a:cxnLst>
            <a:rect l="0" t="0" r="r" b="b"/>
            <a:pathLst>
              <a:path w="12192">
                <a:moveTo>
                  <a:pt x="0" y="0"/>
                </a:moveTo>
                <a:lnTo>
                  <a:pt x="12191" y="0"/>
                </a:lnTo>
              </a:path>
            </a:pathLst>
          </a:custGeom>
          <a:noFill/>
          <a:ln w="5978">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1773" name="object 990"/>
          <p:cNvSpPr>
            <a:spLocks/>
          </p:cNvSpPr>
          <p:nvPr/>
        </p:nvSpPr>
        <p:spPr bwMode="auto">
          <a:xfrm>
            <a:off x="1865653" y="4681406"/>
            <a:ext cx="8637" cy="0"/>
          </a:xfrm>
          <a:custGeom>
            <a:avLst/>
            <a:gdLst>
              <a:gd name="T0" fmla="*/ 0 w 9143"/>
              <a:gd name="T1" fmla="*/ 9525 w 9143"/>
              <a:gd name="T2" fmla="*/ 0 60000 65536"/>
              <a:gd name="T3" fmla="*/ 0 60000 65536"/>
            </a:gdLst>
            <a:ahLst/>
            <a:cxnLst>
              <a:cxn ang="T2">
                <a:pos x="T0" y="0"/>
              </a:cxn>
              <a:cxn ang="T3">
                <a:pos x="T1" y="0"/>
              </a:cxn>
            </a:cxnLst>
            <a:rect l="0" t="0" r="r" b="b"/>
            <a:pathLst>
              <a:path w="9143">
                <a:moveTo>
                  <a:pt x="0" y="0"/>
                </a:moveTo>
                <a:lnTo>
                  <a:pt x="9143" y="0"/>
                </a:lnTo>
              </a:path>
            </a:pathLst>
          </a:custGeom>
          <a:noFill/>
          <a:ln w="5978">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1774" name="object 991"/>
          <p:cNvSpPr>
            <a:spLocks/>
          </p:cNvSpPr>
          <p:nvPr/>
        </p:nvSpPr>
        <p:spPr bwMode="auto">
          <a:xfrm>
            <a:off x="1868532" y="4636780"/>
            <a:ext cx="133878" cy="47505"/>
          </a:xfrm>
          <a:custGeom>
            <a:avLst/>
            <a:gdLst>
              <a:gd name="T0" fmla="*/ 141732 w 152400"/>
              <a:gd name="T1" fmla="*/ 0 h 53809"/>
              <a:gd name="T2" fmla="*/ 0 w 152400"/>
              <a:gd name="T3" fmla="*/ 46564 h 53809"/>
              <a:gd name="T4" fmla="*/ 0 w 152400"/>
              <a:gd name="T5" fmla="*/ 52387 h 53809"/>
              <a:gd name="T6" fmla="*/ 5905 w 152400"/>
              <a:gd name="T7" fmla="*/ 52387 h 53809"/>
              <a:gd name="T8" fmla="*/ 147638 w 152400"/>
              <a:gd name="T9" fmla="*/ 5823 h 53809"/>
              <a:gd name="T10" fmla="*/ 147638 w 152400"/>
              <a:gd name="T11" fmla="*/ 0 h 53809"/>
              <a:gd name="T12" fmla="*/ 141732 w 152400"/>
              <a:gd name="T13" fmla="*/ 0 h 5380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52400" h="53809">
                <a:moveTo>
                  <a:pt x="146304" y="0"/>
                </a:moveTo>
                <a:lnTo>
                  <a:pt x="0" y="47828"/>
                </a:lnTo>
                <a:lnTo>
                  <a:pt x="0" y="53809"/>
                </a:lnTo>
                <a:lnTo>
                  <a:pt x="6095" y="53809"/>
                </a:lnTo>
                <a:lnTo>
                  <a:pt x="152400" y="5981"/>
                </a:lnTo>
                <a:lnTo>
                  <a:pt x="152400" y="0"/>
                </a:lnTo>
                <a:lnTo>
                  <a:pt x="14630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775" name="object 992"/>
          <p:cNvSpPr>
            <a:spLocks/>
          </p:cNvSpPr>
          <p:nvPr/>
        </p:nvSpPr>
        <p:spPr bwMode="auto">
          <a:xfrm>
            <a:off x="1809511" y="4615187"/>
            <a:ext cx="24472" cy="11516"/>
          </a:xfrm>
          <a:custGeom>
            <a:avLst/>
            <a:gdLst>
              <a:gd name="T0" fmla="*/ 0 w 27431"/>
              <a:gd name="T1" fmla="*/ 0 h 11963"/>
              <a:gd name="T2" fmla="*/ 0 w 27431"/>
              <a:gd name="T3" fmla="*/ 6349 h 11963"/>
              <a:gd name="T4" fmla="*/ 20991 w 27431"/>
              <a:gd name="T5" fmla="*/ 12700 h 11963"/>
              <a:gd name="T6" fmla="*/ 26987 w 27431"/>
              <a:gd name="T7" fmla="*/ 12700 h 11963"/>
              <a:gd name="T8" fmla="*/ 26987 w 27431"/>
              <a:gd name="T9" fmla="*/ 6349 h 11963"/>
              <a:gd name="T10" fmla="*/ 5996 w 27431"/>
              <a:gd name="T11" fmla="*/ 0 h 11963"/>
              <a:gd name="T12" fmla="*/ 0 w 27431"/>
              <a:gd name="T13" fmla="*/ 0 h 1196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7431" h="11963">
                <a:moveTo>
                  <a:pt x="0" y="0"/>
                </a:moveTo>
                <a:lnTo>
                  <a:pt x="0" y="5981"/>
                </a:lnTo>
                <a:lnTo>
                  <a:pt x="21336" y="11963"/>
                </a:lnTo>
                <a:lnTo>
                  <a:pt x="27431" y="11963"/>
                </a:lnTo>
                <a:lnTo>
                  <a:pt x="27431" y="5981"/>
                </a:lnTo>
                <a:lnTo>
                  <a:pt x="6095"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776" name="object 993"/>
          <p:cNvSpPr>
            <a:spLocks/>
          </p:cNvSpPr>
          <p:nvPr/>
        </p:nvSpPr>
        <p:spPr bwMode="auto">
          <a:xfrm>
            <a:off x="1815269" y="4620945"/>
            <a:ext cx="18714" cy="12956"/>
          </a:xfrm>
          <a:custGeom>
            <a:avLst/>
            <a:gdLst>
              <a:gd name="T0" fmla="*/ 14741 w 21336"/>
              <a:gd name="T1" fmla="*/ 0 h 14947"/>
              <a:gd name="T2" fmla="*/ 0 w 21336"/>
              <a:gd name="T3" fmla="*/ 8571 h 14947"/>
              <a:gd name="T4" fmla="*/ 0 w 21336"/>
              <a:gd name="T5" fmla="*/ 14288 h 14947"/>
              <a:gd name="T6" fmla="*/ 5896 w 21336"/>
              <a:gd name="T7" fmla="*/ 14288 h 14947"/>
              <a:gd name="T8" fmla="*/ 20637 w 21336"/>
              <a:gd name="T9" fmla="*/ 5717 h 14947"/>
              <a:gd name="T10" fmla="*/ 20637 w 21336"/>
              <a:gd name="T11" fmla="*/ 0 h 14947"/>
              <a:gd name="T12" fmla="*/ 14741 w 21336"/>
              <a:gd name="T13" fmla="*/ 0 h 1494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1336" h="14947">
                <a:moveTo>
                  <a:pt x="15240" y="0"/>
                </a:moveTo>
                <a:lnTo>
                  <a:pt x="0" y="8966"/>
                </a:lnTo>
                <a:lnTo>
                  <a:pt x="0" y="14947"/>
                </a:lnTo>
                <a:lnTo>
                  <a:pt x="6096" y="14947"/>
                </a:lnTo>
                <a:lnTo>
                  <a:pt x="21336" y="5981"/>
                </a:lnTo>
                <a:lnTo>
                  <a:pt x="21336" y="0"/>
                </a:lnTo>
                <a:lnTo>
                  <a:pt x="1524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777" name="object 994"/>
          <p:cNvSpPr>
            <a:spLocks/>
          </p:cNvSpPr>
          <p:nvPr/>
        </p:nvSpPr>
        <p:spPr bwMode="auto">
          <a:xfrm>
            <a:off x="1790796" y="4629582"/>
            <a:ext cx="30231" cy="12956"/>
          </a:xfrm>
          <a:custGeom>
            <a:avLst/>
            <a:gdLst>
              <a:gd name="T0" fmla="*/ 27276 w 33528"/>
              <a:gd name="T1" fmla="*/ 0 h 14947"/>
              <a:gd name="T2" fmla="*/ 0 w 33528"/>
              <a:gd name="T3" fmla="*/ 8571 h 14947"/>
              <a:gd name="T4" fmla="*/ 0 w 33528"/>
              <a:gd name="T5" fmla="*/ 14288 h 14947"/>
              <a:gd name="T6" fmla="*/ 6061 w 33528"/>
              <a:gd name="T7" fmla="*/ 14288 h 14947"/>
              <a:gd name="T8" fmla="*/ 33338 w 33528"/>
              <a:gd name="T9" fmla="*/ 5717 h 14947"/>
              <a:gd name="T10" fmla="*/ 33338 w 33528"/>
              <a:gd name="T11" fmla="*/ 0 h 14947"/>
              <a:gd name="T12" fmla="*/ 27276 w 33528"/>
              <a:gd name="T13" fmla="*/ 0 h 1494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3528" h="14947">
                <a:moveTo>
                  <a:pt x="27431" y="0"/>
                </a:moveTo>
                <a:lnTo>
                  <a:pt x="0" y="8966"/>
                </a:lnTo>
                <a:lnTo>
                  <a:pt x="0" y="14947"/>
                </a:lnTo>
                <a:lnTo>
                  <a:pt x="6096" y="14947"/>
                </a:lnTo>
                <a:lnTo>
                  <a:pt x="33528" y="5981"/>
                </a:lnTo>
                <a:lnTo>
                  <a:pt x="33528" y="0"/>
                </a:lnTo>
                <a:lnTo>
                  <a:pt x="2743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778" name="object 995"/>
          <p:cNvSpPr>
            <a:spLocks/>
          </p:cNvSpPr>
          <p:nvPr/>
        </p:nvSpPr>
        <p:spPr bwMode="auto">
          <a:xfrm>
            <a:off x="1777841" y="4636781"/>
            <a:ext cx="18714" cy="8637"/>
          </a:xfrm>
          <a:custGeom>
            <a:avLst/>
            <a:gdLst>
              <a:gd name="T0" fmla="*/ 14740 w 21336"/>
              <a:gd name="T1" fmla="*/ 0 h 8966"/>
              <a:gd name="T2" fmla="*/ 0 w 21336"/>
              <a:gd name="T3" fmla="*/ 3184 h 8966"/>
              <a:gd name="T4" fmla="*/ 0 w 21336"/>
              <a:gd name="T5" fmla="*/ 9525 h 8966"/>
              <a:gd name="T6" fmla="*/ 5895 w 21336"/>
              <a:gd name="T7" fmla="*/ 9525 h 8966"/>
              <a:gd name="T8" fmla="*/ 20637 w 21336"/>
              <a:gd name="T9" fmla="*/ 6354 h 8966"/>
              <a:gd name="T10" fmla="*/ 20637 w 21336"/>
              <a:gd name="T11" fmla="*/ 0 h 8966"/>
              <a:gd name="T12" fmla="*/ 14740 w 21336"/>
              <a:gd name="T13" fmla="*/ 0 h 896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1336" h="8966">
                <a:moveTo>
                  <a:pt x="15239" y="0"/>
                </a:moveTo>
                <a:lnTo>
                  <a:pt x="0" y="2997"/>
                </a:lnTo>
                <a:lnTo>
                  <a:pt x="0" y="8966"/>
                </a:lnTo>
                <a:lnTo>
                  <a:pt x="6095" y="8966"/>
                </a:lnTo>
                <a:lnTo>
                  <a:pt x="21336" y="5981"/>
                </a:lnTo>
                <a:lnTo>
                  <a:pt x="21336" y="0"/>
                </a:lnTo>
                <a:lnTo>
                  <a:pt x="1523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779" name="object 996"/>
          <p:cNvSpPr>
            <a:spLocks/>
          </p:cNvSpPr>
          <p:nvPr/>
        </p:nvSpPr>
        <p:spPr bwMode="auto">
          <a:xfrm>
            <a:off x="1769204" y="4642538"/>
            <a:ext cx="12955" cy="0"/>
          </a:xfrm>
          <a:custGeom>
            <a:avLst/>
            <a:gdLst>
              <a:gd name="T0" fmla="*/ 0 w 15239"/>
              <a:gd name="T1" fmla="*/ 14287 w 15239"/>
              <a:gd name="T2" fmla="*/ 0 60000 65536"/>
              <a:gd name="T3" fmla="*/ 0 60000 65536"/>
            </a:gdLst>
            <a:ahLst/>
            <a:cxnLst>
              <a:cxn ang="T2">
                <a:pos x="T0" y="0"/>
              </a:cxn>
              <a:cxn ang="T3">
                <a:pos x="T1" y="0"/>
              </a:cxn>
            </a:cxnLst>
            <a:rect l="0" t="0" r="r" b="b"/>
            <a:pathLst>
              <a:path w="15239">
                <a:moveTo>
                  <a:pt x="0" y="0"/>
                </a:moveTo>
                <a:lnTo>
                  <a:pt x="15239" y="0"/>
                </a:lnTo>
              </a:path>
            </a:pathLst>
          </a:custGeom>
          <a:noFill/>
          <a:ln w="5978">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1780" name="object 997"/>
          <p:cNvSpPr>
            <a:spLocks/>
          </p:cNvSpPr>
          <p:nvPr/>
        </p:nvSpPr>
        <p:spPr bwMode="auto">
          <a:xfrm>
            <a:off x="1471217" y="4950602"/>
            <a:ext cx="12956" cy="12955"/>
          </a:xfrm>
          <a:custGeom>
            <a:avLst/>
            <a:gdLst>
              <a:gd name="T0" fmla="*/ 0 w 15239"/>
              <a:gd name="T1" fmla="*/ 0 h 14947"/>
              <a:gd name="T2" fmla="*/ 0 w 15239"/>
              <a:gd name="T3" fmla="*/ 5717 h 14947"/>
              <a:gd name="T4" fmla="*/ 8572 w 15239"/>
              <a:gd name="T5" fmla="*/ 14287 h 14947"/>
              <a:gd name="T6" fmla="*/ 14288 w 15239"/>
              <a:gd name="T7" fmla="*/ 14287 h 14947"/>
              <a:gd name="T8" fmla="*/ 14288 w 15239"/>
              <a:gd name="T9" fmla="*/ 8570 h 14947"/>
              <a:gd name="T10" fmla="*/ 5715 w 15239"/>
              <a:gd name="T11" fmla="*/ 0 h 14947"/>
              <a:gd name="T12" fmla="*/ 0 w 15239"/>
              <a:gd name="T13" fmla="*/ 0 h 1494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5239" h="14947">
                <a:moveTo>
                  <a:pt x="0" y="0"/>
                </a:moveTo>
                <a:lnTo>
                  <a:pt x="0" y="5981"/>
                </a:lnTo>
                <a:lnTo>
                  <a:pt x="9143" y="14947"/>
                </a:lnTo>
                <a:lnTo>
                  <a:pt x="15239" y="14947"/>
                </a:lnTo>
                <a:lnTo>
                  <a:pt x="15239" y="8966"/>
                </a:lnTo>
                <a:lnTo>
                  <a:pt x="6095"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781" name="object 998"/>
          <p:cNvSpPr>
            <a:spLocks/>
          </p:cNvSpPr>
          <p:nvPr/>
        </p:nvSpPr>
        <p:spPr bwMode="auto">
          <a:xfrm>
            <a:off x="1465459" y="4944843"/>
            <a:ext cx="11516" cy="11516"/>
          </a:xfrm>
          <a:custGeom>
            <a:avLst/>
            <a:gdLst>
              <a:gd name="T0" fmla="*/ 0 w 12191"/>
              <a:gd name="T1" fmla="*/ 0 h 11963"/>
              <a:gd name="T2" fmla="*/ 0 w 12191"/>
              <a:gd name="T3" fmla="*/ 6349 h 11963"/>
              <a:gd name="T4" fmla="*/ 6351 w 12191"/>
              <a:gd name="T5" fmla="*/ 12700 h 11963"/>
              <a:gd name="T6" fmla="*/ 12700 w 12191"/>
              <a:gd name="T7" fmla="*/ 12700 h 11963"/>
              <a:gd name="T8" fmla="*/ 12700 w 12191"/>
              <a:gd name="T9" fmla="*/ 6349 h 11963"/>
              <a:gd name="T10" fmla="*/ 6351 w 12191"/>
              <a:gd name="T11" fmla="*/ 0 h 11963"/>
              <a:gd name="T12" fmla="*/ 0 w 12191"/>
              <a:gd name="T13" fmla="*/ 0 h 1196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191" h="11963">
                <a:moveTo>
                  <a:pt x="0" y="0"/>
                </a:moveTo>
                <a:lnTo>
                  <a:pt x="0" y="5981"/>
                </a:lnTo>
                <a:lnTo>
                  <a:pt x="6096" y="11963"/>
                </a:lnTo>
                <a:lnTo>
                  <a:pt x="12191" y="11963"/>
                </a:lnTo>
                <a:lnTo>
                  <a:pt x="12191" y="5981"/>
                </a:lnTo>
                <a:lnTo>
                  <a:pt x="6096"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782" name="object 999"/>
          <p:cNvSpPr>
            <a:spLocks/>
          </p:cNvSpPr>
          <p:nvPr/>
        </p:nvSpPr>
        <p:spPr bwMode="auto">
          <a:xfrm>
            <a:off x="1459700" y="4947722"/>
            <a:ext cx="11516" cy="0"/>
          </a:xfrm>
          <a:custGeom>
            <a:avLst/>
            <a:gdLst>
              <a:gd name="T0" fmla="*/ 0 w 12191"/>
              <a:gd name="T1" fmla="*/ 12701 w 12191"/>
              <a:gd name="T2" fmla="*/ 0 60000 65536"/>
              <a:gd name="T3" fmla="*/ 0 60000 65536"/>
            </a:gdLst>
            <a:ahLst/>
            <a:cxnLst>
              <a:cxn ang="T2">
                <a:pos x="T0" y="0"/>
              </a:cxn>
              <a:cxn ang="T3">
                <a:pos x="T1" y="0"/>
              </a:cxn>
            </a:cxnLst>
            <a:rect l="0" t="0" r="r" b="b"/>
            <a:pathLst>
              <a:path w="12191">
                <a:moveTo>
                  <a:pt x="0" y="0"/>
                </a:moveTo>
                <a:lnTo>
                  <a:pt x="12192" y="0"/>
                </a:lnTo>
              </a:path>
            </a:pathLst>
          </a:custGeom>
          <a:noFill/>
          <a:ln w="5978">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1783" name="object 1000"/>
          <p:cNvSpPr>
            <a:spLocks/>
          </p:cNvSpPr>
          <p:nvPr/>
        </p:nvSpPr>
        <p:spPr bwMode="auto">
          <a:xfrm>
            <a:off x="1452504" y="4943403"/>
            <a:ext cx="12955" cy="7198"/>
          </a:xfrm>
          <a:custGeom>
            <a:avLst/>
            <a:gdLst>
              <a:gd name="T0" fmla="*/ 0 w 15240"/>
              <a:gd name="T1" fmla="*/ 0 h 8966"/>
              <a:gd name="T2" fmla="*/ 0 w 15240"/>
              <a:gd name="T3" fmla="*/ 5295 h 8966"/>
              <a:gd name="T4" fmla="*/ 8571 w 15240"/>
              <a:gd name="T5" fmla="*/ 7938 h 8966"/>
              <a:gd name="T6" fmla="*/ 14287 w 15240"/>
              <a:gd name="T7" fmla="*/ 7938 h 8966"/>
              <a:gd name="T8" fmla="*/ 14287 w 15240"/>
              <a:gd name="T9" fmla="*/ 2642 h 8966"/>
              <a:gd name="T10" fmla="*/ 5715 w 15240"/>
              <a:gd name="T11" fmla="*/ 0 h 8966"/>
              <a:gd name="T12" fmla="*/ 0 w 15240"/>
              <a:gd name="T13" fmla="*/ 0 h 896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5240" h="8966">
                <a:moveTo>
                  <a:pt x="0" y="0"/>
                </a:moveTo>
                <a:lnTo>
                  <a:pt x="0" y="5981"/>
                </a:lnTo>
                <a:lnTo>
                  <a:pt x="9143" y="8966"/>
                </a:lnTo>
                <a:lnTo>
                  <a:pt x="15240" y="8966"/>
                </a:lnTo>
                <a:lnTo>
                  <a:pt x="15240" y="2984"/>
                </a:lnTo>
                <a:lnTo>
                  <a:pt x="6096"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784" name="object 1001"/>
          <p:cNvSpPr>
            <a:spLocks/>
          </p:cNvSpPr>
          <p:nvPr/>
        </p:nvSpPr>
        <p:spPr bwMode="auto">
          <a:xfrm>
            <a:off x="1443866" y="4943403"/>
            <a:ext cx="14395" cy="7198"/>
          </a:xfrm>
          <a:custGeom>
            <a:avLst/>
            <a:gdLst>
              <a:gd name="T0" fmla="*/ 9524 w 15240"/>
              <a:gd name="T1" fmla="*/ 0 h 8966"/>
              <a:gd name="T2" fmla="*/ 0 w 15240"/>
              <a:gd name="T3" fmla="*/ 2642 h 8966"/>
              <a:gd name="T4" fmla="*/ 0 w 15240"/>
              <a:gd name="T5" fmla="*/ 7938 h 8966"/>
              <a:gd name="T6" fmla="*/ 6350 w 15240"/>
              <a:gd name="T7" fmla="*/ 7938 h 8966"/>
              <a:gd name="T8" fmla="*/ 15875 w 15240"/>
              <a:gd name="T9" fmla="*/ 5295 h 8966"/>
              <a:gd name="T10" fmla="*/ 15875 w 15240"/>
              <a:gd name="T11" fmla="*/ 0 h 8966"/>
              <a:gd name="T12" fmla="*/ 9524 w 15240"/>
              <a:gd name="T13" fmla="*/ 0 h 896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5240" h="8966">
                <a:moveTo>
                  <a:pt x="9143" y="0"/>
                </a:moveTo>
                <a:lnTo>
                  <a:pt x="0" y="2984"/>
                </a:lnTo>
                <a:lnTo>
                  <a:pt x="0" y="8966"/>
                </a:lnTo>
                <a:lnTo>
                  <a:pt x="6096" y="8966"/>
                </a:lnTo>
                <a:lnTo>
                  <a:pt x="15240" y="5981"/>
                </a:lnTo>
                <a:lnTo>
                  <a:pt x="15240" y="0"/>
                </a:lnTo>
                <a:lnTo>
                  <a:pt x="9143"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785" name="object 1002"/>
          <p:cNvSpPr>
            <a:spLocks/>
          </p:cNvSpPr>
          <p:nvPr/>
        </p:nvSpPr>
        <p:spPr bwMode="auto">
          <a:xfrm>
            <a:off x="1436668" y="4944844"/>
            <a:ext cx="12956" cy="8637"/>
          </a:xfrm>
          <a:custGeom>
            <a:avLst/>
            <a:gdLst>
              <a:gd name="T0" fmla="*/ 8572 w 15240"/>
              <a:gd name="T1" fmla="*/ 0 h 8966"/>
              <a:gd name="T2" fmla="*/ 0 w 15240"/>
              <a:gd name="T3" fmla="*/ 3184 h 8966"/>
              <a:gd name="T4" fmla="*/ 0 w 15240"/>
              <a:gd name="T5" fmla="*/ 9525 h 8966"/>
              <a:gd name="T6" fmla="*/ 5715 w 15240"/>
              <a:gd name="T7" fmla="*/ 9525 h 8966"/>
              <a:gd name="T8" fmla="*/ 14288 w 15240"/>
              <a:gd name="T9" fmla="*/ 6354 h 8966"/>
              <a:gd name="T10" fmla="*/ 14288 w 15240"/>
              <a:gd name="T11" fmla="*/ 0 h 8966"/>
              <a:gd name="T12" fmla="*/ 8572 w 15240"/>
              <a:gd name="T13" fmla="*/ 0 h 896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5240" h="8966">
                <a:moveTo>
                  <a:pt x="9143" y="0"/>
                </a:moveTo>
                <a:lnTo>
                  <a:pt x="0" y="2997"/>
                </a:lnTo>
                <a:lnTo>
                  <a:pt x="0" y="8966"/>
                </a:lnTo>
                <a:lnTo>
                  <a:pt x="6096" y="8966"/>
                </a:lnTo>
                <a:lnTo>
                  <a:pt x="15240" y="5981"/>
                </a:lnTo>
                <a:lnTo>
                  <a:pt x="15240" y="0"/>
                </a:lnTo>
                <a:lnTo>
                  <a:pt x="9143"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786" name="object 1003"/>
          <p:cNvSpPr>
            <a:spLocks/>
          </p:cNvSpPr>
          <p:nvPr/>
        </p:nvSpPr>
        <p:spPr bwMode="auto">
          <a:xfrm>
            <a:off x="1425152" y="4947722"/>
            <a:ext cx="15835" cy="10076"/>
          </a:xfrm>
          <a:custGeom>
            <a:avLst/>
            <a:gdLst>
              <a:gd name="T0" fmla="*/ 11642 w 18288"/>
              <a:gd name="T1" fmla="*/ 0 h 11950"/>
              <a:gd name="T2" fmla="*/ 0 w 18288"/>
              <a:gd name="T3" fmla="*/ 5550 h 11950"/>
              <a:gd name="T4" fmla="*/ 0 w 18288"/>
              <a:gd name="T5" fmla="*/ 11112 h 11950"/>
              <a:gd name="T6" fmla="*/ 5821 w 18288"/>
              <a:gd name="T7" fmla="*/ 11112 h 11950"/>
              <a:gd name="T8" fmla="*/ 17463 w 18288"/>
              <a:gd name="T9" fmla="*/ 5550 h 11950"/>
              <a:gd name="T10" fmla="*/ 17463 w 18288"/>
              <a:gd name="T11" fmla="*/ 0 h 11950"/>
              <a:gd name="T12" fmla="*/ 11642 w 18288"/>
              <a:gd name="T13" fmla="*/ 0 h 1195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8288" h="11950">
                <a:moveTo>
                  <a:pt x="12192" y="0"/>
                </a:moveTo>
                <a:lnTo>
                  <a:pt x="0" y="5969"/>
                </a:lnTo>
                <a:lnTo>
                  <a:pt x="0" y="11950"/>
                </a:lnTo>
                <a:lnTo>
                  <a:pt x="6096" y="11950"/>
                </a:lnTo>
                <a:lnTo>
                  <a:pt x="18288" y="5969"/>
                </a:lnTo>
                <a:lnTo>
                  <a:pt x="18288" y="0"/>
                </a:lnTo>
                <a:lnTo>
                  <a:pt x="1219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787" name="object 1004"/>
          <p:cNvSpPr>
            <a:spLocks/>
          </p:cNvSpPr>
          <p:nvPr/>
        </p:nvSpPr>
        <p:spPr bwMode="auto">
          <a:xfrm>
            <a:off x="1422272" y="4953481"/>
            <a:ext cx="54703" cy="18714"/>
          </a:xfrm>
          <a:custGeom>
            <a:avLst/>
            <a:gdLst>
              <a:gd name="T0" fmla="*/ 54293 w 60959"/>
              <a:gd name="T1" fmla="*/ 0 h 20929"/>
              <a:gd name="T2" fmla="*/ 0 w 60959"/>
              <a:gd name="T3" fmla="*/ 14738 h 20929"/>
              <a:gd name="T4" fmla="*/ 0 w 60959"/>
              <a:gd name="T5" fmla="*/ 20637 h 20929"/>
              <a:gd name="T6" fmla="*/ 6033 w 60959"/>
              <a:gd name="T7" fmla="*/ 20637 h 20929"/>
              <a:gd name="T8" fmla="*/ 60325 w 60959"/>
              <a:gd name="T9" fmla="*/ 5898 h 20929"/>
              <a:gd name="T10" fmla="*/ 60325 w 60959"/>
              <a:gd name="T11" fmla="*/ 0 h 20929"/>
              <a:gd name="T12" fmla="*/ 54293 w 60959"/>
              <a:gd name="T13" fmla="*/ 0 h 2092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0959" h="20929">
                <a:moveTo>
                  <a:pt x="54864" y="0"/>
                </a:moveTo>
                <a:lnTo>
                  <a:pt x="0" y="14947"/>
                </a:lnTo>
                <a:lnTo>
                  <a:pt x="0" y="20929"/>
                </a:lnTo>
                <a:lnTo>
                  <a:pt x="6096" y="20929"/>
                </a:lnTo>
                <a:lnTo>
                  <a:pt x="60959" y="5981"/>
                </a:lnTo>
                <a:lnTo>
                  <a:pt x="60959" y="0"/>
                </a:lnTo>
                <a:lnTo>
                  <a:pt x="5486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788" name="object 1005"/>
          <p:cNvSpPr>
            <a:spLocks/>
          </p:cNvSpPr>
          <p:nvPr/>
        </p:nvSpPr>
        <p:spPr bwMode="auto">
          <a:xfrm>
            <a:off x="1782159" y="4642539"/>
            <a:ext cx="11516" cy="7197"/>
          </a:xfrm>
          <a:custGeom>
            <a:avLst/>
            <a:gdLst>
              <a:gd name="T0" fmla="*/ 6350 w 12192"/>
              <a:gd name="T1" fmla="*/ 0 h 8966"/>
              <a:gd name="T2" fmla="*/ 0 w 12192"/>
              <a:gd name="T3" fmla="*/ 2642 h 8966"/>
              <a:gd name="T4" fmla="*/ 0 w 12192"/>
              <a:gd name="T5" fmla="*/ 7937 h 8966"/>
              <a:gd name="T6" fmla="*/ 6350 w 12192"/>
              <a:gd name="T7" fmla="*/ 7937 h 8966"/>
              <a:gd name="T8" fmla="*/ 12700 w 12192"/>
              <a:gd name="T9" fmla="*/ 5295 h 8966"/>
              <a:gd name="T10" fmla="*/ 12700 w 12192"/>
              <a:gd name="T11" fmla="*/ 0 h 8966"/>
              <a:gd name="T12" fmla="*/ 6350 w 12192"/>
              <a:gd name="T13" fmla="*/ 0 h 896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192" h="8966">
                <a:moveTo>
                  <a:pt x="6096" y="0"/>
                </a:moveTo>
                <a:lnTo>
                  <a:pt x="0" y="2984"/>
                </a:lnTo>
                <a:lnTo>
                  <a:pt x="0" y="8966"/>
                </a:lnTo>
                <a:lnTo>
                  <a:pt x="6096" y="8966"/>
                </a:lnTo>
                <a:lnTo>
                  <a:pt x="12192" y="5981"/>
                </a:lnTo>
                <a:lnTo>
                  <a:pt x="12192" y="0"/>
                </a:lnTo>
                <a:lnTo>
                  <a:pt x="609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789" name="object 1006"/>
          <p:cNvSpPr>
            <a:spLocks/>
          </p:cNvSpPr>
          <p:nvPr/>
        </p:nvSpPr>
        <p:spPr bwMode="auto">
          <a:xfrm>
            <a:off x="1777841" y="4645418"/>
            <a:ext cx="10076" cy="10076"/>
          </a:xfrm>
          <a:custGeom>
            <a:avLst/>
            <a:gdLst>
              <a:gd name="T0" fmla="*/ 5555 w 12192"/>
              <a:gd name="T1" fmla="*/ 0 h 11963"/>
              <a:gd name="T2" fmla="*/ 0 w 12192"/>
              <a:gd name="T3" fmla="*/ 5556 h 11963"/>
              <a:gd name="T4" fmla="*/ 0 w 12192"/>
              <a:gd name="T5" fmla="*/ 11112 h 11963"/>
              <a:gd name="T6" fmla="*/ 5555 w 12192"/>
              <a:gd name="T7" fmla="*/ 11112 h 11963"/>
              <a:gd name="T8" fmla="*/ 11112 w 12192"/>
              <a:gd name="T9" fmla="*/ 5556 h 11963"/>
              <a:gd name="T10" fmla="*/ 11112 w 12192"/>
              <a:gd name="T11" fmla="*/ 0 h 11963"/>
              <a:gd name="T12" fmla="*/ 5555 w 12192"/>
              <a:gd name="T13" fmla="*/ 0 h 1196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192" h="11963">
                <a:moveTo>
                  <a:pt x="6095" y="0"/>
                </a:moveTo>
                <a:lnTo>
                  <a:pt x="0" y="5981"/>
                </a:lnTo>
                <a:lnTo>
                  <a:pt x="0" y="11963"/>
                </a:lnTo>
                <a:lnTo>
                  <a:pt x="6095" y="11963"/>
                </a:lnTo>
                <a:lnTo>
                  <a:pt x="12192" y="5981"/>
                </a:lnTo>
                <a:lnTo>
                  <a:pt x="12192" y="0"/>
                </a:lnTo>
                <a:lnTo>
                  <a:pt x="609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790" name="object 1007"/>
          <p:cNvSpPr>
            <a:spLocks/>
          </p:cNvSpPr>
          <p:nvPr/>
        </p:nvSpPr>
        <p:spPr bwMode="auto">
          <a:xfrm>
            <a:off x="1759126" y="4649736"/>
            <a:ext cx="23033" cy="12956"/>
          </a:xfrm>
          <a:custGeom>
            <a:avLst/>
            <a:gdLst>
              <a:gd name="T0" fmla="*/ 19756 w 27431"/>
              <a:gd name="T1" fmla="*/ 0 h 14947"/>
              <a:gd name="T2" fmla="*/ 0 w 27431"/>
              <a:gd name="T3" fmla="*/ 8571 h 14947"/>
              <a:gd name="T4" fmla="*/ 0 w 27431"/>
              <a:gd name="T5" fmla="*/ 14288 h 14947"/>
              <a:gd name="T6" fmla="*/ 5644 w 27431"/>
              <a:gd name="T7" fmla="*/ 14288 h 14947"/>
              <a:gd name="T8" fmla="*/ 25400 w 27431"/>
              <a:gd name="T9" fmla="*/ 5717 h 14947"/>
              <a:gd name="T10" fmla="*/ 25400 w 27431"/>
              <a:gd name="T11" fmla="*/ 0 h 14947"/>
              <a:gd name="T12" fmla="*/ 19756 w 27431"/>
              <a:gd name="T13" fmla="*/ 0 h 1494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7431" h="14947">
                <a:moveTo>
                  <a:pt x="21336" y="0"/>
                </a:moveTo>
                <a:lnTo>
                  <a:pt x="0" y="8966"/>
                </a:lnTo>
                <a:lnTo>
                  <a:pt x="0" y="14947"/>
                </a:lnTo>
                <a:lnTo>
                  <a:pt x="6095" y="14947"/>
                </a:lnTo>
                <a:lnTo>
                  <a:pt x="27431" y="5981"/>
                </a:lnTo>
                <a:lnTo>
                  <a:pt x="27431" y="0"/>
                </a:lnTo>
                <a:lnTo>
                  <a:pt x="2133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791" name="object 1008"/>
          <p:cNvSpPr>
            <a:spLocks/>
          </p:cNvSpPr>
          <p:nvPr/>
        </p:nvSpPr>
        <p:spPr bwMode="auto">
          <a:xfrm>
            <a:off x="1740412" y="4658373"/>
            <a:ext cx="23033" cy="7198"/>
          </a:xfrm>
          <a:custGeom>
            <a:avLst/>
            <a:gdLst>
              <a:gd name="T0" fmla="*/ 19756 w 27431"/>
              <a:gd name="T1" fmla="*/ 0 h 8966"/>
              <a:gd name="T2" fmla="*/ 0 w 27431"/>
              <a:gd name="T3" fmla="*/ 2653 h 8966"/>
              <a:gd name="T4" fmla="*/ 0 w 27431"/>
              <a:gd name="T5" fmla="*/ 7938 h 8966"/>
              <a:gd name="T6" fmla="*/ 5645 w 27431"/>
              <a:gd name="T7" fmla="*/ 7938 h 8966"/>
              <a:gd name="T8" fmla="*/ 25400 w 27431"/>
              <a:gd name="T9" fmla="*/ 5295 h 8966"/>
              <a:gd name="T10" fmla="*/ 25400 w 27431"/>
              <a:gd name="T11" fmla="*/ 0 h 8966"/>
              <a:gd name="T12" fmla="*/ 19756 w 27431"/>
              <a:gd name="T13" fmla="*/ 0 h 896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7431" h="8966">
                <a:moveTo>
                  <a:pt x="21336" y="0"/>
                </a:moveTo>
                <a:lnTo>
                  <a:pt x="0" y="2997"/>
                </a:lnTo>
                <a:lnTo>
                  <a:pt x="0" y="8966"/>
                </a:lnTo>
                <a:lnTo>
                  <a:pt x="6096" y="8966"/>
                </a:lnTo>
                <a:lnTo>
                  <a:pt x="27431" y="5981"/>
                </a:lnTo>
                <a:lnTo>
                  <a:pt x="27431" y="0"/>
                </a:lnTo>
                <a:lnTo>
                  <a:pt x="2133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792" name="object 1009"/>
          <p:cNvSpPr>
            <a:spLocks/>
          </p:cNvSpPr>
          <p:nvPr/>
        </p:nvSpPr>
        <p:spPr bwMode="auto">
          <a:xfrm>
            <a:off x="1723138" y="4661252"/>
            <a:ext cx="21593" cy="7198"/>
          </a:xfrm>
          <a:custGeom>
            <a:avLst/>
            <a:gdLst>
              <a:gd name="T0" fmla="*/ 17858 w 24384"/>
              <a:gd name="T1" fmla="*/ 0 h 8966"/>
              <a:gd name="T2" fmla="*/ 0 w 24384"/>
              <a:gd name="T3" fmla="*/ 2642 h 8966"/>
              <a:gd name="T4" fmla="*/ 0 w 24384"/>
              <a:gd name="T5" fmla="*/ 7938 h 8966"/>
              <a:gd name="T6" fmla="*/ 5953 w 24384"/>
              <a:gd name="T7" fmla="*/ 7938 h 8966"/>
              <a:gd name="T8" fmla="*/ 23812 w 24384"/>
              <a:gd name="T9" fmla="*/ 5284 h 8966"/>
              <a:gd name="T10" fmla="*/ 23812 w 24384"/>
              <a:gd name="T11" fmla="*/ 0 h 8966"/>
              <a:gd name="T12" fmla="*/ 17858 w 24384"/>
              <a:gd name="T13" fmla="*/ 0 h 896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4384" h="8966">
                <a:moveTo>
                  <a:pt x="18287" y="0"/>
                </a:moveTo>
                <a:lnTo>
                  <a:pt x="0" y="2984"/>
                </a:lnTo>
                <a:lnTo>
                  <a:pt x="0" y="8966"/>
                </a:lnTo>
                <a:lnTo>
                  <a:pt x="6096" y="8966"/>
                </a:lnTo>
                <a:lnTo>
                  <a:pt x="24384" y="5968"/>
                </a:lnTo>
                <a:lnTo>
                  <a:pt x="24384" y="0"/>
                </a:lnTo>
                <a:lnTo>
                  <a:pt x="1828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793" name="object 1010"/>
          <p:cNvSpPr>
            <a:spLocks/>
          </p:cNvSpPr>
          <p:nvPr/>
        </p:nvSpPr>
        <p:spPr bwMode="auto">
          <a:xfrm>
            <a:off x="1715940" y="4661252"/>
            <a:ext cx="12956" cy="7198"/>
          </a:xfrm>
          <a:custGeom>
            <a:avLst/>
            <a:gdLst>
              <a:gd name="T0" fmla="*/ 0 w 15240"/>
              <a:gd name="T1" fmla="*/ 0 h 8966"/>
              <a:gd name="T2" fmla="*/ 0 w 15240"/>
              <a:gd name="T3" fmla="*/ 5284 h 8966"/>
              <a:gd name="T4" fmla="*/ 8572 w 15240"/>
              <a:gd name="T5" fmla="*/ 7938 h 8966"/>
              <a:gd name="T6" fmla="*/ 14288 w 15240"/>
              <a:gd name="T7" fmla="*/ 7938 h 8966"/>
              <a:gd name="T8" fmla="*/ 14288 w 15240"/>
              <a:gd name="T9" fmla="*/ 2642 h 8966"/>
              <a:gd name="T10" fmla="*/ 5715 w 15240"/>
              <a:gd name="T11" fmla="*/ 0 h 8966"/>
              <a:gd name="T12" fmla="*/ 0 w 15240"/>
              <a:gd name="T13" fmla="*/ 0 h 896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5240" h="8966">
                <a:moveTo>
                  <a:pt x="0" y="0"/>
                </a:moveTo>
                <a:lnTo>
                  <a:pt x="0" y="5968"/>
                </a:lnTo>
                <a:lnTo>
                  <a:pt x="9143" y="8966"/>
                </a:lnTo>
                <a:lnTo>
                  <a:pt x="15240" y="8966"/>
                </a:lnTo>
                <a:lnTo>
                  <a:pt x="15240" y="2984"/>
                </a:lnTo>
                <a:lnTo>
                  <a:pt x="6096"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794" name="object 1011"/>
          <p:cNvSpPr>
            <a:spLocks/>
          </p:cNvSpPr>
          <p:nvPr/>
        </p:nvSpPr>
        <p:spPr bwMode="auto">
          <a:xfrm>
            <a:off x="1713061" y="4661252"/>
            <a:ext cx="7198" cy="7198"/>
          </a:xfrm>
          <a:custGeom>
            <a:avLst/>
            <a:gdLst>
              <a:gd name="T0" fmla="*/ 2646 w 9144"/>
              <a:gd name="T1" fmla="*/ 0 h 8966"/>
              <a:gd name="T2" fmla="*/ 0 w 9144"/>
              <a:gd name="T3" fmla="*/ 2642 h 8966"/>
              <a:gd name="T4" fmla="*/ 0 w 9144"/>
              <a:gd name="T5" fmla="*/ 7938 h 8966"/>
              <a:gd name="T6" fmla="*/ 5292 w 9144"/>
              <a:gd name="T7" fmla="*/ 7938 h 8966"/>
              <a:gd name="T8" fmla="*/ 7938 w 9144"/>
              <a:gd name="T9" fmla="*/ 5284 h 8966"/>
              <a:gd name="T10" fmla="*/ 7938 w 9144"/>
              <a:gd name="T11" fmla="*/ 0 h 8966"/>
              <a:gd name="T12" fmla="*/ 2646 w 9144"/>
              <a:gd name="T13" fmla="*/ 0 h 896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144" h="8966">
                <a:moveTo>
                  <a:pt x="3048" y="0"/>
                </a:moveTo>
                <a:lnTo>
                  <a:pt x="0" y="2984"/>
                </a:lnTo>
                <a:lnTo>
                  <a:pt x="0" y="8966"/>
                </a:lnTo>
                <a:lnTo>
                  <a:pt x="6096" y="8966"/>
                </a:lnTo>
                <a:lnTo>
                  <a:pt x="9144" y="5968"/>
                </a:lnTo>
                <a:lnTo>
                  <a:pt x="9144" y="0"/>
                </a:lnTo>
                <a:lnTo>
                  <a:pt x="304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795" name="object 1012"/>
          <p:cNvSpPr>
            <a:spLocks/>
          </p:cNvSpPr>
          <p:nvPr/>
        </p:nvSpPr>
        <p:spPr bwMode="auto">
          <a:xfrm>
            <a:off x="1710182" y="4662692"/>
            <a:ext cx="8637" cy="8637"/>
          </a:xfrm>
          <a:custGeom>
            <a:avLst/>
            <a:gdLst>
              <a:gd name="T0" fmla="*/ 3174 w 9143"/>
              <a:gd name="T1" fmla="*/ 0 h 8966"/>
              <a:gd name="T2" fmla="*/ 0 w 9143"/>
              <a:gd name="T3" fmla="*/ 3170 h 8966"/>
              <a:gd name="T4" fmla="*/ 0 w 9143"/>
              <a:gd name="T5" fmla="*/ 9525 h 8966"/>
              <a:gd name="T6" fmla="*/ 6350 w 9143"/>
              <a:gd name="T7" fmla="*/ 9525 h 8966"/>
              <a:gd name="T8" fmla="*/ 9525 w 9143"/>
              <a:gd name="T9" fmla="*/ 6354 h 8966"/>
              <a:gd name="T10" fmla="*/ 9525 w 9143"/>
              <a:gd name="T11" fmla="*/ 0 h 8966"/>
              <a:gd name="T12" fmla="*/ 3174 w 9143"/>
              <a:gd name="T13" fmla="*/ 0 h 896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143" h="8966">
                <a:moveTo>
                  <a:pt x="3047" y="0"/>
                </a:moveTo>
                <a:lnTo>
                  <a:pt x="0" y="2984"/>
                </a:lnTo>
                <a:lnTo>
                  <a:pt x="0" y="8966"/>
                </a:lnTo>
                <a:lnTo>
                  <a:pt x="6095" y="8966"/>
                </a:lnTo>
                <a:lnTo>
                  <a:pt x="9143" y="5981"/>
                </a:lnTo>
                <a:lnTo>
                  <a:pt x="9143" y="0"/>
                </a:lnTo>
                <a:lnTo>
                  <a:pt x="304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796" name="object 1013"/>
          <p:cNvSpPr>
            <a:spLocks/>
          </p:cNvSpPr>
          <p:nvPr/>
        </p:nvSpPr>
        <p:spPr bwMode="auto">
          <a:xfrm>
            <a:off x="1713060" y="4665572"/>
            <a:ext cx="0" cy="8637"/>
          </a:xfrm>
          <a:custGeom>
            <a:avLst/>
            <a:gdLst>
              <a:gd name="T0" fmla="*/ 0 h 8968"/>
              <a:gd name="T1" fmla="*/ 9525 h 8968"/>
              <a:gd name="T2" fmla="*/ 0 60000 65536"/>
              <a:gd name="T3" fmla="*/ 0 60000 65536"/>
            </a:gdLst>
            <a:ahLst/>
            <a:cxnLst>
              <a:cxn ang="T2">
                <a:pos x="0" y="T0"/>
              </a:cxn>
              <a:cxn ang="T3">
                <a:pos x="0" y="T1"/>
              </a:cxn>
            </a:cxnLst>
            <a:rect l="0" t="0" r="r" b="b"/>
            <a:pathLst>
              <a:path h="8968">
                <a:moveTo>
                  <a:pt x="0" y="0"/>
                </a:moveTo>
                <a:lnTo>
                  <a:pt x="0" y="8968"/>
                </a:lnTo>
              </a:path>
            </a:pathLst>
          </a:custGeom>
          <a:noFill/>
          <a:ln w="609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1797" name="object 1014"/>
          <p:cNvSpPr>
            <a:spLocks/>
          </p:cNvSpPr>
          <p:nvPr/>
        </p:nvSpPr>
        <p:spPr bwMode="auto">
          <a:xfrm>
            <a:off x="1734655" y="4661252"/>
            <a:ext cx="7197" cy="25912"/>
          </a:xfrm>
          <a:custGeom>
            <a:avLst/>
            <a:gdLst>
              <a:gd name="T0" fmla="*/ 2646 w 9143"/>
              <a:gd name="T1" fmla="*/ 0 h 29883"/>
              <a:gd name="T2" fmla="*/ 0 w 9143"/>
              <a:gd name="T3" fmla="*/ 22867 h 29883"/>
              <a:gd name="T4" fmla="*/ 0 w 9143"/>
              <a:gd name="T5" fmla="*/ 28575 h 29883"/>
              <a:gd name="T6" fmla="*/ 5291 w 9143"/>
              <a:gd name="T7" fmla="*/ 28575 h 29883"/>
              <a:gd name="T8" fmla="*/ 7937 w 9143"/>
              <a:gd name="T9" fmla="*/ 5707 h 29883"/>
              <a:gd name="T10" fmla="*/ 7937 w 9143"/>
              <a:gd name="T11" fmla="*/ 0 h 29883"/>
              <a:gd name="T12" fmla="*/ 2646 w 9143"/>
              <a:gd name="T13" fmla="*/ 0 h 2988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143" h="29883">
                <a:moveTo>
                  <a:pt x="3048" y="0"/>
                </a:moveTo>
                <a:lnTo>
                  <a:pt x="0" y="23914"/>
                </a:lnTo>
                <a:lnTo>
                  <a:pt x="0" y="29883"/>
                </a:lnTo>
                <a:lnTo>
                  <a:pt x="6095" y="29883"/>
                </a:lnTo>
                <a:lnTo>
                  <a:pt x="9143" y="5968"/>
                </a:lnTo>
                <a:lnTo>
                  <a:pt x="9143" y="0"/>
                </a:lnTo>
                <a:lnTo>
                  <a:pt x="304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798" name="object 1015"/>
          <p:cNvSpPr>
            <a:spLocks/>
          </p:cNvSpPr>
          <p:nvPr/>
        </p:nvSpPr>
        <p:spPr bwMode="auto">
          <a:xfrm>
            <a:off x="1720259" y="4681406"/>
            <a:ext cx="20154" cy="40307"/>
          </a:xfrm>
          <a:custGeom>
            <a:avLst/>
            <a:gdLst>
              <a:gd name="T0" fmla="*/ 15875 w 21335"/>
              <a:gd name="T1" fmla="*/ 0 h 44830"/>
              <a:gd name="T2" fmla="*/ 0 w 21335"/>
              <a:gd name="T3" fmla="*/ 38533 h 44830"/>
              <a:gd name="T4" fmla="*/ 0 w 21335"/>
              <a:gd name="T5" fmla="*/ 44451 h 44830"/>
              <a:gd name="T6" fmla="*/ 6349 w 21335"/>
              <a:gd name="T7" fmla="*/ 44451 h 44830"/>
              <a:gd name="T8" fmla="*/ 22225 w 21335"/>
              <a:gd name="T9" fmla="*/ 5918 h 44830"/>
              <a:gd name="T10" fmla="*/ 22225 w 21335"/>
              <a:gd name="T11" fmla="*/ 0 h 44830"/>
              <a:gd name="T12" fmla="*/ 15875 w 21335"/>
              <a:gd name="T13" fmla="*/ 0 h 4483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1335" h="44830">
                <a:moveTo>
                  <a:pt x="15239" y="0"/>
                </a:moveTo>
                <a:lnTo>
                  <a:pt x="0" y="38862"/>
                </a:lnTo>
                <a:lnTo>
                  <a:pt x="0" y="44831"/>
                </a:lnTo>
                <a:lnTo>
                  <a:pt x="6095" y="44831"/>
                </a:lnTo>
                <a:lnTo>
                  <a:pt x="21335" y="5969"/>
                </a:lnTo>
                <a:lnTo>
                  <a:pt x="21335" y="0"/>
                </a:lnTo>
                <a:lnTo>
                  <a:pt x="1523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799" name="object 1016"/>
          <p:cNvSpPr>
            <a:spLocks/>
          </p:cNvSpPr>
          <p:nvPr/>
        </p:nvSpPr>
        <p:spPr bwMode="auto">
          <a:xfrm>
            <a:off x="1701544" y="4715955"/>
            <a:ext cx="24473" cy="41747"/>
          </a:xfrm>
          <a:custGeom>
            <a:avLst/>
            <a:gdLst>
              <a:gd name="T0" fmla="*/ 20991 w 27431"/>
              <a:gd name="T1" fmla="*/ 0 h 47828"/>
              <a:gd name="T2" fmla="*/ 0 w 27431"/>
              <a:gd name="T3" fmla="*/ 40280 h 47828"/>
              <a:gd name="T4" fmla="*/ 0 w 27431"/>
              <a:gd name="T5" fmla="*/ 46038 h 47828"/>
              <a:gd name="T6" fmla="*/ 5997 w 27431"/>
              <a:gd name="T7" fmla="*/ 46038 h 47828"/>
              <a:gd name="T8" fmla="*/ 26988 w 27431"/>
              <a:gd name="T9" fmla="*/ 5745 h 47828"/>
              <a:gd name="T10" fmla="*/ 26988 w 27431"/>
              <a:gd name="T11" fmla="*/ 0 h 47828"/>
              <a:gd name="T12" fmla="*/ 20991 w 27431"/>
              <a:gd name="T13" fmla="*/ 0 h 4782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7431" h="47828">
                <a:moveTo>
                  <a:pt x="21336" y="0"/>
                </a:moveTo>
                <a:lnTo>
                  <a:pt x="0" y="41846"/>
                </a:lnTo>
                <a:lnTo>
                  <a:pt x="0" y="47828"/>
                </a:lnTo>
                <a:lnTo>
                  <a:pt x="6095" y="47828"/>
                </a:lnTo>
                <a:lnTo>
                  <a:pt x="27431" y="5968"/>
                </a:lnTo>
                <a:lnTo>
                  <a:pt x="27431" y="0"/>
                </a:lnTo>
                <a:lnTo>
                  <a:pt x="2133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800" name="object 1017"/>
          <p:cNvSpPr>
            <a:spLocks/>
          </p:cNvSpPr>
          <p:nvPr/>
        </p:nvSpPr>
        <p:spPr bwMode="auto">
          <a:xfrm>
            <a:off x="1691467" y="4753383"/>
            <a:ext cx="15835" cy="20154"/>
          </a:xfrm>
          <a:custGeom>
            <a:avLst/>
            <a:gdLst>
              <a:gd name="T0" fmla="*/ 11642 w 18287"/>
              <a:gd name="T1" fmla="*/ 0 h 23914"/>
              <a:gd name="T2" fmla="*/ 0 w 18287"/>
              <a:gd name="T3" fmla="*/ 16665 h 23914"/>
              <a:gd name="T4" fmla="*/ 0 w 18287"/>
              <a:gd name="T5" fmla="*/ 22225 h 23914"/>
              <a:gd name="T6" fmla="*/ 5820 w 18287"/>
              <a:gd name="T7" fmla="*/ 22225 h 23914"/>
              <a:gd name="T8" fmla="*/ 17462 w 18287"/>
              <a:gd name="T9" fmla="*/ 5559 h 23914"/>
              <a:gd name="T10" fmla="*/ 17462 w 18287"/>
              <a:gd name="T11" fmla="*/ 0 h 23914"/>
              <a:gd name="T12" fmla="*/ 11642 w 18287"/>
              <a:gd name="T13" fmla="*/ 0 h 2391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8287" h="23914">
                <a:moveTo>
                  <a:pt x="12192" y="0"/>
                </a:moveTo>
                <a:lnTo>
                  <a:pt x="0" y="17932"/>
                </a:lnTo>
                <a:lnTo>
                  <a:pt x="0" y="23914"/>
                </a:lnTo>
                <a:lnTo>
                  <a:pt x="6095" y="23914"/>
                </a:lnTo>
                <a:lnTo>
                  <a:pt x="18287" y="5981"/>
                </a:lnTo>
                <a:lnTo>
                  <a:pt x="18287" y="0"/>
                </a:lnTo>
                <a:lnTo>
                  <a:pt x="1219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801" name="object 1018"/>
          <p:cNvSpPr>
            <a:spLocks/>
          </p:cNvSpPr>
          <p:nvPr/>
        </p:nvSpPr>
        <p:spPr bwMode="auto">
          <a:xfrm>
            <a:off x="1678511" y="4769218"/>
            <a:ext cx="18715" cy="17275"/>
          </a:xfrm>
          <a:custGeom>
            <a:avLst/>
            <a:gdLst>
              <a:gd name="T0" fmla="*/ 14741 w 21335"/>
              <a:gd name="T1" fmla="*/ 0 h 20929"/>
              <a:gd name="T2" fmla="*/ 0 w 21335"/>
              <a:gd name="T3" fmla="*/ 13605 h 20929"/>
              <a:gd name="T4" fmla="*/ 0 w 21335"/>
              <a:gd name="T5" fmla="*/ 19050 h 20929"/>
              <a:gd name="T6" fmla="*/ 5896 w 21335"/>
              <a:gd name="T7" fmla="*/ 19050 h 20929"/>
              <a:gd name="T8" fmla="*/ 20638 w 21335"/>
              <a:gd name="T9" fmla="*/ 5444 h 20929"/>
              <a:gd name="T10" fmla="*/ 20638 w 21335"/>
              <a:gd name="T11" fmla="*/ 0 h 20929"/>
              <a:gd name="T12" fmla="*/ 14741 w 21335"/>
              <a:gd name="T13" fmla="*/ 0 h 2092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1335" h="20929">
                <a:moveTo>
                  <a:pt x="15239" y="0"/>
                </a:moveTo>
                <a:lnTo>
                  <a:pt x="0" y="14947"/>
                </a:lnTo>
                <a:lnTo>
                  <a:pt x="0" y="20929"/>
                </a:lnTo>
                <a:lnTo>
                  <a:pt x="6095" y="20929"/>
                </a:lnTo>
                <a:lnTo>
                  <a:pt x="21335" y="5981"/>
                </a:lnTo>
                <a:lnTo>
                  <a:pt x="21335" y="0"/>
                </a:lnTo>
                <a:lnTo>
                  <a:pt x="1523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802" name="object 1019"/>
          <p:cNvSpPr>
            <a:spLocks/>
          </p:cNvSpPr>
          <p:nvPr/>
        </p:nvSpPr>
        <p:spPr bwMode="auto">
          <a:xfrm>
            <a:off x="1620930" y="4782174"/>
            <a:ext cx="61901" cy="54703"/>
          </a:xfrm>
          <a:custGeom>
            <a:avLst/>
            <a:gdLst>
              <a:gd name="T0" fmla="*/ 62327 w 70104"/>
              <a:gd name="T1" fmla="*/ 0 h 62776"/>
              <a:gd name="T2" fmla="*/ 0 w 70104"/>
              <a:gd name="T3" fmla="*/ 54589 h 62776"/>
              <a:gd name="T4" fmla="*/ 0 w 70104"/>
              <a:gd name="T5" fmla="*/ 60325 h 62776"/>
              <a:gd name="T6" fmla="*/ 5936 w 70104"/>
              <a:gd name="T7" fmla="*/ 60325 h 62776"/>
              <a:gd name="T8" fmla="*/ 68263 w 70104"/>
              <a:gd name="T9" fmla="*/ 5747 h 62776"/>
              <a:gd name="T10" fmla="*/ 68263 w 70104"/>
              <a:gd name="T11" fmla="*/ 0 h 62776"/>
              <a:gd name="T12" fmla="*/ 62327 w 70104"/>
              <a:gd name="T13" fmla="*/ 0 h 6277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0104" h="62776">
                <a:moveTo>
                  <a:pt x="64008" y="0"/>
                </a:moveTo>
                <a:lnTo>
                  <a:pt x="0" y="56807"/>
                </a:lnTo>
                <a:lnTo>
                  <a:pt x="0" y="62776"/>
                </a:lnTo>
                <a:lnTo>
                  <a:pt x="6096" y="62776"/>
                </a:lnTo>
                <a:lnTo>
                  <a:pt x="70104" y="5981"/>
                </a:lnTo>
                <a:lnTo>
                  <a:pt x="70104" y="0"/>
                </a:lnTo>
                <a:lnTo>
                  <a:pt x="6400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803" name="object 1020"/>
          <p:cNvSpPr>
            <a:spLocks/>
          </p:cNvSpPr>
          <p:nvPr/>
        </p:nvSpPr>
        <p:spPr bwMode="auto">
          <a:xfrm>
            <a:off x="1595018" y="4832558"/>
            <a:ext cx="31670" cy="23033"/>
          </a:xfrm>
          <a:custGeom>
            <a:avLst/>
            <a:gdLst>
              <a:gd name="T0" fmla="*/ 29104 w 36575"/>
              <a:gd name="T1" fmla="*/ 0 h 26898"/>
              <a:gd name="T2" fmla="*/ 0 w 36575"/>
              <a:gd name="T3" fmla="*/ 19751 h 26898"/>
              <a:gd name="T4" fmla="*/ 0 w 36575"/>
              <a:gd name="T5" fmla="*/ 25400 h 26898"/>
              <a:gd name="T6" fmla="*/ 5820 w 36575"/>
              <a:gd name="T7" fmla="*/ 25400 h 26898"/>
              <a:gd name="T8" fmla="*/ 34925 w 36575"/>
              <a:gd name="T9" fmla="*/ 5636 h 26898"/>
              <a:gd name="T10" fmla="*/ 34925 w 36575"/>
              <a:gd name="T11" fmla="*/ 0 h 26898"/>
              <a:gd name="T12" fmla="*/ 29104 w 36575"/>
              <a:gd name="T13" fmla="*/ 0 h 2689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6575" h="26898">
                <a:moveTo>
                  <a:pt x="30479" y="0"/>
                </a:moveTo>
                <a:lnTo>
                  <a:pt x="0" y="20916"/>
                </a:lnTo>
                <a:lnTo>
                  <a:pt x="0" y="26898"/>
                </a:lnTo>
                <a:lnTo>
                  <a:pt x="6095" y="26898"/>
                </a:lnTo>
                <a:lnTo>
                  <a:pt x="36575" y="5968"/>
                </a:lnTo>
                <a:lnTo>
                  <a:pt x="36575" y="0"/>
                </a:lnTo>
                <a:lnTo>
                  <a:pt x="3047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804" name="object 1021"/>
          <p:cNvSpPr>
            <a:spLocks/>
          </p:cNvSpPr>
          <p:nvPr/>
        </p:nvSpPr>
        <p:spPr bwMode="auto">
          <a:xfrm>
            <a:off x="1583502" y="4849833"/>
            <a:ext cx="15835" cy="11516"/>
          </a:xfrm>
          <a:custGeom>
            <a:avLst/>
            <a:gdLst>
              <a:gd name="T0" fmla="*/ 11643 w 18287"/>
              <a:gd name="T1" fmla="*/ 0 h 11963"/>
              <a:gd name="T2" fmla="*/ 0 w 18287"/>
              <a:gd name="T3" fmla="*/ 6349 h 11963"/>
              <a:gd name="T4" fmla="*/ 0 w 18287"/>
              <a:gd name="T5" fmla="*/ 12700 h 11963"/>
              <a:gd name="T6" fmla="*/ 5820 w 18287"/>
              <a:gd name="T7" fmla="*/ 12700 h 11963"/>
              <a:gd name="T8" fmla="*/ 17463 w 18287"/>
              <a:gd name="T9" fmla="*/ 6349 h 11963"/>
              <a:gd name="T10" fmla="*/ 17463 w 18287"/>
              <a:gd name="T11" fmla="*/ 0 h 11963"/>
              <a:gd name="T12" fmla="*/ 11643 w 18287"/>
              <a:gd name="T13" fmla="*/ 0 h 1196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8287" h="11963">
                <a:moveTo>
                  <a:pt x="12192" y="0"/>
                </a:moveTo>
                <a:lnTo>
                  <a:pt x="0" y="5981"/>
                </a:lnTo>
                <a:lnTo>
                  <a:pt x="0" y="11963"/>
                </a:lnTo>
                <a:lnTo>
                  <a:pt x="6095" y="11963"/>
                </a:lnTo>
                <a:lnTo>
                  <a:pt x="18287" y="5981"/>
                </a:lnTo>
                <a:lnTo>
                  <a:pt x="18287" y="0"/>
                </a:lnTo>
                <a:lnTo>
                  <a:pt x="1219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805" name="object 1022"/>
          <p:cNvSpPr>
            <a:spLocks/>
          </p:cNvSpPr>
          <p:nvPr/>
        </p:nvSpPr>
        <p:spPr bwMode="auto">
          <a:xfrm>
            <a:off x="1579183" y="4858470"/>
            <a:ext cx="10076" cy="0"/>
          </a:xfrm>
          <a:custGeom>
            <a:avLst/>
            <a:gdLst>
              <a:gd name="T0" fmla="*/ 0 w 12192"/>
              <a:gd name="T1" fmla="*/ 11112 w 12192"/>
              <a:gd name="T2" fmla="*/ 0 60000 65536"/>
              <a:gd name="T3" fmla="*/ 0 60000 65536"/>
            </a:gdLst>
            <a:ahLst/>
            <a:cxnLst>
              <a:cxn ang="T2">
                <a:pos x="T0" y="0"/>
              </a:cxn>
              <a:cxn ang="T3">
                <a:pos x="T1" y="0"/>
              </a:cxn>
            </a:cxnLst>
            <a:rect l="0" t="0" r="r" b="b"/>
            <a:pathLst>
              <a:path w="12192">
                <a:moveTo>
                  <a:pt x="0" y="0"/>
                </a:moveTo>
                <a:lnTo>
                  <a:pt x="12192" y="0"/>
                </a:lnTo>
              </a:path>
            </a:pathLst>
          </a:custGeom>
          <a:noFill/>
          <a:ln w="5978">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1806" name="object 1023"/>
          <p:cNvSpPr>
            <a:spLocks/>
          </p:cNvSpPr>
          <p:nvPr/>
        </p:nvSpPr>
        <p:spPr bwMode="auto">
          <a:xfrm>
            <a:off x="1573425" y="4858470"/>
            <a:ext cx="10076" cy="0"/>
          </a:xfrm>
          <a:custGeom>
            <a:avLst/>
            <a:gdLst>
              <a:gd name="T0" fmla="*/ 0 w 12192"/>
              <a:gd name="T1" fmla="*/ 11112 w 12192"/>
              <a:gd name="T2" fmla="*/ 0 60000 65536"/>
              <a:gd name="T3" fmla="*/ 0 60000 65536"/>
            </a:gdLst>
            <a:ahLst/>
            <a:cxnLst>
              <a:cxn ang="T2">
                <a:pos x="T0" y="0"/>
              </a:cxn>
              <a:cxn ang="T3">
                <a:pos x="T1" y="0"/>
              </a:cxn>
            </a:cxnLst>
            <a:rect l="0" t="0" r="r" b="b"/>
            <a:pathLst>
              <a:path w="12192">
                <a:moveTo>
                  <a:pt x="0" y="0"/>
                </a:moveTo>
                <a:lnTo>
                  <a:pt x="12192" y="0"/>
                </a:lnTo>
              </a:path>
            </a:pathLst>
          </a:custGeom>
          <a:noFill/>
          <a:ln w="5978">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1807" name="object 1024"/>
          <p:cNvSpPr>
            <a:spLocks/>
          </p:cNvSpPr>
          <p:nvPr/>
        </p:nvSpPr>
        <p:spPr bwMode="auto">
          <a:xfrm>
            <a:off x="1933312" y="4694362"/>
            <a:ext cx="8637" cy="18714"/>
          </a:xfrm>
          <a:custGeom>
            <a:avLst/>
            <a:gdLst>
              <a:gd name="T0" fmla="*/ 3175 w 9143"/>
              <a:gd name="T1" fmla="*/ 0 h 20916"/>
              <a:gd name="T2" fmla="*/ 0 w 9143"/>
              <a:gd name="T3" fmla="*/ 14748 h 20916"/>
              <a:gd name="T4" fmla="*/ 0 w 9143"/>
              <a:gd name="T5" fmla="*/ 20637 h 20916"/>
              <a:gd name="T6" fmla="*/ 6351 w 9143"/>
              <a:gd name="T7" fmla="*/ 20637 h 20916"/>
              <a:gd name="T8" fmla="*/ 9525 w 9143"/>
              <a:gd name="T9" fmla="*/ 5889 h 20916"/>
              <a:gd name="T10" fmla="*/ 9525 w 9143"/>
              <a:gd name="T11" fmla="*/ 0 h 20916"/>
              <a:gd name="T12" fmla="*/ 3175 w 9143"/>
              <a:gd name="T13" fmla="*/ 0 h 2091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143" h="20916">
                <a:moveTo>
                  <a:pt x="3048" y="0"/>
                </a:moveTo>
                <a:lnTo>
                  <a:pt x="0" y="14947"/>
                </a:lnTo>
                <a:lnTo>
                  <a:pt x="0" y="20916"/>
                </a:lnTo>
                <a:lnTo>
                  <a:pt x="6096" y="20916"/>
                </a:lnTo>
                <a:lnTo>
                  <a:pt x="9143" y="5969"/>
                </a:lnTo>
                <a:lnTo>
                  <a:pt x="9143" y="0"/>
                </a:lnTo>
                <a:lnTo>
                  <a:pt x="304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808" name="object 1025"/>
          <p:cNvSpPr>
            <a:spLocks/>
          </p:cNvSpPr>
          <p:nvPr/>
        </p:nvSpPr>
        <p:spPr bwMode="auto">
          <a:xfrm>
            <a:off x="1936191" y="4681406"/>
            <a:ext cx="10076" cy="11516"/>
          </a:xfrm>
          <a:custGeom>
            <a:avLst/>
            <a:gdLst>
              <a:gd name="T0" fmla="*/ 5555 w 12192"/>
              <a:gd name="T1" fmla="*/ 0 h 11950"/>
              <a:gd name="T2" fmla="*/ 0 w 12192"/>
              <a:gd name="T3" fmla="*/ 6344 h 11950"/>
              <a:gd name="T4" fmla="*/ 0 w 12192"/>
              <a:gd name="T5" fmla="*/ 12700 h 11950"/>
              <a:gd name="T6" fmla="*/ 5555 w 12192"/>
              <a:gd name="T7" fmla="*/ 12700 h 11950"/>
              <a:gd name="T8" fmla="*/ 11112 w 12192"/>
              <a:gd name="T9" fmla="*/ 6344 h 11950"/>
              <a:gd name="T10" fmla="*/ 11112 w 12192"/>
              <a:gd name="T11" fmla="*/ 0 h 11950"/>
              <a:gd name="T12" fmla="*/ 5555 w 12192"/>
              <a:gd name="T13" fmla="*/ 0 h 1195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192" h="11950">
                <a:moveTo>
                  <a:pt x="6095" y="0"/>
                </a:moveTo>
                <a:lnTo>
                  <a:pt x="0" y="5969"/>
                </a:lnTo>
                <a:lnTo>
                  <a:pt x="0" y="11950"/>
                </a:lnTo>
                <a:lnTo>
                  <a:pt x="6095" y="11950"/>
                </a:lnTo>
                <a:lnTo>
                  <a:pt x="12192" y="5969"/>
                </a:lnTo>
                <a:lnTo>
                  <a:pt x="12192" y="0"/>
                </a:lnTo>
                <a:lnTo>
                  <a:pt x="609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809" name="object 1026"/>
          <p:cNvSpPr>
            <a:spLocks/>
          </p:cNvSpPr>
          <p:nvPr/>
        </p:nvSpPr>
        <p:spPr bwMode="auto">
          <a:xfrm>
            <a:off x="1941949" y="4677088"/>
            <a:ext cx="7197" cy="10076"/>
          </a:xfrm>
          <a:custGeom>
            <a:avLst/>
            <a:gdLst>
              <a:gd name="T0" fmla="*/ 2646 w 9143"/>
              <a:gd name="T1" fmla="*/ 0 h 11950"/>
              <a:gd name="T2" fmla="*/ 0 w 9143"/>
              <a:gd name="T3" fmla="*/ 5562 h 11950"/>
              <a:gd name="T4" fmla="*/ 0 w 9143"/>
              <a:gd name="T5" fmla="*/ 11112 h 11950"/>
              <a:gd name="T6" fmla="*/ 5292 w 9143"/>
              <a:gd name="T7" fmla="*/ 11112 h 11950"/>
              <a:gd name="T8" fmla="*/ 7937 w 9143"/>
              <a:gd name="T9" fmla="*/ 5562 h 11950"/>
              <a:gd name="T10" fmla="*/ 7937 w 9143"/>
              <a:gd name="T11" fmla="*/ 0 h 11950"/>
              <a:gd name="T12" fmla="*/ 2646 w 9143"/>
              <a:gd name="T13" fmla="*/ 0 h 1195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143" h="11950">
                <a:moveTo>
                  <a:pt x="3048" y="0"/>
                </a:moveTo>
                <a:lnTo>
                  <a:pt x="0" y="5981"/>
                </a:lnTo>
                <a:lnTo>
                  <a:pt x="0" y="11950"/>
                </a:lnTo>
                <a:lnTo>
                  <a:pt x="6096" y="11950"/>
                </a:lnTo>
                <a:lnTo>
                  <a:pt x="9143" y="5981"/>
                </a:lnTo>
                <a:lnTo>
                  <a:pt x="9143" y="0"/>
                </a:lnTo>
                <a:lnTo>
                  <a:pt x="304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810" name="object 1027"/>
          <p:cNvSpPr>
            <a:spLocks/>
          </p:cNvSpPr>
          <p:nvPr/>
        </p:nvSpPr>
        <p:spPr bwMode="auto">
          <a:xfrm>
            <a:off x="1943388" y="4668451"/>
            <a:ext cx="17275" cy="12955"/>
          </a:xfrm>
          <a:custGeom>
            <a:avLst/>
            <a:gdLst>
              <a:gd name="T0" fmla="*/ 12701 w 18287"/>
              <a:gd name="T1" fmla="*/ 0 h 14947"/>
              <a:gd name="T2" fmla="*/ 0 w 18287"/>
              <a:gd name="T3" fmla="*/ 8570 h 14947"/>
              <a:gd name="T4" fmla="*/ 0 w 18287"/>
              <a:gd name="T5" fmla="*/ 14287 h 14947"/>
              <a:gd name="T6" fmla="*/ 6349 w 18287"/>
              <a:gd name="T7" fmla="*/ 14287 h 14947"/>
              <a:gd name="T8" fmla="*/ 19050 w 18287"/>
              <a:gd name="T9" fmla="*/ 5717 h 14947"/>
              <a:gd name="T10" fmla="*/ 19050 w 18287"/>
              <a:gd name="T11" fmla="*/ 0 h 14947"/>
              <a:gd name="T12" fmla="*/ 12701 w 18287"/>
              <a:gd name="T13" fmla="*/ 0 h 1494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8287" h="14947">
                <a:moveTo>
                  <a:pt x="12192" y="0"/>
                </a:moveTo>
                <a:lnTo>
                  <a:pt x="0" y="8966"/>
                </a:lnTo>
                <a:lnTo>
                  <a:pt x="0" y="14947"/>
                </a:lnTo>
                <a:lnTo>
                  <a:pt x="6095" y="14947"/>
                </a:lnTo>
                <a:lnTo>
                  <a:pt x="18287" y="5981"/>
                </a:lnTo>
                <a:lnTo>
                  <a:pt x="18287" y="0"/>
                </a:lnTo>
                <a:lnTo>
                  <a:pt x="1219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811" name="object 1028"/>
          <p:cNvSpPr>
            <a:spLocks/>
          </p:cNvSpPr>
          <p:nvPr/>
        </p:nvSpPr>
        <p:spPr bwMode="auto">
          <a:xfrm>
            <a:off x="1954905" y="4658373"/>
            <a:ext cx="15835" cy="15835"/>
          </a:xfrm>
          <a:custGeom>
            <a:avLst/>
            <a:gdLst>
              <a:gd name="T0" fmla="*/ 11642 w 18287"/>
              <a:gd name="T1" fmla="*/ 0 h 17945"/>
              <a:gd name="T2" fmla="*/ 0 w 18287"/>
              <a:gd name="T3" fmla="*/ 11642 h 17945"/>
              <a:gd name="T4" fmla="*/ 0 w 18287"/>
              <a:gd name="T5" fmla="*/ 17463 h 17945"/>
              <a:gd name="T6" fmla="*/ 5820 w 18287"/>
              <a:gd name="T7" fmla="*/ 17463 h 17945"/>
              <a:gd name="T8" fmla="*/ 17463 w 18287"/>
              <a:gd name="T9" fmla="*/ 5820 h 17945"/>
              <a:gd name="T10" fmla="*/ 17463 w 18287"/>
              <a:gd name="T11" fmla="*/ 0 h 17945"/>
              <a:gd name="T12" fmla="*/ 11642 w 18287"/>
              <a:gd name="T13" fmla="*/ 0 h 1794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8287" h="17945">
                <a:moveTo>
                  <a:pt x="12191" y="0"/>
                </a:moveTo>
                <a:lnTo>
                  <a:pt x="0" y="11963"/>
                </a:lnTo>
                <a:lnTo>
                  <a:pt x="0" y="17945"/>
                </a:lnTo>
                <a:lnTo>
                  <a:pt x="6095" y="17945"/>
                </a:lnTo>
                <a:lnTo>
                  <a:pt x="18287" y="5981"/>
                </a:lnTo>
                <a:lnTo>
                  <a:pt x="18287" y="0"/>
                </a:lnTo>
                <a:lnTo>
                  <a:pt x="1219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812" name="object 1029"/>
          <p:cNvSpPr>
            <a:spLocks/>
          </p:cNvSpPr>
          <p:nvPr/>
        </p:nvSpPr>
        <p:spPr bwMode="auto">
          <a:xfrm>
            <a:off x="1960663" y="4661252"/>
            <a:ext cx="10077" cy="0"/>
          </a:xfrm>
          <a:custGeom>
            <a:avLst/>
            <a:gdLst>
              <a:gd name="T0" fmla="*/ 0 w 12192"/>
              <a:gd name="T1" fmla="*/ 11112 w 12192"/>
              <a:gd name="T2" fmla="*/ 0 60000 65536"/>
              <a:gd name="T3" fmla="*/ 0 60000 65536"/>
            </a:gdLst>
            <a:ahLst/>
            <a:cxnLst>
              <a:cxn ang="T2">
                <a:pos x="T0" y="0"/>
              </a:cxn>
              <a:cxn ang="T3">
                <a:pos x="T1" y="0"/>
              </a:cxn>
            </a:cxnLst>
            <a:rect l="0" t="0" r="r" b="b"/>
            <a:pathLst>
              <a:path w="12192">
                <a:moveTo>
                  <a:pt x="0" y="0"/>
                </a:moveTo>
                <a:lnTo>
                  <a:pt x="12191" y="0"/>
                </a:lnTo>
              </a:path>
            </a:pathLst>
          </a:custGeom>
          <a:noFill/>
          <a:ln w="5978">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1813" name="object 1030"/>
          <p:cNvSpPr>
            <a:spLocks/>
          </p:cNvSpPr>
          <p:nvPr/>
        </p:nvSpPr>
        <p:spPr bwMode="auto">
          <a:xfrm>
            <a:off x="1949147" y="4658373"/>
            <a:ext cx="15835" cy="7198"/>
          </a:xfrm>
          <a:custGeom>
            <a:avLst/>
            <a:gdLst>
              <a:gd name="T0" fmla="*/ 11643 w 18287"/>
              <a:gd name="T1" fmla="*/ 0 h 8966"/>
              <a:gd name="T2" fmla="*/ 0 w 18287"/>
              <a:gd name="T3" fmla="*/ 2653 h 8966"/>
              <a:gd name="T4" fmla="*/ 0 w 18287"/>
              <a:gd name="T5" fmla="*/ 7938 h 8966"/>
              <a:gd name="T6" fmla="*/ 5821 w 18287"/>
              <a:gd name="T7" fmla="*/ 7938 h 8966"/>
              <a:gd name="T8" fmla="*/ 17463 w 18287"/>
              <a:gd name="T9" fmla="*/ 5295 h 8966"/>
              <a:gd name="T10" fmla="*/ 17463 w 18287"/>
              <a:gd name="T11" fmla="*/ 0 h 8966"/>
              <a:gd name="T12" fmla="*/ 11643 w 18287"/>
              <a:gd name="T13" fmla="*/ 0 h 896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8287" h="8966">
                <a:moveTo>
                  <a:pt x="12192" y="0"/>
                </a:moveTo>
                <a:lnTo>
                  <a:pt x="0" y="2997"/>
                </a:lnTo>
                <a:lnTo>
                  <a:pt x="0" y="8966"/>
                </a:lnTo>
                <a:lnTo>
                  <a:pt x="6096" y="8966"/>
                </a:lnTo>
                <a:lnTo>
                  <a:pt x="18287" y="5981"/>
                </a:lnTo>
                <a:lnTo>
                  <a:pt x="18287" y="0"/>
                </a:lnTo>
                <a:lnTo>
                  <a:pt x="1219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814" name="object 1031"/>
          <p:cNvSpPr>
            <a:spLocks/>
          </p:cNvSpPr>
          <p:nvPr/>
        </p:nvSpPr>
        <p:spPr bwMode="auto">
          <a:xfrm>
            <a:off x="1943388" y="4661252"/>
            <a:ext cx="11516" cy="7198"/>
          </a:xfrm>
          <a:custGeom>
            <a:avLst/>
            <a:gdLst>
              <a:gd name="T0" fmla="*/ 6349 w 12192"/>
              <a:gd name="T1" fmla="*/ 0 h 8966"/>
              <a:gd name="T2" fmla="*/ 0 w 12192"/>
              <a:gd name="T3" fmla="*/ 2642 h 8966"/>
              <a:gd name="T4" fmla="*/ 0 w 12192"/>
              <a:gd name="T5" fmla="*/ 7938 h 8966"/>
              <a:gd name="T6" fmla="*/ 6349 w 12192"/>
              <a:gd name="T7" fmla="*/ 7938 h 8966"/>
              <a:gd name="T8" fmla="*/ 12700 w 12192"/>
              <a:gd name="T9" fmla="*/ 5284 h 8966"/>
              <a:gd name="T10" fmla="*/ 12700 w 12192"/>
              <a:gd name="T11" fmla="*/ 0 h 8966"/>
              <a:gd name="T12" fmla="*/ 6349 w 12192"/>
              <a:gd name="T13" fmla="*/ 0 h 896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192" h="8966">
                <a:moveTo>
                  <a:pt x="6095" y="0"/>
                </a:moveTo>
                <a:lnTo>
                  <a:pt x="0" y="2984"/>
                </a:lnTo>
                <a:lnTo>
                  <a:pt x="0" y="8966"/>
                </a:lnTo>
                <a:lnTo>
                  <a:pt x="6095" y="8966"/>
                </a:lnTo>
                <a:lnTo>
                  <a:pt x="12192" y="5968"/>
                </a:lnTo>
                <a:lnTo>
                  <a:pt x="12192" y="0"/>
                </a:lnTo>
                <a:lnTo>
                  <a:pt x="609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815" name="object 1032"/>
          <p:cNvSpPr>
            <a:spLocks/>
          </p:cNvSpPr>
          <p:nvPr/>
        </p:nvSpPr>
        <p:spPr bwMode="auto">
          <a:xfrm>
            <a:off x="1939070" y="4662692"/>
            <a:ext cx="10076" cy="11516"/>
          </a:xfrm>
          <a:custGeom>
            <a:avLst/>
            <a:gdLst>
              <a:gd name="T0" fmla="*/ 5556 w 12191"/>
              <a:gd name="T1" fmla="*/ 0 h 11963"/>
              <a:gd name="T2" fmla="*/ 0 w 12191"/>
              <a:gd name="T3" fmla="*/ 6349 h 11963"/>
              <a:gd name="T4" fmla="*/ 0 w 12191"/>
              <a:gd name="T5" fmla="*/ 12700 h 11963"/>
              <a:gd name="T6" fmla="*/ 5556 w 12191"/>
              <a:gd name="T7" fmla="*/ 12700 h 11963"/>
              <a:gd name="T8" fmla="*/ 11112 w 12191"/>
              <a:gd name="T9" fmla="*/ 6349 h 11963"/>
              <a:gd name="T10" fmla="*/ 11112 w 12191"/>
              <a:gd name="T11" fmla="*/ 0 h 11963"/>
              <a:gd name="T12" fmla="*/ 5556 w 12191"/>
              <a:gd name="T13" fmla="*/ 0 h 1196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191" h="11963">
                <a:moveTo>
                  <a:pt x="6095" y="0"/>
                </a:moveTo>
                <a:lnTo>
                  <a:pt x="0" y="5981"/>
                </a:lnTo>
                <a:lnTo>
                  <a:pt x="0" y="11963"/>
                </a:lnTo>
                <a:lnTo>
                  <a:pt x="6095" y="11963"/>
                </a:lnTo>
                <a:lnTo>
                  <a:pt x="12191" y="5981"/>
                </a:lnTo>
                <a:lnTo>
                  <a:pt x="12191" y="0"/>
                </a:lnTo>
                <a:lnTo>
                  <a:pt x="609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816" name="object 1033"/>
          <p:cNvSpPr>
            <a:spLocks/>
          </p:cNvSpPr>
          <p:nvPr/>
        </p:nvSpPr>
        <p:spPr bwMode="auto">
          <a:xfrm>
            <a:off x="1936191" y="4668450"/>
            <a:ext cx="7197" cy="10076"/>
          </a:xfrm>
          <a:custGeom>
            <a:avLst/>
            <a:gdLst>
              <a:gd name="T0" fmla="*/ 2646 w 9143"/>
              <a:gd name="T1" fmla="*/ 0 h 11950"/>
              <a:gd name="T2" fmla="*/ 0 w 9143"/>
              <a:gd name="T3" fmla="*/ 5562 h 11950"/>
              <a:gd name="T4" fmla="*/ 0 w 9143"/>
              <a:gd name="T5" fmla="*/ 11112 h 11950"/>
              <a:gd name="T6" fmla="*/ 5291 w 9143"/>
              <a:gd name="T7" fmla="*/ 11112 h 11950"/>
              <a:gd name="T8" fmla="*/ 7937 w 9143"/>
              <a:gd name="T9" fmla="*/ 5562 h 11950"/>
              <a:gd name="T10" fmla="*/ 7937 w 9143"/>
              <a:gd name="T11" fmla="*/ 0 h 11950"/>
              <a:gd name="T12" fmla="*/ 2646 w 9143"/>
              <a:gd name="T13" fmla="*/ 0 h 1195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143" h="11950">
                <a:moveTo>
                  <a:pt x="3048" y="0"/>
                </a:moveTo>
                <a:lnTo>
                  <a:pt x="0" y="5981"/>
                </a:lnTo>
                <a:lnTo>
                  <a:pt x="0" y="11950"/>
                </a:lnTo>
                <a:lnTo>
                  <a:pt x="6095" y="11950"/>
                </a:lnTo>
                <a:lnTo>
                  <a:pt x="9143" y="5981"/>
                </a:lnTo>
                <a:lnTo>
                  <a:pt x="9143" y="0"/>
                </a:lnTo>
                <a:lnTo>
                  <a:pt x="304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817" name="object 1034"/>
          <p:cNvSpPr>
            <a:spLocks/>
          </p:cNvSpPr>
          <p:nvPr/>
        </p:nvSpPr>
        <p:spPr bwMode="auto">
          <a:xfrm>
            <a:off x="1933312" y="4674209"/>
            <a:ext cx="8637" cy="12955"/>
          </a:xfrm>
          <a:custGeom>
            <a:avLst/>
            <a:gdLst>
              <a:gd name="T0" fmla="*/ 3175 w 9143"/>
              <a:gd name="T1" fmla="*/ 0 h 14935"/>
              <a:gd name="T2" fmla="*/ 0 w 9143"/>
              <a:gd name="T3" fmla="*/ 8577 h 14935"/>
              <a:gd name="T4" fmla="*/ 0 w 9143"/>
              <a:gd name="T5" fmla="*/ 14287 h 14935"/>
              <a:gd name="T6" fmla="*/ 6351 w 9143"/>
              <a:gd name="T7" fmla="*/ 14287 h 14935"/>
              <a:gd name="T8" fmla="*/ 9525 w 9143"/>
              <a:gd name="T9" fmla="*/ 5709 h 14935"/>
              <a:gd name="T10" fmla="*/ 9525 w 9143"/>
              <a:gd name="T11" fmla="*/ 0 h 14935"/>
              <a:gd name="T12" fmla="*/ 3175 w 9143"/>
              <a:gd name="T13" fmla="*/ 0 h 1493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143" h="14935">
                <a:moveTo>
                  <a:pt x="3048" y="0"/>
                </a:moveTo>
                <a:lnTo>
                  <a:pt x="0" y="8966"/>
                </a:lnTo>
                <a:lnTo>
                  <a:pt x="0" y="14935"/>
                </a:lnTo>
                <a:lnTo>
                  <a:pt x="6096" y="14935"/>
                </a:lnTo>
                <a:lnTo>
                  <a:pt x="9143" y="5968"/>
                </a:lnTo>
                <a:lnTo>
                  <a:pt x="9143" y="0"/>
                </a:lnTo>
                <a:lnTo>
                  <a:pt x="304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818" name="object 1035"/>
          <p:cNvSpPr>
            <a:spLocks/>
          </p:cNvSpPr>
          <p:nvPr/>
        </p:nvSpPr>
        <p:spPr bwMode="auto">
          <a:xfrm>
            <a:off x="1936191" y="4681406"/>
            <a:ext cx="0" cy="47505"/>
          </a:xfrm>
          <a:custGeom>
            <a:avLst/>
            <a:gdLst>
              <a:gd name="T0" fmla="*/ 52388 h 53809"/>
              <a:gd name="T1" fmla="*/ 0 h 53809"/>
              <a:gd name="T2" fmla="*/ 0 60000 65536"/>
              <a:gd name="T3" fmla="*/ 0 60000 65536"/>
            </a:gdLst>
            <a:ahLst/>
            <a:cxnLst>
              <a:cxn ang="T2">
                <a:pos x="0" y="T0"/>
              </a:cxn>
              <a:cxn ang="T3">
                <a:pos x="0" y="T1"/>
              </a:cxn>
            </a:cxnLst>
            <a:rect l="0" t="0" r="r" b="b"/>
            <a:pathLst>
              <a:path h="53809">
                <a:moveTo>
                  <a:pt x="0" y="53809"/>
                </a:moveTo>
                <a:lnTo>
                  <a:pt x="0" y="0"/>
                </a:lnTo>
              </a:path>
            </a:pathLst>
          </a:custGeom>
          <a:noFill/>
          <a:ln w="12192">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1819" name="object 1036"/>
          <p:cNvSpPr>
            <a:spLocks/>
          </p:cNvSpPr>
          <p:nvPr/>
        </p:nvSpPr>
        <p:spPr bwMode="auto">
          <a:xfrm>
            <a:off x="1917476" y="4700121"/>
            <a:ext cx="21594" cy="12955"/>
          </a:xfrm>
          <a:custGeom>
            <a:avLst/>
            <a:gdLst>
              <a:gd name="T0" fmla="*/ 0 w 24384"/>
              <a:gd name="T1" fmla="*/ 0 h 14947"/>
              <a:gd name="T2" fmla="*/ 0 w 24384"/>
              <a:gd name="T3" fmla="*/ 5717 h 14947"/>
              <a:gd name="T4" fmla="*/ 17859 w 24384"/>
              <a:gd name="T5" fmla="*/ 14287 h 14947"/>
              <a:gd name="T6" fmla="*/ 23813 w 24384"/>
              <a:gd name="T7" fmla="*/ 14287 h 14947"/>
              <a:gd name="T8" fmla="*/ 23813 w 24384"/>
              <a:gd name="T9" fmla="*/ 8582 h 14947"/>
              <a:gd name="T10" fmla="*/ 5953 w 24384"/>
              <a:gd name="T11" fmla="*/ 0 h 14947"/>
              <a:gd name="T12" fmla="*/ 0 w 24384"/>
              <a:gd name="T13" fmla="*/ 0 h 1494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4384" h="14947">
                <a:moveTo>
                  <a:pt x="0" y="0"/>
                </a:moveTo>
                <a:lnTo>
                  <a:pt x="0" y="5981"/>
                </a:lnTo>
                <a:lnTo>
                  <a:pt x="18287" y="14947"/>
                </a:lnTo>
                <a:lnTo>
                  <a:pt x="24384" y="14947"/>
                </a:lnTo>
                <a:lnTo>
                  <a:pt x="24384" y="8978"/>
                </a:lnTo>
                <a:lnTo>
                  <a:pt x="6096"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820" name="object 1037"/>
          <p:cNvSpPr>
            <a:spLocks/>
          </p:cNvSpPr>
          <p:nvPr/>
        </p:nvSpPr>
        <p:spPr bwMode="auto">
          <a:xfrm>
            <a:off x="1887246" y="4687164"/>
            <a:ext cx="34549" cy="18715"/>
          </a:xfrm>
          <a:custGeom>
            <a:avLst/>
            <a:gdLst>
              <a:gd name="T0" fmla="*/ 0 w 39624"/>
              <a:gd name="T1" fmla="*/ 0 h 20929"/>
              <a:gd name="T2" fmla="*/ 0 w 39624"/>
              <a:gd name="T3" fmla="*/ 5898 h 20929"/>
              <a:gd name="T4" fmla="*/ 32238 w 39624"/>
              <a:gd name="T5" fmla="*/ 20638 h 20929"/>
              <a:gd name="T6" fmla="*/ 38100 w 39624"/>
              <a:gd name="T7" fmla="*/ 20638 h 20929"/>
              <a:gd name="T8" fmla="*/ 38100 w 39624"/>
              <a:gd name="T9" fmla="*/ 14739 h 20929"/>
              <a:gd name="T10" fmla="*/ 5861 w 39624"/>
              <a:gd name="T11" fmla="*/ 0 h 20929"/>
              <a:gd name="T12" fmla="*/ 0 w 39624"/>
              <a:gd name="T13" fmla="*/ 0 h 2092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9624" h="20929">
                <a:moveTo>
                  <a:pt x="0" y="0"/>
                </a:moveTo>
                <a:lnTo>
                  <a:pt x="0" y="5981"/>
                </a:lnTo>
                <a:lnTo>
                  <a:pt x="33527" y="20929"/>
                </a:lnTo>
                <a:lnTo>
                  <a:pt x="39624" y="20929"/>
                </a:lnTo>
                <a:lnTo>
                  <a:pt x="39624" y="14947"/>
                </a:lnTo>
                <a:lnTo>
                  <a:pt x="6095"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821" name="object 1038"/>
          <p:cNvSpPr>
            <a:spLocks/>
          </p:cNvSpPr>
          <p:nvPr/>
        </p:nvSpPr>
        <p:spPr bwMode="auto">
          <a:xfrm>
            <a:off x="1861335" y="4677087"/>
            <a:ext cx="31670" cy="15835"/>
          </a:xfrm>
          <a:custGeom>
            <a:avLst/>
            <a:gdLst>
              <a:gd name="T0" fmla="*/ 0 w 36575"/>
              <a:gd name="T1" fmla="*/ 0 h 17932"/>
              <a:gd name="T2" fmla="*/ 0 w 36575"/>
              <a:gd name="T3" fmla="*/ 5824 h 17932"/>
              <a:gd name="T4" fmla="*/ 29105 w 36575"/>
              <a:gd name="T5" fmla="*/ 17462 h 17932"/>
              <a:gd name="T6" fmla="*/ 34925 w 36575"/>
              <a:gd name="T7" fmla="*/ 17462 h 17932"/>
              <a:gd name="T8" fmla="*/ 34925 w 36575"/>
              <a:gd name="T9" fmla="*/ 11637 h 17932"/>
              <a:gd name="T10" fmla="*/ 5820 w 36575"/>
              <a:gd name="T11" fmla="*/ 0 h 17932"/>
              <a:gd name="T12" fmla="*/ 0 w 36575"/>
              <a:gd name="T13" fmla="*/ 0 h 1793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6575" h="17932">
                <a:moveTo>
                  <a:pt x="0" y="0"/>
                </a:moveTo>
                <a:lnTo>
                  <a:pt x="0" y="5981"/>
                </a:lnTo>
                <a:lnTo>
                  <a:pt x="30480" y="17932"/>
                </a:lnTo>
                <a:lnTo>
                  <a:pt x="36575" y="17932"/>
                </a:lnTo>
                <a:lnTo>
                  <a:pt x="36575" y="11950"/>
                </a:lnTo>
                <a:lnTo>
                  <a:pt x="6095"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822" name="object 1039"/>
          <p:cNvSpPr>
            <a:spLocks/>
          </p:cNvSpPr>
          <p:nvPr/>
        </p:nvSpPr>
        <p:spPr bwMode="auto">
          <a:xfrm>
            <a:off x="1852698" y="4671329"/>
            <a:ext cx="12955" cy="10076"/>
          </a:xfrm>
          <a:custGeom>
            <a:avLst/>
            <a:gdLst>
              <a:gd name="T0" fmla="*/ 0 w 15239"/>
              <a:gd name="T1" fmla="*/ 0 h 11963"/>
              <a:gd name="T2" fmla="*/ 0 w 15239"/>
              <a:gd name="T3" fmla="*/ 5556 h 11963"/>
              <a:gd name="T4" fmla="*/ 8572 w 15239"/>
              <a:gd name="T5" fmla="*/ 11112 h 11963"/>
              <a:gd name="T6" fmla="*/ 14287 w 15239"/>
              <a:gd name="T7" fmla="*/ 11112 h 11963"/>
              <a:gd name="T8" fmla="*/ 14287 w 15239"/>
              <a:gd name="T9" fmla="*/ 5556 h 11963"/>
              <a:gd name="T10" fmla="*/ 5714 w 15239"/>
              <a:gd name="T11" fmla="*/ 0 h 11963"/>
              <a:gd name="T12" fmla="*/ 0 w 15239"/>
              <a:gd name="T13" fmla="*/ 0 h 1196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5239" h="11963">
                <a:moveTo>
                  <a:pt x="0" y="0"/>
                </a:moveTo>
                <a:lnTo>
                  <a:pt x="0" y="5981"/>
                </a:lnTo>
                <a:lnTo>
                  <a:pt x="9143" y="11963"/>
                </a:lnTo>
                <a:lnTo>
                  <a:pt x="15239" y="11963"/>
                </a:lnTo>
                <a:lnTo>
                  <a:pt x="15239" y="5981"/>
                </a:lnTo>
                <a:lnTo>
                  <a:pt x="6095"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823" name="object 1040"/>
          <p:cNvSpPr>
            <a:spLocks/>
          </p:cNvSpPr>
          <p:nvPr/>
        </p:nvSpPr>
        <p:spPr bwMode="auto">
          <a:xfrm>
            <a:off x="1849818" y="4674208"/>
            <a:ext cx="8637" cy="0"/>
          </a:xfrm>
          <a:custGeom>
            <a:avLst/>
            <a:gdLst>
              <a:gd name="T0" fmla="*/ 0 w 9143"/>
              <a:gd name="T1" fmla="*/ 9525 w 9143"/>
              <a:gd name="T2" fmla="*/ 0 60000 65536"/>
              <a:gd name="T3" fmla="*/ 0 60000 65536"/>
            </a:gdLst>
            <a:ahLst/>
            <a:cxnLst>
              <a:cxn ang="T2">
                <a:pos x="T0" y="0"/>
              </a:cxn>
              <a:cxn ang="T3">
                <a:pos x="T1" y="0"/>
              </a:cxn>
            </a:cxnLst>
            <a:rect l="0" t="0" r="r" b="b"/>
            <a:pathLst>
              <a:path w="9143">
                <a:moveTo>
                  <a:pt x="0" y="0"/>
                </a:moveTo>
                <a:lnTo>
                  <a:pt x="9143" y="0"/>
                </a:lnTo>
              </a:path>
            </a:pathLst>
          </a:custGeom>
          <a:noFill/>
          <a:ln w="5978">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1824" name="object 1041"/>
          <p:cNvSpPr>
            <a:spLocks/>
          </p:cNvSpPr>
          <p:nvPr/>
        </p:nvSpPr>
        <p:spPr bwMode="auto">
          <a:xfrm>
            <a:off x="1846939" y="4671330"/>
            <a:ext cx="8637" cy="7197"/>
          </a:xfrm>
          <a:custGeom>
            <a:avLst/>
            <a:gdLst>
              <a:gd name="T0" fmla="*/ 3175 w 9144"/>
              <a:gd name="T1" fmla="*/ 0 h 8966"/>
              <a:gd name="T2" fmla="*/ 0 w 9144"/>
              <a:gd name="T3" fmla="*/ 2653 h 8966"/>
              <a:gd name="T4" fmla="*/ 0 w 9144"/>
              <a:gd name="T5" fmla="*/ 7937 h 8966"/>
              <a:gd name="T6" fmla="*/ 6350 w 9144"/>
              <a:gd name="T7" fmla="*/ 7937 h 8966"/>
              <a:gd name="T8" fmla="*/ 9525 w 9144"/>
              <a:gd name="T9" fmla="*/ 5295 h 8966"/>
              <a:gd name="T10" fmla="*/ 9525 w 9144"/>
              <a:gd name="T11" fmla="*/ 0 h 8966"/>
              <a:gd name="T12" fmla="*/ 3175 w 9144"/>
              <a:gd name="T13" fmla="*/ 0 h 896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144" h="8966">
                <a:moveTo>
                  <a:pt x="3048" y="0"/>
                </a:moveTo>
                <a:lnTo>
                  <a:pt x="0" y="2997"/>
                </a:lnTo>
                <a:lnTo>
                  <a:pt x="0" y="8966"/>
                </a:lnTo>
                <a:lnTo>
                  <a:pt x="6096" y="8966"/>
                </a:lnTo>
                <a:lnTo>
                  <a:pt x="9144" y="5981"/>
                </a:lnTo>
                <a:lnTo>
                  <a:pt x="9144" y="0"/>
                </a:lnTo>
                <a:lnTo>
                  <a:pt x="304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825" name="object 1042"/>
          <p:cNvSpPr>
            <a:spLocks/>
          </p:cNvSpPr>
          <p:nvPr/>
        </p:nvSpPr>
        <p:spPr bwMode="auto">
          <a:xfrm>
            <a:off x="1720259" y="4713076"/>
            <a:ext cx="35988" cy="11516"/>
          </a:xfrm>
          <a:custGeom>
            <a:avLst/>
            <a:gdLst>
              <a:gd name="T0" fmla="*/ 33581 w 39623"/>
              <a:gd name="T1" fmla="*/ 0 h 11963"/>
              <a:gd name="T2" fmla="*/ 0 w 39623"/>
              <a:gd name="T3" fmla="*/ 6349 h 11963"/>
              <a:gd name="T4" fmla="*/ 0 w 39623"/>
              <a:gd name="T5" fmla="*/ 12700 h 11963"/>
              <a:gd name="T6" fmla="*/ 6105 w 39623"/>
              <a:gd name="T7" fmla="*/ 12700 h 11963"/>
              <a:gd name="T8" fmla="*/ 39687 w 39623"/>
              <a:gd name="T9" fmla="*/ 6349 h 11963"/>
              <a:gd name="T10" fmla="*/ 39687 w 39623"/>
              <a:gd name="T11" fmla="*/ 0 h 11963"/>
              <a:gd name="T12" fmla="*/ 33581 w 39623"/>
              <a:gd name="T13" fmla="*/ 0 h 1196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9623" h="11963">
                <a:moveTo>
                  <a:pt x="33527" y="0"/>
                </a:moveTo>
                <a:lnTo>
                  <a:pt x="0" y="5981"/>
                </a:lnTo>
                <a:lnTo>
                  <a:pt x="0" y="11963"/>
                </a:lnTo>
                <a:lnTo>
                  <a:pt x="6095" y="11963"/>
                </a:lnTo>
                <a:lnTo>
                  <a:pt x="39623" y="5981"/>
                </a:lnTo>
                <a:lnTo>
                  <a:pt x="39623" y="0"/>
                </a:lnTo>
                <a:lnTo>
                  <a:pt x="3352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826" name="object 1043"/>
          <p:cNvSpPr>
            <a:spLocks/>
          </p:cNvSpPr>
          <p:nvPr/>
        </p:nvSpPr>
        <p:spPr bwMode="auto">
          <a:xfrm>
            <a:off x="1750489" y="4710197"/>
            <a:ext cx="31670" cy="8637"/>
          </a:xfrm>
          <a:custGeom>
            <a:avLst/>
            <a:gdLst>
              <a:gd name="T0" fmla="*/ 29105 w 36575"/>
              <a:gd name="T1" fmla="*/ 0 h 8966"/>
              <a:gd name="T2" fmla="*/ 0 w 36575"/>
              <a:gd name="T3" fmla="*/ 3170 h 8966"/>
              <a:gd name="T4" fmla="*/ 0 w 36575"/>
              <a:gd name="T5" fmla="*/ 9525 h 8966"/>
              <a:gd name="T6" fmla="*/ 5820 w 36575"/>
              <a:gd name="T7" fmla="*/ 9525 h 8966"/>
              <a:gd name="T8" fmla="*/ 34925 w 36575"/>
              <a:gd name="T9" fmla="*/ 6354 h 8966"/>
              <a:gd name="T10" fmla="*/ 34925 w 36575"/>
              <a:gd name="T11" fmla="*/ 0 h 8966"/>
              <a:gd name="T12" fmla="*/ 29105 w 36575"/>
              <a:gd name="T13" fmla="*/ 0 h 896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6575" h="8966">
                <a:moveTo>
                  <a:pt x="30480" y="0"/>
                </a:moveTo>
                <a:lnTo>
                  <a:pt x="0" y="2984"/>
                </a:lnTo>
                <a:lnTo>
                  <a:pt x="0" y="8966"/>
                </a:lnTo>
                <a:lnTo>
                  <a:pt x="6095" y="8966"/>
                </a:lnTo>
                <a:lnTo>
                  <a:pt x="36575" y="5981"/>
                </a:lnTo>
                <a:lnTo>
                  <a:pt x="36575" y="0"/>
                </a:lnTo>
                <a:lnTo>
                  <a:pt x="3048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827" name="object 1044"/>
          <p:cNvSpPr>
            <a:spLocks/>
          </p:cNvSpPr>
          <p:nvPr/>
        </p:nvSpPr>
        <p:spPr bwMode="auto">
          <a:xfrm>
            <a:off x="1777840" y="4710197"/>
            <a:ext cx="21593" cy="8637"/>
          </a:xfrm>
          <a:custGeom>
            <a:avLst/>
            <a:gdLst>
              <a:gd name="T0" fmla="*/ 0 w 24383"/>
              <a:gd name="T1" fmla="*/ 0 h 8966"/>
              <a:gd name="T2" fmla="*/ 0 w 24383"/>
              <a:gd name="T3" fmla="*/ 6354 h 8966"/>
              <a:gd name="T4" fmla="*/ 17859 w 24383"/>
              <a:gd name="T5" fmla="*/ 9525 h 8966"/>
              <a:gd name="T6" fmla="*/ 23812 w 24383"/>
              <a:gd name="T7" fmla="*/ 9525 h 8966"/>
              <a:gd name="T8" fmla="*/ 23812 w 24383"/>
              <a:gd name="T9" fmla="*/ 3170 h 8966"/>
              <a:gd name="T10" fmla="*/ 5952 w 24383"/>
              <a:gd name="T11" fmla="*/ 0 h 8966"/>
              <a:gd name="T12" fmla="*/ 0 w 24383"/>
              <a:gd name="T13" fmla="*/ 0 h 896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4383" h="8966">
                <a:moveTo>
                  <a:pt x="0" y="0"/>
                </a:moveTo>
                <a:lnTo>
                  <a:pt x="0" y="5981"/>
                </a:lnTo>
                <a:lnTo>
                  <a:pt x="18287" y="8966"/>
                </a:lnTo>
                <a:lnTo>
                  <a:pt x="24383" y="8966"/>
                </a:lnTo>
                <a:lnTo>
                  <a:pt x="24383" y="2984"/>
                </a:lnTo>
                <a:lnTo>
                  <a:pt x="6095"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828" name="object 1045"/>
          <p:cNvSpPr>
            <a:spLocks/>
          </p:cNvSpPr>
          <p:nvPr/>
        </p:nvSpPr>
        <p:spPr bwMode="auto">
          <a:xfrm>
            <a:off x="1793675" y="4713076"/>
            <a:ext cx="18715" cy="11516"/>
          </a:xfrm>
          <a:custGeom>
            <a:avLst/>
            <a:gdLst>
              <a:gd name="T0" fmla="*/ 0 w 21336"/>
              <a:gd name="T1" fmla="*/ 0 h 11963"/>
              <a:gd name="T2" fmla="*/ 0 w 21336"/>
              <a:gd name="T3" fmla="*/ 6349 h 11963"/>
              <a:gd name="T4" fmla="*/ 14740 w 21336"/>
              <a:gd name="T5" fmla="*/ 12700 h 11963"/>
              <a:gd name="T6" fmla="*/ 20638 w 21336"/>
              <a:gd name="T7" fmla="*/ 12700 h 11963"/>
              <a:gd name="T8" fmla="*/ 20638 w 21336"/>
              <a:gd name="T9" fmla="*/ 6349 h 11963"/>
              <a:gd name="T10" fmla="*/ 5896 w 21336"/>
              <a:gd name="T11" fmla="*/ 0 h 11963"/>
              <a:gd name="T12" fmla="*/ 0 w 21336"/>
              <a:gd name="T13" fmla="*/ 0 h 1196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1336" h="11963">
                <a:moveTo>
                  <a:pt x="0" y="0"/>
                </a:moveTo>
                <a:lnTo>
                  <a:pt x="0" y="5981"/>
                </a:lnTo>
                <a:lnTo>
                  <a:pt x="15239" y="11963"/>
                </a:lnTo>
                <a:lnTo>
                  <a:pt x="21336" y="11963"/>
                </a:lnTo>
                <a:lnTo>
                  <a:pt x="21336" y="5981"/>
                </a:lnTo>
                <a:lnTo>
                  <a:pt x="6095"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829" name="object 1046"/>
          <p:cNvSpPr>
            <a:spLocks/>
          </p:cNvSpPr>
          <p:nvPr/>
        </p:nvSpPr>
        <p:spPr bwMode="auto">
          <a:xfrm>
            <a:off x="1809511" y="4724592"/>
            <a:ext cx="8637" cy="12956"/>
          </a:xfrm>
          <a:custGeom>
            <a:avLst/>
            <a:gdLst>
              <a:gd name="T0" fmla="*/ 3175 w 9143"/>
              <a:gd name="T1" fmla="*/ 0 h 14947"/>
              <a:gd name="T2" fmla="*/ 0 w 9143"/>
              <a:gd name="T3" fmla="*/ 8571 h 14947"/>
              <a:gd name="T4" fmla="*/ 0 w 9143"/>
              <a:gd name="T5" fmla="*/ 14288 h 14947"/>
              <a:gd name="T6" fmla="*/ 6350 w 9143"/>
              <a:gd name="T7" fmla="*/ 14288 h 14947"/>
              <a:gd name="T8" fmla="*/ 9525 w 9143"/>
              <a:gd name="T9" fmla="*/ 5717 h 14947"/>
              <a:gd name="T10" fmla="*/ 9525 w 9143"/>
              <a:gd name="T11" fmla="*/ 0 h 14947"/>
              <a:gd name="T12" fmla="*/ 3175 w 9143"/>
              <a:gd name="T13" fmla="*/ 0 h 1494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143" h="14947">
                <a:moveTo>
                  <a:pt x="3048" y="0"/>
                </a:moveTo>
                <a:lnTo>
                  <a:pt x="0" y="8966"/>
                </a:lnTo>
                <a:lnTo>
                  <a:pt x="0" y="14947"/>
                </a:lnTo>
                <a:lnTo>
                  <a:pt x="6095" y="14947"/>
                </a:lnTo>
                <a:lnTo>
                  <a:pt x="9143" y="5981"/>
                </a:lnTo>
                <a:lnTo>
                  <a:pt x="9143" y="0"/>
                </a:lnTo>
                <a:lnTo>
                  <a:pt x="304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830" name="object 1047"/>
          <p:cNvSpPr>
            <a:spLocks/>
          </p:cNvSpPr>
          <p:nvPr/>
        </p:nvSpPr>
        <p:spPr bwMode="auto">
          <a:xfrm>
            <a:off x="1812390" y="4715955"/>
            <a:ext cx="8637" cy="12956"/>
          </a:xfrm>
          <a:custGeom>
            <a:avLst/>
            <a:gdLst>
              <a:gd name="T0" fmla="*/ 3174 w 9143"/>
              <a:gd name="T1" fmla="*/ 0 h 14947"/>
              <a:gd name="T2" fmla="*/ 0 w 9143"/>
              <a:gd name="T3" fmla="*/ 8571 h 14947"/>
              <a:gd name="T4" fmla="*/ 0 w 9143"/>
              <a:gd name="T5" fmla="*/ 14288 h 14947"/>
              <a:gd name="T6" fmla="*/ 6350 w 9143"/>
              <a:gd name="T7" fmla="*/ 14288 h 14947"/>
              <a:gd name="T8" fmla="*/ 9525 w 9143"/>
              <a:gd name="T9" fmla="*/ 5705 h 14947"/>
              <a:gd name="T10" fmla="*/ 9525 w 9143"/>
              <a:gd name="T11" fmla="*/ 0 h 14947"/>
              <a:gd name="T12" fmla="*/ 3174 w 9143"/>
              <a:gd name="T13" fmla="*/ 0 h 1494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143" h="14947">
                <a:moveTo>
                  <a:pt x="3047" y="0"/>
                </a:moveTo>
                <a:lnTo>
                  <a:pt x="0" y="8966"/>
                </a:lnTo>
                <a:lnTo>
                  <a:pt x="0" y="14947"/>
                </a:lnTo>
                <a:lnTo>
                  <a:pt x="6095" y="14947"/>
                </a:lnTo>
                <a:lnTo>
                  <a:pt x="9143" y="5968"/>
                </a:lnTo>
                <a:lnTo>
                  <a:pt x="9143" y="0"/>
                </a:lnTo>
                <a:lnTo>
                  <a:pt x="304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831" name="object 1048"/>
          <p:cNvSpPr>
            <a:spLocks/>
          </p:cNvSpPr>
          <p:nvPr/>
        </p:nvSpPr>
        <p:spPr bwMode="auto">
          <a:xfrm>
            <a:off x="1815269" y="4708758"/>
            <a:ext cx="12955" cy="12955"/>
          </a:xfrm>
          <a:custGeom>
            <a:avLst/>
            <a:gdLst>
              <a:gd name="T0" fmla="*/ 8571 w 15240"/>
              <a:gd name="T1" fmla="*/ 0 h 14935"/>
              <a:gd name="T2" fmla="*/ 0 w 15240"/>
              <a:gd name="T3" fmla="*/ 8577 h 14935"/>
              <a:gd name="T4" fmla="*/ 0 w 15240"/>
              <a:gd name="T5" fmla="*/ 14287 h 14935"/>
              <a:gd name="T6" fmla="*/ 5715 w 15240"/>
              <a:gd name="T7" fmla="*/ 14287 h 14935"/>
              <a:gd name="T8" fmla="*/ 14287 w 15240"/>
              <a:gd name="T9" fmla="*/ 5709 h 14935"/>
              <a:gd name="T10" fmla="*/ 14287 w 15240"/>
              <a:gd name="T11" fmla="*/ 0 h 14935"/>
              <a:gd name="T12" fmla="*/ 8571 w 15240"/>
              <a:gd name="T13" fmla="*/ 0 h 1493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5240" h="14935">
                <a:moveTo>
                  <a:pt x="9143" y="0"/>
                </a:moveTo>
                <a:lnTo>
                  <a:pt x="0" y="8966"/>
                </a:lnTo>
                <a:lnTo>
                  <a:pt x="0" y="14935"/>
                </a:lnTo>
                <a:lnTo>
                  <a:pt x="6096" y="14935"/>
                </a:lnTo>
                <a:lnTo>
                  <a:pt x="15240" y="5968"/>
                </a:lnTo>
                <a:lnTo>
                  <a:pt x="15240" y="0"/>
                </a:lnTo>
                <a:lnTo>
                  <a:pt x="9143"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832" name="object 1049"/>
          <p:cNvSpPr>
            <a:spLocks/>
          </p:cNvSpPr>
          <p:nvPr/>
        </p:nvSpPr>
        <p:spPr bwMode="auto">
          <a:xfrm>
            <a:off x="1822466" y="4702999"/>
            <a:ext cx="11516" cy="10076"/>
          </a:xfrm>
          <a:custGeom>
            <a:avLst/>
            <a:gdLst>
              <a:gd name="T0" fmla="*/ 6350 w 12192"/>
              <a:gd name="T1" fmla="*/ 0 h 11950"/>
              <a:gd name="T2" fmla="*/ 0 w 12192"/>
              <a:gd name="T3" fmla="*/ 5562 h 11950"/>
              <a:gd name="T4" fmla="*/ 0 w 12192"/>
              <a:gd name="T5" fmla="*/ 11112 h 11950"/>
              <a:gd name="T6" fmla="*/ 6350 w 12192"/>
              <a:gd name="T7" fmla="*/ 11112 h 11950"/>
              <a:gd name="T8" fmla="*/ 12700 w 12192"/>
              <a:gd name="T9" fmla="*/ 5562 h 11950"/>
              <a:gd name="T10" fmla="*/ 12700 w 12192"/>
              <a:gd name="T11" fmla="*/ 0 h 11950"/>
              <a:gd name="T12" fmla="*/ 6350 w 12192"/>
              <a:gd name="T13" fmla="*/ 0 h 1195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192" h="11950">
                <a:moveTo>
                  <a:pt x="6096" y="0"/>
                </a:moveTo>
                <a:lnTo>
                  <a:pt x="0" y="5981"/>
                </a:lnTo>
                <a:lnTo>
                  <a:pt x="0" y="11950"/>
                </a:lnTo>
                <a:lnTo>
                  <a:pt x="6096" y="11950"/>
                </a:lnTo>
                <a:lnTo>
                  <a:pt x="12192" y="5981"/>
                </a:lnTo>
                <a:lnTo>
                  <a:pt x="12192" y="0"/>
                </a:lnTo>
                <a:lnTo>
                  <a:pt x="609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833" name="object 1050"/>
          <p:cNvSpPr>
            <a:spLocks/>
          </p:cNvSpPr>
          <p:nvPr/>
        </p:nvSpPr>
        <p:spPr bwMode="auto">
          <a:xfrm>
            <a:off x="1828225" y="4705878"/>
            <a:ext cx="8637" cy="0"/>
          </a:xfrm>
          <a:custGeom>
            <a:avLst/>
            <a:gdLst>
              <a:gd name="T0" fmla="*/ 0 w 9143"/>
              <a:gd name="T1" fmla="*/ 9526 w 9143"/>
              <a:gd name="T2" fmla="*/ 0 60000 65536"/>
              <a:gd name="T3" fmla="*/ 0 60000 65536"/>
            </a:gdLst>
            <a:ahLst/>
            <a:cxnLst>
              <a:cxn ang="T2">
                <a:pos x="T0" y="0"/>
              </a:cxn>
              <a:cxn ang="T3">
                <a:pos x="T1" y="0"/>
              </a:cxn>
            </a:cxnLst>
            <a:rect l="0" t="0" r="r" b="b"/>
            <a:pathLst>
              <a:path w="9143">
                <a:moveTo>
                  <a:pt x="0" y="0"/>
                </a:moveTo>
                <a:lnTo>
                  <a:pt x="9144" y="0"/>
                </a:lnTo>
              </a:path>
            </a:pathLst>
          </a:custGeom>
          <a:noFill/>
          <a:ln w="5978">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1834" name="object 1051"/>
          <p:cNvSpPr>
            <a:spLocks/>
          </p:cNvSpPr>
          <p:nvPr/>
        </p:nvSpPr>
        <p:spPr bwMode="auto">
          <a:xfrm>
            <a:off x="1831104" y="4700121"/>
            <a:ext cx="15835" cy="8637"/>
          </a:xfrm>
          <a:custGeom>
            <a:avLst/>
            <a:gdLst>
              <a:gd name="T0" fmla="*/ 11643 w 18287"/>
              <a:gd name="T1" fmla="*/ 0 h 8978"/>
              <a:gd name="T2" fmla="*/ 0 w 18287"/>
              <a:gd name="T3" fmla="*/ 3180 h 8978"/>
              <a:gd name="T4" fmla="*/ 0 w 18287"/>
              <a:gd name="T5" fmla="*/ 9525 h 8978"/>
              <a:gd name="T6" fmla="*/ 5821 w 18287"/>
              <a:gd name="T7" fmla="*/ 9525 h 8978"/>
              <a:gd name="T8" fmla="*/ 17463 w 18287"/>
              <a:gd name="T9" fmla="*/ 6345 h 8978"/>
              <a:gd name="T10" fmla="*/ 17463 w 18287"/>
              <a:gd name="T11" fmla="*/ 0 h 8978"/>
              <a:gd name="T12" fmla="*/ 11643 w 18287"/>
              <a:gd name="T13" fmla="*/ 0 h 897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8287" h="8978">
                <a:moveTo>
                  <a:pt x="12192" y="0"/>
                </a:moveTo>
                <a:lnTo>
                  <a:pt x="0" y="2997"/>
                </a:lnTo>
                <a:lnTo>
                  <a:pt x="0" y="8978"/>
                </a:lnTo>
                <a:lnTo>
                  <a:pt x="6096" y="8978"/>
                </a:lnTo>
                <a:lnTo>
                  <a:pt x="18287" y="5981"/>
                </a:lnTo>
                <a:lnTo>
                  <a:pt x="18287" y="0"/>
                </a:lnTo>
                <a:lnTo>
                  <a:pt x="1219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835" name="object 1052"/>
          <p:cNvSpPr>
            <a:spLocks/>
          </p:cNvSpPr>
          <p:nvPr/>
        </p:nvSpPr>
        <p:spPr bwMode="auto">
          <a:xfrm>
            <a:off x="1841181" y="4697242"/>
            <a:ext cx="14395" cy="8637"/>
          </a:xfrm>
          <a:custGeom>
            <a:avLst/>
            <a:gdLst>
              <a:gd name="T0" fmla="*/ 9524 w 15240"/>
              <a:gd name="T1" fmla="*/ 0 h 8966"/>
              <a:gd name="T2" fmla="*/ 0 w 15240"/>
              <a:gd name="T3" fmla="*/ 3170 h 8966"/>
              <a:gd name="T4" fmla="*/ 0 w 15240"/>
              <a:gd name="T5" fmla="*/ 9525 h 8966"/>
              <a:gd name="T6" fmla="*/ 6349 w 15240"/>
              <a:gd name="T7" fmla="*/ 9525 h 8966"/>
              <a:gd name="T8" fmla="*/ 15875 w 15240"/>
              <a:gd name="T9" fmla="*/ 6354 h 8966"/>
              <a:gd name="T10" fmla="*/ 15875 w 15240"/>
              <a:gd name="T11" fmla="*/ 0 h 8966"/>
              <a:gd name="T12" fmla="*/ 9524 w 15240"/>
              <a:gd name="T13" fmla="*/ 0 h 896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5240" h="8966">
                <a:moveTo>
                  <a:pt x="9143" y="0"/>
                </a:moveTo>
                <a:lnTo>
                  <a:pt x="0" y="2984"/>
                </a:lnTo>
                <a:lnTo>
                  <a:pt x="0" y="8966"/>
                </a:lnTo>
                <a:lnTo>
                  <a:pt x="6095" y="8966"/>
                </a:lnTo>
                <a:lnTo>
                  <a:pt x="15240" y="5981"/>
                </a:lnTo>
                <a:lnTo>
                  <a:pt x="15240" y="0"/>
                </a:lnTo>
                <a:lnTo>
                  <a:pt x="9143"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836" name="object 1053"/>
          <p:cNvSpPr>
            <a:spLocks/>
          </p:cNvSpPr>
          <p:nvPr/>
        </p:nvSpPr>
        <p:spPr bwMode="auto">
          <a:xfrm>
            <a:off x="1849819" y="4694363"/>
            <a:ext cx="12955" cy="8637"/>
          </a:xfrm>
          <a:custGeom>
            <a:avLst/>
            <a:gdLst>
              <a:gd name="T0" fmla="*/ 8571 w 15240"/>
              <a:gd name="T1" fmla="*/ 0 h 8966"/>
              <a:gd name="T2" fmla="*/ 0 w 15240"/>
              <a:gd name="T3" fmla="*/ 3170 h 8966"/>
              <a:gd name="T4" fmla="*/ 0 w 15240"/>
              <a:gd name="T5" fmla="*/ 9525 h 8966"/>
              <a:gd name="T6" fmla="*/ 5715 w 15240"/>
              <a:gd name="T7" fmla="*/ 9525 h 8966"/>
              <a:gd name="T8" fmla="*/ 14287 w 15240"/>
              <a:gd name="T9" fmla="*/ 6341 h 8966"/>
              <a:gd name="T10" fmla="*/ 14287 w 15240"/>
              <a:gd name="T11" fmla="*/ 0 h 8966"/>
              <a:gd name="T12" fmla="*/ 8571 w 15240"/>
              <a:gd name="T13" fmla="*/ 0 h 896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5240" h="8966">
                <a:moveTo>
                  <a:pt x="9143" y="0"/>
                </a:moveTo>
                <a:lnTo>
                  <a:pt x="0" y="2984"/>
                </a:lnTo>
                <a:lnTo>
                  <a:pt x="0" y="8966"/>
                </a:lnTo>
                <a:lnTo>
                  <a:pt x="6096" y="8966"/>
                </a:lnTo>
                <a:lnTo>
                  <a:pt x="15240" y="5969"/>
                </a:lnTo>
                <a:lnTo>
                  <a:pt x="15240" y="0"/>
                </a:lnTo>
                <a:lnTo>
                  <a:pt x="9143"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837" name="object 1054"/>
          <p:cNvSpPr>
            <a:spLocks/>
          </p:cNvSpPr>
          <p:nvPr/>
        </p:nvSpPr>
        <p:spPr bwMode="auto">
          <a:xfrm>
            <a:off x="1858456" y="4697241"/>
            <a:ext cx="7197" cy="0"/>
          </a:xfrm>
          <a:custGeom>
            <a:avLst/>
            <a:gdLst>
              <a:gd name="T0" fmla="*/ 0 w 9143"/>
              <a:gd name="T1" fmla="*/ 7937 w 9143"/>
              <a:gd name="T2" fmla="*/ 0 60000 65536"/>
              <a:gd name="T3" fmla="*/ 0 60000 65536"/>
            </a:gdLst>
            <a:ahLst/>
            <a:cxnLst>
              <a:cxn ang="T2">
                <a:pos x="T0" y="0"/>
              </a:cxn>
              <a:cxn ang="T3">
                <a:pos x="T1" y="0"/>
              </a:cxn>
            </a:cxnLst>
            <a:rect l="0" t="0" r="r" b="b"/>
            <a:pathLst>
              <a:path w="9143">
                <a:moveTo>
                  <a:pt x="0" y="0"/>
                </a:moveTo>
                <a:lnTo>
                  <a:pt x="9143" y="0"/>
                </a:lnTo>
              </a:path>
            </a:pathLst>
          </a:custGeom>
          <a:noFill/>
          <a:ln w="5978">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1838" name="object 1055"/>
          <p:cNvSpPr>
            <a:spLocks/>
          </p:cNvSpPr>
          <p:nvPr/>
        </p:nvSpPr>
        <p:spPr bwMode="auto">
          <a:xfrm>
            <a:off x="1861335" y="4694363"/>
            <a:ext cx="7197" cy="8637"/>
          </a:xfrm>
          <a:custGeom>
            <a:avLst/>
            <a:gdLst>
              <a:gd name="T0" fmla="*/ 0 w 9143"/>
              <a:gd name="T1" fmla="*/ 0 h 8966"/>
              <a:gd name="T2" fmla="*/ 0 w 9143"/>
              <a:gd name="T3" fmla="*/ 6341 h 8966"/>
              <a:gd name="T4" fmla="*/ 2646 w 9143"/>
              <a:gd name="T5" fmla="*/ 9525 h 8966"/>
              <a:gd name="T6" fmla="*/ 7937 w 9143"/>
              <a:gd name="T7" fmla="*/ 9525 h 8966"/>
              <a:gd name="T8" fmla="*/ 7937 w 9143"/>
              <a:gd name="T9" fmla="*/ 3170 h 8966"/>
              <a:gd name="T10" fmla="*/ 5291 w 9143"/>
              <a:gd name="T11" fmla="*/ 0 h 8966"/>
              <a:gd name="T12" fmla="*/ 0 w 9143"/>
              <a:gd name="T13" fmla="*/ 0 h 896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143" h="8966">
                <a:moveTo>
                  <a:pt x="0" y="0"/>
                </a:moveTo>
                <a:lnTo>
                  <a:pt x="0" y="5969"/>
                </a:lnTo>
                <a:lnTo>
                  <a:pt x="3048" y="8966"/>
                </a:lnTo>
                <a:lnTo>
                  <a:pt x="9143" y="8966"/>
                </a:lnTo>
                <a:lnTo>
                  <a:pt x="9143" y="2984"/>
                </a:lnTo>
                <a:lnTo>
                  <a:pt x="6095"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839" name="object 1056"/>
          <p:cNvSpPr>
            <a:spLocks/>
          </p:cNvSpPr>
          <p:nvPr/>
        </p:nvSpPr>
        <p:spPr bwMode="auto">
          <a:xfrm>
            <a:off x="1846939" y="4792251"/>
            <a:ext cx="30230" cy="10076"/>
          </a:xfrm>
          <a:custGeom>
            <a:avLst/>
            <a:gdLst>
              <a:gd name="T0" fmla="*/ 27276 w 33528"/>
              <a:gd name="T1" fmla="*/ 0 h 11950"/>
              <a:gd name="T2" fmla="*/ 0 w 33528"/>
              <a:gd name="T3" fmla="*/ 5562 h 11950"/>
              <a:gd name="T4" fmla="*/ 0 w 33528"/>
              <a:gd name="T5" fmla="*/ 11112 h 11950"/>
              <a:gd name="T6" fmla="*/ 6061 w 33528"/>
              <a:gd name="T7" fmla="*/ 11112 h 11950"/>
              <a:gd name="T8" fmla="*/ 33337 w 33528"/>
              <a:gd name="T9" fmla="*/ 5562 h 11950"/>
              <a:gd name="T10" fmla="*/ 33337 w 33528"/>
              <a:gd name="T11" fmla="*/ 0 h 11950"/>
              <a:gd name="T12" fmla="*/ 27276 w 33528"/>
              <a:gd name="T13" fmla="*/ 0 h 1195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3528" h="11950">
                <a:moveTo>
                  <a:pt x="27432" y="0"/>
                </a:moveTo>
                <a:lnTo>
                  <a:pt x="0" y="5981"/>
                </a:lnTo>
                <a:lnTo>
                  <a:pt x="0" y="11950"/>
                </a:lnTo>
                <a:lnTo>
                  <a:pt x="6096" y="11950"/>
                </a:lnTo>
                <a:lnTo>
                  <a:pt x="33528" y="5981"/>
                </a:lnTo>
                <a:lnTo>
                  <a:pt x="33528" y="0"/>
                </a:lnTo>
                <a:lnTo>
                  <a:pt x="2743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840" name="object 1057"/>
          <p:cNvSpPr>
            <a:spLocks/>
          </p:cNvSpPr>
          <p:nvPr/>
        </p:nvSpPr>
        <p:spPr bwMode="auto">
          <a:xfrm>
            <a:off x="1836862" y="4798010"/>
            <a:ext cx="15835" cy="7197"/>
          </a:xfrm>
          <a:custGeom>
            <a:avLst/>
            <a:gdLst>
              <a:gd name="T0" fmla="*/ 11642 w 18287"/>
              <a:gd name="T1" fmla="*/ 0 h 8966"/>
              <a:gd name="T2" fmla="*/ 0 w 18287"/>
              <a:gd name="T3" fmla="*/ 2642 h 8966"/>
              <a:gd name="T4" fmla="*/ 0 w 18287"/>
              <a:gd name="T5" fmla="*/ 7937 h 8966"/>
              <a:gd name="T6" fmla="*/ 5820 w 18287"/>
              <a:gd name="T7" fmla="*/ 7937 h 8966"/>
              <a:gd name="T8" fmla="*/ 17463 w 18287"/>
              <a:gd name="T9" fmla="*/ 5283 h 8966"/>
              <a:gd name="T10" fmla="*/ 17463 w 18287"/>
              <a:gd name="T11" fmla="*/ 0 h 8966"/>
              <a:gd name="T12" fmla="*/ 11642 w 18287"/>
              <a:gd name="T13" fmla="*/ 0 h 896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8287" h="8966">
                <a:moveTo>
                  <a:pt x="12191" y="0"/>
                </a:moveTo>
                <a:lnTo>
                  <a:pt x="0" y="2984"/>
                </a:lnTo>
                <a:lnTo>
                  <a:pt x="0" y="8966"/>
                </a:lnTo>
                <a:lnTo>
                  <a:pt x="6095" y="8966"/>
                </a:lnTo>
                <a:lnTo>
                  <a:pt x="18287" y="5968"/>
                </a:lnTo>
                <a:lnTo>
                  <a:pt x="18287" y="0"/>
                </a:lnTo>
                <a:lnTo>
                  <a:pt x="1219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841" name="object 1058"/>
          <p:cNvSpPr>
            <a:spLocks/>
          </p:cNvSpPr>
          <p:nvPr/>
        </p:nvSpPr>
        <p:spPr bwMode="auto">
          <a:xfrm>
            <a:off x="1825346" y="4800889"/>
            <a:ext cx="15835" cy="7197"/>
          </a:xfrm>
          <a:custGeom>
            <a:avLst/>
            <a:gdLst>
              <a:gd name="T0" fmla="*/ 11643 w 18287"/>
              <a:gd name="T1" fmla="*/ 0 h 8966"/>
              <a:gd name="T2" fmla="*/ 0 w 18287"/>
              <a:gd name="T3" fmla="*/ 2642 h 8966"/>
              <a:gd name="T4" fmla="*/ 0 w 18287"/>
              <a:gd name="T5" fmla="*/ 7937 h 8966"/>
              <a:gd name="T6" fmla="*/ 5820 w 18287"/>
              <a:gd name="T7" fmla="*/ 7937 h 8966"/>
              <a:gd name="T8" fmla="*/ 17463 w 18287"/>
              <a:gd name="T9" fmla="*/ 5295 h 8966"/>
              <a:gd name="T10" fmla="*/ 17463 w 18287"/>
              <a:gd name="T11" fmla="*/ 0 h 8966"/>
              <a:gd name="T12" fmla="*/ 11643 w 18287"/>
              <a:gd name="T13" fmla="*/ 0 h 896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8287" h="8966">
                <a:moveTo>
                  <a:pt x="12192" y="0"/>
                </a:moveTo>
                <a:lnTo>
                  <a:pt x="0" y="2984"/>
                </a:lnTo>
                <a:lnTo>
                  <a:pt x="0" y="8966"/>
                </a:lnTo>
                <a:lnTo>
                  <a:pt x="6095" y="8966"/>
                </a:lnTo>
                <a:lnTo>
                  <a:pt x="18287" y="5981"/>
                </a:lnTo>
                <a:lnTo>
                  <a:pt x="18287" y="0"/>
                </a:lnTo>
                <a:lnTo>
                  <a:pt x="1219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842" name="object 1059"/>
          <p:cNvSpPr>
            <a:spLocks/>
          </p:cNvSpPr>
          <p:nvPr/>
        </p:nvSpPr>
        <p:spPr bwMode="auto">
          <a:xfrm>
            <a:off x="1799434" y="4802328"/>
            <a:ext cx="31670" cy="8637"/>
          </a:xfrm>
          <a:custGeom>
            <a:avLst/>
            <a:gdLst>
              <a:gd name="T0" fmla="*/ 29105 w 36575"/>
              <a:gd name="T1" fmla="*/ 0 h 8978"/>
              <a:gd name="T2" fmla="*/ 0 w 36575"/>
              <a:gd name="T3" fmla="*/ 3180 h 8978"/>
              <a:gd name="T4" fmla="*/ 0 w 36575"/>
              <a:gd name="T5" fmla="*/ 9525 h 8978"/>
              <a:gd name="T6" fmla="*/ 5821 w 36575"/>
              <a:gd name="T7" fmla="*/ 9525 h 8978"/>
              <a:gd name="T8" fmla="*/ 34925 w 36575"/>
              <a:gd name="T9" fmla="*/ 6345 h 8978"/>
              <a:gd name="T10" fmla="*/ 34925 w 36575"/>
              <a:gd name="T11" fmla="*/ 0 h 8978"/>
              <a:gd name="T12" fmla="*/ 29105 w 36575"/>
              <a:gd name="T13" fmla="*/ 0 h 897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6575" h="8978">
                <a:moveTo>
                  <a:pt x="30480" y="0"/>
                </a:moveTo>
                <a:lnTo>
                  <a:pt x="0" y="2997"/>
                </a:lnTo>
                <a:lnTo>
                  <a:pt x="0" y="8978"/>
                </a:lnTo>
                <a:lnTo>
                  <a:pt x="6096" y="8978"/>
                </a:lnTo>
                <a:lnTo>
                  <a:pt x="36575" y="5981"/>
                </a:lnTo>
                <a:lnTo>
                  <a:pt x="36575" y="0"/>
                </a:lnTo>
                <a:lnTo>
                  <a:pt x="3048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843" name="object 1060"/>
          <p:cNvSpPr>
            <a:spLocks/>
          </p:cNvSpPr>
          <p:nvPr/>
        </p:nvSpPr>
        <p:spPr bwMode="auto">
          <a:xfrm>
            <a:off x="1782159" y="4802328"/>
            <a:ext cx="21594" cy="8637"/>
          </a:xfrm>
          <a:custGeom>
            <a:avLst/>
            <a:gdLst>
              <a:gd name="T0" fmla="*/ 0 w 24384"/>
              <a:gd name="T1" fmla="*/ 0 h 8978"/>
              <a:gd name="T2" fmla="*/ 0 w 24384"/>
              <a:gd name="T3" fmla="*/ 6345 h 8978"/>
              <a:gd name="T4" fmla="*/ 17859 w 24384"/>
              <a:gd name="T5" fmla="*/ 9525 h 8978"/>
              <a:gd name="T6" fmla="*/ 23813 w 24384"/>
              <a:gd name="T7" fmla="*/ 9525 h 8978"/>
              <a:gd name="T8" fmla="*/ 23813 w 24384"/>
              <a:gd name="T9" fmla="*/ 3180 h 8978"/>
              <a:gd name="T10" fmla="*/ 5953 w 24384"/>
              <a:gd name="T11" fmla="*/ 0 h 8978"/>
              <a:gd name="T12" fmla="*/ 0 w 24384"/>
              <a:gd name="T13" fmla="*/ 0 h 897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4384" h="8978">
                <a:moveTo>
                  <a:pt x="0" y="0"/>
                </a:moveTo>
                <a:lnTo>
                  <a:pt x="0" y="5981"/>
                </a:lnTo>
                <a:lnTo>
                  <a:pt x="18287" y="8978"/>
                </a:lnTo>
                <a:lnTo>
                  <a:pt x="24384" y="8978"/>
                </a:lnTo>
                <a:lnTo>
                  <a:pt x="24384" y="2997"/>
                </a:lnTo>
                <a:lnTo>
                  <a:pt x="6096"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844" name="object 1061"/>
          <p:cNvSpPr>
            <a:spLocks/>
          </p:cNvSpPr>
          <p:nvPr/>
        </p:nvSpPr>
        <p:spPr bwMode="auto">
          <a:xfrm>
            <a:off x="1777841" y="4805207"/>
            <a:ext cx="10076" cy="0"/>
          </a:xfrm>
          <a:custGeom>
            <a:avLst/>
            <a:gdLst>
              <a:gd name="T0" fmla="*/ 0 w 12192"/>
              <a:gd name="T1" fmla="*/ 11112 w 12192"/>
              <a:gd name="T2" fmla="*/ 0 60000 65536"/>
              <a:gd name="T3" fmla="*/ 0 60000 65536"/>
            </a:gdLst>
            <a:ahLst/>
            <a:cxnLst>
              <a:cxn ang="T2">
                <a:pos x="T0" y="0"/>
              </a:cxn>
              <a:cxn ang="T3">
                <a:pos x="T1" y="0"/>
              </a:cxn>
            </a:cxnLst>
            <a:rect l="0" t="0" r="r" b="b"/>
            <a:pathLst>
              <a:path w="12192">
                <a:moveTo>
                  <a:pt x="0" y="0"/>
                </a:moveTo>
                <a:lnTo>
                  <a:pt x="12192" y="0"/>
                </a:lnTo>
              </a:path>
            </a:pathLst>
          </a:custGeom>
          <a:noFill/>
          <a:ln w="5978">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1845" name="object 1062"/>
          <p:cNvSpPr>
            <a:spLocks/>
          </p:cNvSpPr>
          <p:nvPr/>
        </p:nvSpPr>
        <p:spPr bwMode="auto">
          <a:xfrm>
            <a:off x="1772083" y="4800889"/>
            <a:ext cx="10076" cy="7197"/>
          </a:xfrm>
          <a:custGeom>
            <a:avLst/>
            <a:gdLst>
              <a:gd name="T0" fmla="*/ 0 w 12192"/>
              <a:gd name="T1" fmla="*/ 0 h 8966"/>
              <a:gd name="T2" fmla="*/ 0 w 12192"/>
              <a:gd name="T3" fmla="*/ 5295 h 8966"/>
              <a:gd name="T4" fmla="*/ 5556 w 12192"/>
              <a:gd name="T5" fmla="*/ 7937 h 8966"/>
              <a:gd name="T6" fmla="*/ 11112 w 12192"/>
              <a:gd name="T7" fmla="*/ 7937 h 8966"/>
              <a:gd name="T8" fmla="*/ 11112 w 12192"/>
              <a:gd name="T9" fmla="*/ 2642 h 8966"/>
              <a:gd name="T10" fmla="*/ 5556 w 12192"/>
              <a:gd name="T11" fmla="*/ 0 h 8966"/>
              <a:gd name="T12" fmla="*/ 0 w 12192"/>
              <a:gd name="T13" fmla="*/ 0 h 896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192" h="8966">
                <a:moveTo>
                  <a:pt x="0" y="0"/>
                </a:moveTo>
                <a:lnTo>
                  <a:pt x="0" y="5981"/>
                </a:lnTo>
                <a:lnTo>
                  <a:pt x="6096" y="8966"/>
                </a:lnTo>
                <a:lnTo>
                  <a:pt x="12192" y="8966"/>
                </a:lnTo>
                <a:lnTo>
                  <a:pt x="12192" y="2984"/>
                </a:lnTo>
                <a:lnTo>
                  <a:pt x="6096"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846" name="object 1063"/>
          <p:cNvSpPr>
            <a:spLocks/>
          </p:cNvSpPr>
          <p:nvPr/>
        </p:nvSpPr>
        <p:spPr bwMode="auto">
          <a:xfrm>
            <a:off x="1759126" y="4789372"/>
            <a:ext cx="18715" cy="15835"/>
          </a:xfrm>
          <a:custGeom>
            <a:avLst/>
            <a:gdLst>
              <a:gd name="T0" fmla="*/ 0 w 21336"/>
              <a:gd name="T1" fmla="*/ 0 h 17945"/>
              <a:gd name="T2" fmla="*/ 0 w 21336"/>
              <a:gd name="T3" fmla="*/ 5820 h 17945"/>
              <a:gd name="T4" fmla="*/ 14740 w 21336"/>
              <a:gd name="T5" fmla="*/ 17462 h 17945"/>
              <a:gd name="T6" fmla="*/ 20638 w 21336"/>
              <a:gd name="T7" fmla="*/ 17462 h 17945"/>
              <a:gd name="T8" fmla="*/ 20638 w 21336"/>
              <a:gd name="T9" fmla="*/ 11641 h 17945"/>
              <a:gd name="T10" fmla="*/ 5896 w 21336"/>
              <a:gd name="T11" fmla="*/ 0 h 17945"/>
              <a:gd name="T12" fmla="*/ 0 w 21336"/>
              <a:gd name="T13" fmla="*/ 0 h 1794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1336" h="17945">
                <a:moveTo>
                  <a:pt x="0" y="0"/>
                </a:moveTo>
                <a:lnTo>
                  <a:pt x="0" y="5981"/>
                </a:lnTo>
                <a:lnTo>
                  <a:pt x="15239" y="17945"/>
                </a:lnTo>
                <a:lnTo>
                  <a:pt x="21336" y="17945"/>
                </a:lnTo>
                <a:lnTo>
                  <a:pt x="21336" y="11963"/>
                </a:lnTo>
                <a:lnTo>
                  <a:pt x="6095"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847" name="object 1064"/>
          <p:cNvSpPr>
            <a:spLocks/>
          </p:cNvSpPr>
          <p:nvPr/>
        </p:nvSpPr>
        <p:spPr bwMode="auto">
          <a:xfrm>
            <a:off x="1737534" y="4773537"/>
            <a:ext cx="25912" cy="21594"/>
          </a:xfrm>
          <a:custGeom>
            <a:avLst/>
            <a:gdLst>
              <a:gd name="T0" fmla="*/ 0 w 30479"/>
              <a:gd name="T1" fmla="*/ 0 h 23914"/>
              <a:gd name="T2" fmla="*/ 0 w 30479"/>
              <a:gd name="T3" fmla="*/ 5956 h 23914"/>
              <a:gd name="T4" fmla="*/ 22860 w 30479"/>
              <a:gd name="T5" fmla="*/ 23813 h 23914"/>
              <a:gd name="T6" fmla="*/ 28575 w 30479"/>
              <a:gd name="T7" fmla="*/ 23813 h 23914"/>
              <a:gd name="T8" fmla="*/ 28575 w 30479"/>
              <a:gd name="T9" fmla="*/ 17856 h 23914"/>
              <a:gd name="T10" fmla="*/ 5714 w 30479"/>
              <a:gd name="T11" fmla="*/ 0 h 23914"/>
              <a:gd name="T12" fmla="*/ 0 w 30479"/>
              <a:gd name="T13" fmla="*/ 0 h 2391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0479" h="23914">
                <a:moveTo>
                  <a:pt x="0" y="0"/>
                </a:moveTo>
                <a:lnTo>
                  <a:pt x="0" y="5981"/>
                </a:lnTo>
                <a:lnTo>
                  <a:pt x="24383" y="23914"/>
                </a:lnTo>
                <a:lnTo>
                  <a:pt x="30479" y="23914"/>
                </a:lnTo>
                <a:lnTo>
                  <a:pt x="30479" y="17932"/>
                </a:lnTo>
                <a:lnTo>
                  <a:pt x="6095"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848" name="object 1065"/>
          <p:cNvSpPr>
            <a:spLocks/>
          </p:cNvSpPr>
          <p:nvPr/>
        </p:nvSpPr>
        <p:spPr bwMode="auto">
          <a:xfrm>
            <a:off x="1718819" y="4760581"/>
            <a:ext cx="23033" cy="18714"/>
          </a:xfrm>
          <a:custGeom>
            <a:avLst/>
            <a:gdLst>
              <a:gd name="T0" fmla="*/ 0 w 27431"/>
              <a:gd name="T1" fmla="*/ 0 h 20929"/>
              <a:gd name="T2" fmla="*/ 0 w 27431"/>
              <a:gd name="T3" fmla="*/ 5898 h 20929"/>
              <a:gd name="T4" fmla="*/ 19756 w 27431"/>
              <a:gd name="T5" fmla="*/ 20637 h 20929"/>
              <a:gd name="T6" fmla="*/ 25400 w 27431"/>
              <a:gd name="T7" fmla="*/ 20637 h 20929"/>
              <a:gd name="T8" fmla="*/ 25400 w 27431"/>
              <a:gd name="T9" fmla="*/ 14738 h 20929"/>
              <a:gd name="T10" fmla="*/ 5644 w 27431"/>
              <a:gd name="T11" fmla="*/ 0 h 20929"/>
              <a:gd name="T12" fmla="*/ 0 w 27431"/>
              <a:gd name="T13" fmla="*/ 0 h 2092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7431" h="20929">
                <a:moveTo>
                  <a:pt x="0" y="0"/>
                </a:moveTo>
                <a:lnTo>
                  <a:pt x="0" y="5981"/>
                </a:lnTo>
                <a:lnTo>
                  <a:pt x="21336" y="20929"/>
                </a:lnTo>
                <a:lnTo>
                  <a:pt x="27431" y="20929"/>
                </a:lnTo>
                <a:lnTo>
                  <a:pt x="27431" y="14947"/>
                </a:lnTo>
                <a:lnTo>
                  <a:pt x="6095"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849" name="object 1066"/>
          <p:cNvSpPr>
            <a:spLocks/>
          </p:cNvSpPr>
          <p:nvPr/>
        </p:nvSpPr>
        <p:spPr bwMode="auto">
          <a:xfrm>
            <a:off x="1713061" y="4753383"/>
            <a:ext cx="10077" cy="12956"/>
          </a:xfrm>
          <a:custGeom>
            <a:avLst/>
            <a:gdLst>
              <a:gd name="T0" fmla="*/ 0 w 12192"/>
              <a:gd name="T1" fmla="*/ 0 h 14947"/>
              <a:gd name="T2" fmla="*/ 0 w 12192"/>
              <a:gd name="T3" fmla="*/ 5717 h 14947"/>
              <a:gd name="T4" fmla="*/ 5557 w 12192"/>
              <a:gd name="T5" fmla="*/ 14288 h 14947"/>
              <a:gd name="T6" fmla="*/ 11113 w 12192"/>
              <a:gd name="T7" fmla="*/ 14288 h 14947"/>
              <a:gd name="T8" fmla="*/ 11113 w 12192"/>
              <a:gd name="T9" fmla="*/ 8571 h 14947"/>
              <a:gd name="T10" fmla="*/ 5557 w 12192"/>
              <a:gd name="T11" fmla="*/ 0 h 14947"/>
              <a:gd name="T12" fmla="*/ 0 w 12192"/>
              <a:gd name="T13" fmla="*/ 0 h 1494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192" h="14947">
                <a:moveTo>
                  <a:pt x="0" y="0"/>
                </a:moveTo>
                <a:lnTo>
                  <a:pt x="0" y="5981"/>
                </a:lnTo>
                <a:lnTo>
                  <a:pt x="6096" y="14947"/>
                </a:lnTo>
                <a:lnTo>
                  <a:pt x="12192" y="14947"/>
                </a:lnTo>
                <a:lnTo>
                  <a:pt x="12192" y="8966"/>
                </a:lnTo>
                <a:lnTo>
                  <a:pt x="6096"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850" name="object 1067"/>
          <p:cNvSpPr>
            <a:spLocks/>
          </p:cNvSpPr>
          <p:nvPr/>
        </p:nvSpPr>
        <p:spPr bwMode="auto">
          <a:xfrm>
            <a:off x="1710182" y="4750504"/>
            <a:ext cx="8637" cy="7198"/>
          </a:xfrm>
          <a:custGeom>
            <a:avLst/>
            <a:gdLst>
              <a:gd name="T0" fmla="*/ 0 w 9143"/>
              <a:gd name="T1" fmla="*/ 0 h 8966"/>
              <a:gd name="T2" fmla="*/ 0 w 9143"/>
              <a:gd name="T3" fmla="*/ 5285 h 8966"/>
              <a:gd name="T4" fmla="*/ 3174 w 9143"/>
              <a:gd name="T5" fmla="*/ 7938 h 8966"/>
              <a:gd name="T6" fmla="*/ 9525 w 9143"/>
              <a:gd name="T7" fmla="*/ 7938 h 8966"/>
              <a:gd name="T8" fmla="*/ 9525 w 9143"/>
              <a:gd name="T9" fmla="*/ 2642 h 8966"/>
              <a:gd name="T10" fmla="*/ 6350 w 9143"/>
              <a:gd name="T11" fmla="*/ 0 h 8966"/>
              <a:gd name="T12" fmla="*/ 0 w 9143"/>
              <a:gd name="T13" fmla="*/ 0 h 896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143" h="8966">
                <a:moveTo>
                  <a:pt x="0" y="0"/>
                </a:moveTo>
                <a:lnTo>
                  <a:pt x="0" y="5969"/>
                </a:lnTo>
                <a:lnTo>
                  <a:pt x="3047" y="8966"/>
                </a:lnTo>
                <a:lnTo>
                  <a:pt x="9143" y="8966"/>
                </a:lnTo>
                <a:lnTo>
                  <a:pt x="9143" y="2984"/>
                </a:lnTo>
                <a:lnTo>
                  <a:pt x="6095"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851" name="object 1068"/>
          <p:cNvSpPr>
            <a:spLocks/>
          </p:cNvSpPr>
          <p:nvPr/>
        </p:nvSpPr>
        <p:spPr bwMode="auto">
          <a:xfrm>
            <a:off x="1713060" y="4747625"/>
            <a:ext cx="0" cy="8637"/>
          </a:xfrm>
          <a:custGeom>
            <a:avLst/>
            <a:gdLst>
              <a:gd name="T0" fmla="*/ 0 h 8968"/>
              <a:gd name="T1" fmla="*/ 9525 h 8968"/>
              <a:gd name="T2" fmla="*/ 0 60000 65536"/>
              <a:gd name="T3" fmla="*/ 0 60000 65536"/>
            </a:gdLst>
            <a:ahLst/>
            <a:cxnLst>
              <a:cxn ang="T2">
                <a:pos x="0" y="T0"/>
              </a:cxn>
              <a:cxn ang="T3">
                <a:pos x="0" y="T1"/>
              </a:cxn>
            </a:cxnLst>
            <a:rect l="0" t="0" r="r" b="b"/>
            <a:pathLst>
              <a:path h="8968">
                <a:moveTo>
                  <a:pt x="0" y="0"/>
                </a:moveTo>
                <a:lnTo>
                  <a:pt x="0" y="8968"/>
                </a:lnTo>
              </a:path>
            </a:pathLst>
          </a:custGeom>
          <a:noFill/>
          <a:ln w="609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1852" name="object 1069"/>
          <p:cNvSpPr>
            <a:spLocks/>
          </p:cNvSpPr>
          <p:nvPr/>
        </p:nvSpPr>
        <p:spPr bwMode="auto">
          <a:xfrm>
            <a:off x="1785038" y="4805206"/>
            <a:ext cx="15835" cy="18715"/>
          </a:xfrm>
          <a:custGeom>
            <a:avLst/>
            <a:gdLst>
              <a:gd name="T0" fmla="*/ 0 w 18287"/>
              <a:gd name="T1" fmla="*/ 0 h 20916"/>
              <a:gd name="T2" fmla="*/ 0 w 18287"/>
              <a:gd name="T3" fmla="*/ 5902 h 20916"/>
              <a:gd name="T4" fmla="*/ 11643 w 18287"/>
              <a:gd name="T5" fmla="*/ 20638 h 20916"/>
              <a:gd name="T6" fmla="*/ 17463 w 18287"/>
              <a:gd name="T7" fmla="*/ 20638 h 20916"/>
              <a:gd name="T8" fmla="*/ 17463 w 18287"/>
              <a:gd name="T9" fmla="*/ 14748 h 20916"/>
              <a:gd name="T10" fmla="*/ 5820 w 18287"/>
              <a:gd name="T11" fmla="*/ 0 h 20916"/>
              <a:gd name="T12" fmla="*/ 0 w 18287"/>
              <a:gd name="T13" fmla="*/ 0 h 2091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8287" h="20916">
                <a:moveTo>
                  <a:pt x="0" y="0"/>
                </a:moveTo>
                <a:lnTo>
                  <a:pt x="0" y="5981"/>
                </a:lnTo>
                <a:lnTo>
                  <a:pt x="12192" y="20916"/>
                </a:lnTo>
                <a:lnTo>
                  <a:pt x="18287" y="20916"/>
                </a:lnTo>
                <a:lnTo>
                  <a:pt x="18287" y="14947"/>
                </a:lnTo>
                <a:lnTo>
                  <a:pt x="6095"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853" name="object 1070"/>
          <p:cNvSpPr>
            <a:spLocks/>
          </p:cNvSpPr>
          <p:nvPr/>
        </p:nvSpPr>
        <p:spPr bwMode="auto">
          <a:xfrm>
            <a:off x="1782159" y="4802328"/>
            <a:ext cx="8637" cy="8637"/>
          </a:xfrm>
          <a:custGeom>
            <a:avLst/>
            <a:gdLst>
              <a:gd name="T0" fmla="*/ 0 w 9143"/>
              <a:gd name="T1" fmla="*/ 0 h 8978"/>
              <a:gd name="T2" fmla="*/ 0 w 9143"/>
              <a:gd name="T3" fmla="*/ 6345 h 8978"/>
              <a:gd name="T4" fmla="*/ 3175 w 9143"/>
              <a:gd name="T5" fmla="*/ 9525 h 8978"/>
              <a:gd name="T6" fmla="*/ 9525 w 9143"/>
              <a:gd name="T7" fmla="*/ 9525 h 8978"/>
              <a:gd name="T8" fmla="*/ 9525 w 9143"/>
              <a:gd name="T9" fmla="*/ 3180 h 8978"/>
              <a:gd name="T10" fmla="*/ 6351 w 9143"/>
              <a:gd name="T11" fmla="*/ 0 h 8978"/>
              <a:gd name="T12" fmla="*/ 0 w 9143"/>
              <a:gd name="T13" fmla="*/ 0 h 897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143" h="8978">
                <a:moveTo>
                  <a:pt x="0" y="0"/>
                </a:moveTo>
                <a:lnTo>
                  <a:pt x="0" y="5981"/>
                </a:lnTo>
                <a:lnTo>
                  <a:pt x="3048" y="8978"/>
                </a:lnTo>
                <a:lnTo>
                  <a:pt x="9143" y="8978"/>
                </a:lnTo>
                <a:lnTo>
                  <a:pt x="9143" y="2997"/>
                </a:lnTo>
                <a:lnTo>
                  <a:pt x="6096"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854" name="object 1071"/>
          <p:cNvSpPr>
            <a:spLocks/>
          </p:cNvSpPr>
          <p:nvPr/>
        </p:nvSpPr>
        <p:spPr bwMode="auto">
          <a:xfrm>
            <a:off x="1780720" y="4800889"/>
            <a:ext cx="7197" cy="7197"/>
          </a:xfrm>
          <a:custGeom>
            <a:avLst/>
            <a:gdLst>
              <a:gd name="T0" fmla="*/ 0 w 9144"/>
              <a:gd name="T1" fmla="*/ 0 h 8966"/>
              <a:gd name="T2" fmla="*/ 0 w 9144"/>
              <a:gd name="T3" fmla="*/ 5295 h 8966"/>
              <a:gd name="T4" fmla="*/ 2646 w 9144"/>
              <a:gd name="T5" fmla="*/ 7937 h 8966"/>
              <a:gd name="T6" fmla="*/ 7937 w 9144"/>
              <a:gd name="T7" fmla="*/ 7937 h 8966"/>
              <a:gd name="T8" fmla="*/ 7937 w 9144"/>
              <a:gd name="T9" fmla="*/ 2642 h 8966"/>
              <a:gd name="T10" fmla="*/ 5291 w 9144"/>
              <a:gd name="T11" fmla="*/ 0 h 8966"/>
              <a:gd name="T12" fmla="*/ 0 w 9144"/>
              <a:gd name="T13" fmla="*/ 0 h 896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144" h="8966">
                <a:moveTo>
                  <a:pt x="0" y="0"/>
                </a:moveTo>
                <a:lnTo>
                  <a:pt x="0" y="5981"/>
                </a:lnTo>
                <a:lnTo>
                  <a:pt x="3048" y="8966"/>
                </a:lnTo>
                <a:lnTo>
                  <a:pt x="9144" y="8966"/>
                </a:lnTo>
                <a:lnTo>
                  <a:pt x="9144" y="2984"/>
                </a:lnTo>
                <a:lnTo>
                  <a:pt x="6096"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855" name="object 1072"/>
          <p:cNvSpPr>
            <a:spLocks/>
          </p:cNvSpPr>
          <p:nvPr/>
        </p:nvSpPr>
        <p:spPr bwMode="auto">
          <a:xfrm>
            <a:off x="1777841" y="4802327"/>
            <a:ext cx="7197" cy="0"/>
          </a:xfrm>
          <a:custGeom>
            <a:avLst/>
            <a:gdLst>
              <a:gd name="T0" fmla="*/ 0 w 9144"/>
              <a:gd name="T1" fmla="*/ 7937 w 9144"/>
              <a:gd name="T2" fmla="*/ 0 60000 65536"/>
              <a:gd name="T3" fmla="*/ 0 60000 65536"/>
            </a:gdLst>
            <a:ahLst/>
            <a:cxnLst>
              <a:cxn ang="T2">
                <a:pos x="T0" y="0"/>
              </a:cxn>
              <a:cxn ang="T3">
                <a:pos x="T1" y="0"/>
              </a:cxn>
            </a:cxnLst>
            <a:rect l="0" t="0" r="r" b="b"/>
            <a:pathLst>
              <a:path w="9144">
                <a:moveTo>
                  <a:pt x="0" y="0"/>
                </a:moveTo>
                <a:lnTo>
                  <a:pt x="9144" y="0"/>
                </a:lnTo>
              </a:path>
            </a:pathLst>
          </a:custGeom>
          <a:noFill/>
          <a:ln w="5978">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1856" name="object 1073"/>
          <p:cNvSpPr>
            <a:spLocks/>
          </p:cNvSpPr>
          <p:nvPr/>
        </p:nvSpPr>
        <p:spPr bwMode="auto">
          <a:xfrm>
            <a:off x="1774962" y="4800889"/>
            <a:ext cx="7197" cy="7197"/>
          </a:xfrm>
          <a:custGeom>
            <a:avLst/>
            <a:gdLst>
              <a:gd name="T0" fmla="*/ 2646 w 9143"/>
              <a:gd name="T1" fmla="*/ 0 h 8966"/>
              <a:gd name="T2" fmla="*/ 0 w 9143"/>
              <a:gd name="T3" fmla="*/ 2642 h 8966"/>
              <a:gd name="T4" fmla="*/ 0 w 9143"/>
              <a:gd name="T5" fmla="*/ 7937 h 8966"/>
              <a:gd name="T6" fmla="*/ 5291 w 9143"/>
              <a:gd name="T7" fmla="*/ 7937 h 8966"/>
              <a:gd name="T8" fmla="*/ 7937 w 9143"/>
              <a:gd name="T9" fmla="*/ 5295 h 8966"/>
              <a:gd name="T10" fmla="*/ 7937 w 9143"/>
              <a:gd name="T11" fmla="*/ 0 h 8966"/>
              <a:gd name="T12" fmla="*/ 2646 w 9143"/>
              <a:gd name="T13" fmla="*/ 0 h 896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143" h="8966">
                <a:moveTo>
                  <a:pt x="3048" y="0"/>
                </a:moveTo>
                <a:lnTo>
                  <a:pt x="0" y="2984"/>
                </a:lnTo>
                <a:lnTo>
                  <a:pt x="0" y="8966"/>
                </a:lnTo>
                <a:lnTo>
                  <a:pt x="6095" y="8966"/>
                </a:lnTo>
                <a:lnTo>
                  <a:pt x="9143" y="5981"/>
                </a:lnTo>
                <a:lnTo>
                  <a:pt x="9143" y="0"/>
                </a:lnTo>
                <a:lnTo>
                  <a:pt x="304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857" name="object 1074"/>
          <p:cNvSpPr>
            <a:spLocks/>
          </p:cNvSpPr>
          <p:nvPr/>
        </p:nvSpPr>
        <p:spPr bwMode="auto">
          <a:xfrm>
            <a:off x="1715940" y="4773537"/>
            <a:ext cx="21594" cy="0"/>
          </a:xfrm>
          <a:custGeom>
            <a:avLst/>
            <a:gdLst>
              <a:gd name="T0" fmla="*/ 0 w 24384"/>
              <a:gd name="T1" fmla="*/ 23813 w 24384"/>
              <a:gd name="T2" fmla="*/ 0 60000 65536"/>
              <a:gd name="T3" fmla="*/ 0 60000 65536"/>
            </a:gdLst>
            <a:ahLst/>
            <a:cxnLst>
              <a:cxn ang="T2">
                <a:pos x="T0" y="0"/>
              </a:cxn>
              <a:cxn ang="T3">
                <a:pos x="T1" y="0"/>
              </a:cxn>
            </a:cxnLst>
            <a:rect l="0" t="0" r="r" b="b"/>
            <a:pathLst>
              <a:path w="24384">
                <a:moveTo>
                  <a:pt x="0" y="0"/>
                </a:moveTo>
                <a:lnTo>
                  <a:pt x="24384" y="0"/>
                </a:lnTo>
              </a:path>
            </a:pathLst>
          </a:custGeom>
          <a:noFill/>
          <a:ln w="5978">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1858" name="object 1075"/>
          <p:cNvSpPr>
            <a:spLocks/>
          </p:cNvSpPr>
          <p:nvPr/>
        </p:nvSpPr>
        <p:spPr bwMode="auto">
          <a:xfrm>
            <a:off x="1707302" y="4773537"/>
            <a:ext cx="12956" cy="0"/>
          </a:xfrm>
          <a:custGeom>
            <a:avLst/>
            <a:gdLst>
              <a:gd name="T0" fmla="*/ 0 w 15240"/>
              <a:gd name="T1" fmla="*/ 14288 w 15240"/>
              <a:gd name="T2" fmla="*/ 0 60000 65536"/>
              <a:gd name="T3" fmla="*/ 0 60000 65536"/>
            </a:gdLst>
            <a:ahLst/>
            <a:cxnLst>
              <a:cxn ang="T2">
                <a:pos x="T0" y="0"/>
              </a:cxn>
              <a:cxn ang="T3">
                <a:pos x="T1" y="0"/>
              </a:cxn>
            </a:cxnLst>
            <a:rect l="0" t="0" r="r" b="b"/>
            <a:pathLst>
              <a:path w="15240">
                <a:moveTo>
                  <a:pt x="0" y="0"/>
                </a:moveTo>
                <a:lnTo>
                  <a:pt x="15240" y="0"/>
                </a:lnTo>
              </a:path>
            </a:pathLst>
          </a:custGeom>
          <a:noFill/>
          <a:ln w="5978">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1859" name="object 1076"/>
          <p:cNvSpPr>
            <a:spLocks/>
          </p:cNvSpPr>
          <p:nvPr/>
        </p:nvSpPr>
        <p:spPr bwMode="auto">
          <a:xfrm>
            <a:off x="1700106" y="4772098"/>
            <a:ext cx="12955" cy="10076"/>
          </a:xfrm>
          <a:custGeom>
            <a:avLst/>
            <a:gdLst>
              <a:gd name="T0" fmla="*/ 8572 w 15239"/>
              <a:gd name="T1" fmla="*/ 0 h 11950"/>
              <a:gd name="T2" fmla="*/ 0 w 15239"/>
              <a:gd name="T3" fmla="*/ 5562 h 11950"/>
              <a:gd name="T4" fmla="*/ 0 w 15239"/>
              <a:gd name="T5" fmla="*/ 11112 h 11950"/>
              <a:gd name="T6" fmla="*/ 5714 w 15239"/>
              <a:gd name="T7" fmla="*/ 11112 h 11950"/>
              <a:gd name="T8" fmla="*/ 14287 w 15239"/>
              <a:gd name="T9" fmla="*/ 5562 h 11950"/>
              <a:gd name="T10" fmla="*/ 14287 w 15239"/>
              <a:gd name="T11" fmla="*/ 0 h 11950"/>
              <a:gd name="T12" fmla="*/ 8572 w 15239"/>
              <a:gd name="T13" fmla="*/ 0 h 1195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5239" h="11950">
                <a:moveTo>
                  <a:pt x="9143" y="0"/>
                </a:moveTo>
                <a:lnTo>
                  <a:pt x="0" y="5981"/>
                </a:lnTo>
                <a:lnTo>
                  <a:pt x="0" y="11950"/>
                </a:lnTo>
                <a:lnTo>
                  <a:pt x="6095" y="11950"/>
                </a:lnTo>
                <a:lnTo>
                  <a:pt x="15239" y="5981"/>
                </a:lnTo>
                <a:lnTo>
                  <a:pt x="15239" y="0"/>
                </a:lnTo>
                <a:lnTo>
                  <a:pt x="9143"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860" name="object 1077"/>
          <p:cNvSpPr>
            <a:spLocks/>
          </p:cNvSpPr>
          <p:nvPr/>
        </p:nvSpPr>
        <p:spPr bwMode="auto">
          <a:xfrm>
            <a:off x="1694347" y="4776416"/>
            <a:ext cx="10076" cy="12956"/>
          </a:xfrm>
          <a:custGeom>
            <a:avLst/>
            <a:gdLst>
              <a:gd name="T0" fmla="*/ 5556 w 12191"/>
              <a:gd name="T1" fmla="*/ 0 h 14935"/>
              <a:gd name="T2" fmla="*/ 0 w 12191"/>
              <a:gd name="T3" fmla="*/ 8578 h 14935"/>
              <a:gd name="T4" fmla="*/ 0 w 12191"/>
              <a:gd name="T5" fmla="*/ 14288 h 14935"/>
              <a:gd name="T6" fmla="*/ 5556 w 12191"/>
              <a:gd name="T7" fmla="*/ 14288 h 14935"/>
              <a:gd name="T8" fmla="*/ 11112 w 12191"/>
              <a:gd name="T9" fmla="*/ 5709 h 14935"/>
              <a:gd name="T10" fmla="*/ 11112 w 12191"/>
              <a:gd name="T11" fmla="*/ 0 h 14935"/>
              <a:gd name="T12" fmla="*/ 5556 w 12191"/>
              <a:gd name="T13" fmla="*/ 0 h 1493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191" h="14935">
                <a:moveTo>
                  <a:pt x="6095" y="0"/>
                </a:moveTo>
                <a:lnTo>
                  <a:pt x="0" y="8966"/>
                </a:lnTo>
                <a:lnTo>
                  <a:pt x="0" y="14935"/>
                </a:lnTo>
                <a:lnTo>
                  <a:pt x="6095" y="14935"/>
                </a:lnTo>
                <a:lnTo>
                  <a:pt x="12191" y="5968"/>
                </a:lnTo>
                <a:lnTo>
                  <a:pt x="12191" y="0"/>
                </a:lnTo>
                <a:lnTo>
                  <a:pt x="609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861" name="object 1078"/>
          <p:cNvSpPr>
            <a:spLocks/>
          </p:cNvSpPr>
          <p:nvPr/>
        </p:nvSpPr>
        <p:spPr bwMode="auto">
          <a:xfrm>
            <a:off x="1691468" y="4785053"/>
            <a:ext cx="8637" cy="20154"/>
          </a:xfrm>
          <a:custGeom>
            <a:avLst/>
            <a:gdLst>
              <a:gd name="T0" fmla="*/ 3175 w 9143"/>
              <a:gd name="T1" fmla="*/ 0 h 23914"/>
              <a:gd name="T2" fmla="*/ 0 w 9143"/>
              <a:gd name="T3" fmla="*/ 16665 h 23914"/>
              <a:gd name="T4" fmla="*/ 0 w 9143"/>
              <a:gd name="T5" fmla="*/ 22225 h 23914"/>
              <a:gd name="T6" fmla="*/ 6350 w 9143"/>
              <a:gd name="T7" fmla="*/ 22225 h 23914"/>
              <a:gd name="T8" fmla="*/ 9525 w 9143"/>
              <a:gd name="T9" fmla="*/ 5546 h 23914"/>
              <a:gd name="T10" fmla="*/ 9525 w 9143"/>
              <a:gd name="T11" fmla="*/ 0 h 23914"/>
              <a:gd name="T12" fmla="*/ 3175 w 9143"/>
              <a:gd name="T13" fmla="*/ 0 h 2391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143" h="23914">
                <a:moveTo>
                  <a:pt x="3048" y="0"/>
                </a:moveTo>
                <a:lnTo>
                  <a:pt x="0" y="17932"/>
                </a:lnTo>
                <a:lnTo>
                  <a:pt x="0" y="23914"/>
                </a:lnTo>
                <a:lnTo>
                  <a:pt x="6095" y="23914"/>
                </a:lnTo>
                <a:lnTo>
                  <a:pt x="9143" y="5968"/>
                </a:lnTo>
                <a:lnTo>
                  <a:pt x="9143" y="0"/>
                </a:lnTo>
                <a:lnTo>
                  <a:pt x="304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862" name="object 1079"/>
          <p:cNvSpPr>
            <a:spLocks/>
          </p:cNvSpPr>
          <p:nvPr/>
        </p:nvSpPr>
        <p:spPr bwMode="auto">
          <a:xfrm>
            <a:off x="1691468" y="4800888"/>
            <a:ext cx="0" cy="50384"/>
          </a:xfrm>
          <a:custGeom>
            <a:avLst/>
            <a:gdLst>
              <a:gd name="T0" fmla="*/ 55562 h 56915"/>
              <a:gd name="T1" fmla="*/ 0 h 56915"/>
              <a:gd name="T2" fmla="*/ 0 60000 65536"/>
              <a:gd name="T3" fmla="*/ 0 60000 65536"/>
            </a:gdLst>
            <a:ahLst/>
            <a:cxnLst>
              <a:cxn ang="T2">
                <a:pos x="0" y="T0"/>
              </a:cxn>
              <a:cxn ang="T3">
                <a:pos x="0" y="T1"/>
              </a:cxn>
            </a:cxnLst>
            <a:rect l="0" t="0" r="r" b="b"/>
            <a:pathLst>
              <a:path h="56915">
                <a:moveTo>
                  <a:pt x="0" y="56915"/>
                </a:moveTo>
                <a:lnTo>
                  <a:pt x="0" y="0"/>
                </a:lnTo>
              </a:path>
            </a:pathLst>
          </a:custGeom>
          <a:noFill/>
          <a:ln w="12192">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1863" name="object 1080"/>
          <p:cNvSpPr>
            <a:spLocks/>
          </p:cNvSpPr>
          <p:nvPr/>
        </p:nvSpPr>
        <p:spPr bwMode="auto">
          <a:xfrm>
            <a:off x="1691468" y="4816724"/>
            <a:ext cx="10076" cy="15835"/>
          </a:xfrm>
          <a:custGeom>
            <a:avLst/>
            <a:gdLst>
              <a:gd name="T0" fmla="*/ 0 w 12192"/>
              <a:gd name="T1" fmla="*/ 0 h 17945"/>
              <a:gd name="T2" fmla="*/ 0 w 12192"/>
              <a:gd name="T3" fmla="*/ 5820 h 17945"/>
              <a:gd name="T4" fmla="*/ 5555 w 12192"/>
              <a:gd name="T5" fmla="*/ 17463 h 17945"/>
              <a:gd name="T6" fmla="*/ 11112 w 12192"/>
              <a:gd name="T7" fmla="*/ 17463 h 17945"/>
              <a:gd name="T8" fmla="*/ 11112 w 12192"/>
              <a:gd name="T9" fmla="*/ 11642 h 17945"/>
              <a:gd name="T10" fmla="*/ 5555 w 12192"/>
              <a:gd name="T11" fmla="*/ 0 h 17945"/>
              <a:gd name="T12" fmla="*/ 0 w 12192"/>
              <a:gd name="T13" fmla="*/ 0 h 1794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192" h="17945">
                <a:moveTo>
                  <a:pt x="0" y="0"/>
                </a:moveTo>
                <a:lnTo>
                  <a:pt x="0" y="5981"/>
                </a:lnTo>
                <a:lnTo>
                  <a:pt x="6095" y="17945"/>
                </a:lnTo>
                <a:lnTo>
                  <a:pt x="12192" y="17945"/>
                </a:lnTo>
                <a:lnTo>
                  <a:pt x="12192" y="11963"/>
                </a:lnTo>
                <a:lnTo>
                  <a:pt x="6095"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864" name="object 1081"/>
          <p:cNvSpPr>
            <a:spLocks/>
          </p:cNvSpPr>
          <p:nvPr/>
        </p:nvSpPr>
        <p:spPr bwMode="auto">
          <a:xfrm>
            <a:off x="1697226" y="4826800"/>
            <a:ext cx="10076" cy="15835"/>
          </a:xfrm>
          <a:custGeom>
            <a:avLst/>
            <a:gdLst>
              <a:gd name="T0" fmla="*/ 0 w 12192"/>
              <a:gd name="T1" fmla="*/ 0 h 17932"/>
              <a:gd name="T2" fmla="*/ 0 w 12192"/>
              <a:gd name="T3" fmla="*/ 5824 h 17932"/>
              <a:gd name="T4" fmla="*/ 5556 w 12192"/>
              <a:gd name="T5" fmla="*/ 17462 h 17932"/>
              <a:gd name="T6" fmla="*/ 11112 w 12192"/>
              <a:gd name="T7" fmla="*/ 17462 h 17932"/>
              <a:gd name="T8" fmla="*/ 11112 w 12192"/>
              <a:gd name="T9" fmla="*/ 11637 h 17932"/>
              <a:gd name="T10" fmla="*/ 5556 w 12192"/>
              <a:gd name="T11" fmla="*/ 0 h 17932"/>
              <a:gd name="T12" fmla="*/ 0 w 12192"/>
              <a:gd name="T13" fmla="*/ 0 h 1793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192" h="17932">
                <a:moveTo>
                  <a:pt x="0" y="0"/>
                </a:moveTo>
                <a:lnTo>
                  <a:pt x="0" y="5981"/>
                </a:lnTo>
                <a:lnTo>
                  <a:pt x="6096" y="17932"/>
                </a:lnTo>
                <a:lnTo>
                  <a:pt x="12192" y="17932"/>
                </a:lnTo>
                <a:lnTo>
                  <a:pt x="12192" y="11950"/>
                </a:lnTo>
                <a:lnTo>
                  <a:pt x="6096"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865" name="object 1082"/>
          <p:cNvSpPr>
            <a:spLocks/>
          </p:cNvSpPr>
          <p:nvPr/>
        </p:nvSpPr>
        <p:spPr bwMode="auto">
          <a:xfrm>
            <a:off x="1701545" y="4836877"/>
            <a:ext cx="43186" cy="43186"/>
          </a:xfrm>
          <a:custGeom>
            <a:avLst/>
            <a:gdLst>
              <a:gd name="T0" fmla="*/ 0 w 48768"/>
              <a:gd name="T1" fmla="*/ 0 h 47840"/>
              <a:gd name="T2" fmla="*/ 0 w 48768"/>
              <a:gd name="T3" fmla="*/ 5954 h 47840"/>
              <a:gd name="T4" fmla="*/ 41671 w 48768"/>
              <a:gd name="T5" fmla="*/ 47625 h 47840"/>
              <a:gd name="T6" fmla="*/ 47625 w 48768"/>
              <a:gd name="T7" fmla="*/ 47625 h 47840"/>
              <a:gd name="T8" fmla="*/ 47625 w 48768"/>
              <a:gd name="T9" fmla="*/ 41671 h 47840"/>
              <a:gd name="T10" fmla="*/ 5952 w 48768"/>
              <a:gd name="T11" fmla="*/ 0 h 47840"/>
              <a:gd name="T12" fmla="*/ 0 w 48768"/>
              <a:gd name="T13" fmla="*/ 0 h 4784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8768" h="47840">
                <a:moveTo>
                  <a:pt x="0" y="0"/>
                </a:moveTo>
                <a:lnTo>
                  <a:pt x="0" y="5981"/>
                </a:lnTo>
                <a:lnTo>
                  <a:pt x="42671" y="47840"/>
                </a:lnTo>
                <a:lnTo>
                  <a:pt x="48768" y="47840"/>
                </a:lnTo>
                <a:lnTo>
                  <a:pt x="48768" y="41859"/>
                </a:lnTo>
                <a:lnTo>
                  <a:pt x="6095"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866" name="object 1083"/>
          <p:cNvSpPr>
            <a:spLocks/>
          </p:cNvSpPr>
          <p:nvPr/>
        </p:nvSpPr>
        <p:spPr bwMode="auto">
          <a:xfrm>
            <a:off x="1740413" y="4874305"/>
            <a:ext cx="25912" cy="12956"/>
          </a:xfrm>
          <a:custGeom>
            <a:avLst/>
            <a:gdLst>
              <a:gd name="T0" fmla="*/ 0 w 30480"/>
              <a:gd name="T1" fmla="*/ 0 h 14947"/>
              <a:gd name="T2" fmla="*/ 0 w 30480"/>
              <a:gd name="T3" fmla="*/ 5717 h 14947"/>
              <a:gd name="T4" fmla="*/ 22860 w 30480"/>
              <a:gd name="T5" fmla="*/ 14288 h 14947"/>
              <a:gd name="T6" fmla="*/ 28575 w 30480"/>
              <a:gd name="T7" fmla="*/ 14288 h 14947"/>
              <a:gd name="T8" fmla="*/ 28575 w 30480"/>
              <a:gd name="T9" fmla="*/ 8571 h 14947"/>
              <a:gd name="T10" fmla="*/ 5715 w 30480"/>
              <a:gd name="T11" fmla="*/ 0 h 14947"/>
              <a:gd name="T12" fmla="*/ 0 w 30480"/>
              <a:gd name="T13" fmla="*/ 0 h 1494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0480" h="14947">
                <a:moveTo>
                  <a:pt x="0" y="0"/>
                </a:moveTo>
                <a:lnTo>
                  <a:pt x="0" y="5981"/>
                </a:lnTo>
                <a:lnTo>
                  <a:pt x="24384" y="14947"/>
                </a:lnTo>
                <a:lnTo>
                  <a:pt x="30480" y="14947"/>
                </a:lnTo>
                <a:lnTo>
                  <a:pt x="30480" y="8966"/>
                </a:lnTo>
                <a:lnTo>
                  <a:pt x="6096"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867" name="object 1084"/>
          <p:cNvSpPr>
            <a:spLocks/>
          </p:cNvSpPr>
          <p:nvPr/>
        </p:nvSpPr>
        <p:spPr bwMode="auto">
          <a:xfrm>
            <a:off x="1760566" y="4881504"/>
            <a:ext cx="27351" cy="8637"/>
          </a:xfrm>
          <a:custGeom>
            <a:avLst/>
            <a:gdLst>
              <a:gd name="T0" fmla="*/ 0 w 30480"/>
              <a:gd name="T1" fmla="*/ 0 h 8966"/>
              <a:gd name="T2" fmla="*/ 0 w 30480"/>
              <a:gd name="T3" fmla="*/ 6354 h 8966"/>
              <a:gd name="T4" fmla="*/ 24129 w 30480"/>
              <a:gd name="T5" fmla="*/ 9525 h 8966"/>
              <a:gd name="T6" fmla="*/ 30162 w 30480"/>
              <a:gd name="T7" fmla="*/ 9525 h 8966"/>
              <a:gd name="T8" fmla="*/ 30162 w 30480"/>
              <a:gd name="T9" fmla="*/ 3170 h 8966"/>
              <a:gd name="T10" fmla="*/ 6031 w 30480"/>
              <a:gd name="T11" fmla="*/ 0 h 8966"/>
              <a:gd name="T12" fmla="*/ 0 w 30480"/>
              <a:gd name="T13" fmla="*/ 0 h 896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0480" h="8966">
                <a:moveTo>
                  <a:pt x="0" y="0"/>
                </a:moveTo>
                <a:lnTo>
                  <a:pt x="0" y="5981"/>
                </a:lnTo>
                <a:lnTo>
                  <a:pt x="24383" y="8966"/>
                </a:lnTo>
                <a:lnTo>
                  <a:pt x="30480" y="8966"/>
                </a:lnTo>
                <a:lnTo>
                  <a:pt x="30480" y="2984"/>
                </a:lnTo>
                <a:lnTo>
                  <a:pt x="6095"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868" name="object 1085"/>
          <p:cNvSpPr>
            <a:spLocks/>
          </p:cNvSpPr>
          <p:nvPr/>
        </p:nvSpPr>
        <p:spPr bwMode="auto">
          <a:xfrm>
            <a:off x="1782158" y="4887261"/>
            <a:ext cx="18715" cy="0"/>
          </a:xfrm>
          <a:custGeom>
            <a:avLst/>
            <a:gdLst>
              <a:gd name="T0" fmla="*/ 0 w 21336"/>
              <a:gd name="T1" fmla="*/ 20638 w 21336"/>
              <a:gd name="T2" fmla="*/ 0 60000 65536"/>
              <a:gd name="T3" fmla="*/ 0 60000 65536"/>
            </a:gdLst>
            <a:ahLst/>
            <a:cxnLst>
              <a:cxn ang="T2">
                <a:pos x="T0" y="0"/>
              </a:cxn>
              <a:cxn ang="T3">
                <a:pos x="T1" y="0"/>
              </a:cxn>
            </a:cxnLst>
            <a:rect l="0" t="0" r="r" b="b"/>
            <a:pathLst>
              <a:path w="21336">
                <a:moveTo>
                  <a:pt x="0" y="0"/>
                </a:moveTo>
                <a:lnTo>
                  <a:pt x="21336" y="0"/>
                </a:lnTo>
              </a:path>
            </a:pathLst>
          </a:custGeom>
          <a:noFill/>
          <a:ln w="5978">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1869" name="object 1086"/>
          <p:cNvSpPr>
            <a:spLocks/>
          </p:cNvSpPr>
          <p:nvPr/>
        </p:nvSpPr>
        <p:spPr bwMode="auto">
          <a:xfrm>
            <a:off x="1796555" y="4887261"/>
            <a:ext cx="15835" cy="0"/>
          </a:xfrm>
          <a:custGeom>
            <a:avLst/>
            <a:gdLst>
              <a:gd name="T0" fmla="*/ 0 w 18287"/>
              <a:gd name="T1" fmla="*/ 17464 w 18287"/>
              <a:gd name="T2" fmla="*/ 0 60000 65536"/>
              <a:gd name="T3" fmla="*/ 0 60000 65536"/>
            </a:gdLst>
            <a:ahLst/>
            <a:cxnLst>
              <a:cxn ang="T2">
                <a:pos x="T0" y="0"/>
              </a:cxn>
              <a:cxn ang="T3">
                <a:pos x="T1" y="0"/>
              </a:cxn>
            </a:cxnLst>
            <a:rect l="0" t="0" r="r" b="b"/>
            <a:pathLst>
              <a:path w="18287">
                <a:moveTo>
                  <a:pt x="0" y="0"/>
                </a:moveTo>
                <a:lnTo>
                  <a:pt x="18288" y="0"/>
                </a:lnTo>
              </a:path>
            </a:pathLst>
          </a:custGeom>
          <a:noFill/>
          <a:ln w="5978">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1870" name="object 1087"/>
          <p:cNvSpPr>
            <a:spLocks/>
          </p:cNvSpPr>
          <p:nvPr/>
        </p:nvSpPr>
        <p:spPr bwMode="auto">
          <a:xfrm>
            <a:off x="1806632" y="4880064"/>
            <a:ext cx="24472" cy="10077"/>
          </a:xfrm>
          <a:custGeom>
            <a:avLst/>
            <a:gdLst>
              <a:gd name="T0" fmla="*/ 20991 w 27431"/>
              <a:gd name="T1" fmla="*/ 0 h 11950"/>
              <a:gd name="T2" fmla="*/ 0 w 27431"/>
              <a:gd name="T3" fmla="*/ 5551 h 11950"/>
              <a:gd name="T4" fmla="*/ 0 w 27431"/>
              <a:gd name="T5" fmla="*/ 11113 h 11950"/>
              <a:gd name="T6" fmla="*/ 5997 w 27431"/>
              <a:gd name="T7" fmla="*/ 11113 h 11950"/>
              <a:gd name="T8" fmla="*/ 26987 w 27431"/>
              <a:gd name="T9" fmla="*/ 5551 h 11950"/>
              <a:gd name="T10" fmla="*/ 26987 w 27431"/>
              <a:gd name="T11" fmla="*/ 0 h 11950"/>
              <a:gd name="T12" fmla="*/ 20991 w 27431"/>
              <a:gd name="T13" fmla="*/ 0 h 1195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7431" h="11950">
                <a:moveTo>
                  <a:pt x="21336" y="0"/>
                </a:moveTo>
                <a:lnTo>
                  <a:pt x="0" y="5969"/>
                </a:lnTo>
                <a:lnTo>
                  <a:pt x="0" y="11950"/>
                </a:lnTo>
                <a:lnTo>
                  <a:pt x="6096" y="11950"/>
                </a:lnTo>
                <a:lnTo>
                  <a:pt x="27431" y="5969"/>
                </a:lnTo>
                <a:lnTo>
                  <a:pt x="27431" y="0"/>
                </a:lnTo>
                <a:lnTo>
                  <a:pt x="2133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871" name="object 1088"/>
          <p:cNvSpPr>
            <a:spLocks/>
          </p:cNvSpPr>
          <p:nvPr/>
        </p:nvSpPr>
        <p:spPr bwMode="auto">
          <a:xfrm>
            <a:off x="1825346" y="4874305"/>
            <a:ext cx="15835" cy="10077"/>
          </a:xfrm>
          <a:custGeom>
            <a:avLst/>
            <a:gdLst>
              <a:gd name="T0" fmla="*/ 11643 w 18287"/>
              <a:gd name="T1" fmla="*/ 0 h 11950"/>
              <a:gd name="T2" fmla="*/ 0 w 18287"/>
              <a:gd name="T3" fmla="*/ 5562 h 11950"/>
              <a:gd name="T4" fmla="*/ 0 w 18287"/>
              <a:gd name="T5" fmla="*/ 11113 h 11950"/>
              <a:gd name="T6" fmla="*/ 5820 w 18287"/>
              <a:gd name="T7" fmla="*/ 11113 h 11950"/>
              <a:gd name="T8" fmla="*/ 17463 w 18287"/>
              <a:gd name="T9" fmla="*/ 5562 h 11950"/>
              <a:gd name="T10" fmla="*/ 17463 w 18287"/>
              <a:gd name="T11" fmla="*/ 0 h 11950"/>
              <a:gd name="T12" fmla="*/ 11643 w 18287"/>
              <a:gd name="T13" fmla="*/ 0 h 1195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8287" h="11950">
                <a:moveTo>
                  <a:pt x="12192" y="0"/>
                </a:moveTo>
                <a:lnTo>
                  <a:pt x="0" y="5981"/>
                </a:lnTo>
                <a:lnTo>
                  <a:pt x="0" y="11950"/>
                </a:lnTo>
                <a:lnTo>
                  <a:pt x="6095" y="11950"/>
                </a:lnTo>
                <a:lnTo>
                  <a:pt x="18287" y="5981"/>
                </a:lnTo>
                <a:lnTo>
                  <a:pt x="18287" y="0"/>
                </a:lnTo>
                <a:lnTo>
                  <a:pt x="1219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872" name="object 1089"/>
          <p:cNvSpPr>
            <a:spLocks/>
          </p:cNvSpPr>
          <p:nvPr/>
        </p:nvSpPr>
        <p:spPr bwMode="auto">
          <a:xfrm>
            <a:off x="1836862" y="4871426"/>
            <a:ext cx="10077" cy="8637"/>
          </a:xfrm>
          <a:custGeom>
            <a:avLst/>
            <a:gdLst>
              <a:gd name="T0" fmla="*/ 5556 w 12191"/>
              <a:gd name="T1" fmla="*/ 0 h 8978"/>
              <a:gd name="T2" fmla="*/ 0 w 12191"/>
              <a:gd name="T3" fmla="*/ 3180 h 8978"/>
              <a:gd name="T4" fmla="*/ 0 w 12191"/>
              <a:gd name="T5" fmla="*/ 9525 h 8978"/>
              <a:gd name="T6" fmla="*/ 5556 w 12191"/>
              <a:gd name="T7" fmla="*/ 9525 h 8978"/>
              <a:gd name="T8" fmla="*/ 11113 w 12191"/>
              <a:gd name="T9" fmla="*/ 6345 h 8978"/>
              <a:gd name="T10" fmla="*/ 11113 w 12191"/>
              <a:gd name="T11" fmla="*/ 0 h 8978"/>
              <a:gd name="T12" fmla="*/ 5556 w 12191"/>
              <a:gd name="T13" fmla="*/ 0 h 897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191" h="8978">
                <a:moveTo>
                  <a:pt x="6095" y="0"/>
                </a:moveTo>
                <a:lnTo>
                  <a:pt x="0" y="2997"/>
                </a:lnTo>
                <a:lnTo>
                  <a:pt x="0" y="8978"/>
                </a:lnTo>
                <a:lnTo>
                  <a:pt x="6095" y="8978"/>
                </a:lnTo>
                <a:lnTo>
                  <a:pt x="12191" y="5981"/>
                </a:lnTo>
                <a:lnTo>
                  <a:pt x="12191" y="0"/>
                </a:lnTo>
                <a:lnTo>
                  <a:pt x="609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873" name="object 1090"/>
          <p:cNvSpPr>
            <a:spLocks/>
          </p:cNvSpPr>
          <p:nvPr/>
        </p:nvSpPr>
        <p:spPr bwMode="auto">
          <a:xfrm>
            <a:off x="1747610" y="4884382"/>
            <a:ext cx="8637" cy="15835"/>
          </a:xfrm>
          <a:custGeom>
            <a:avLst/>
            <a:gdLst>
              <a:gd name="T0" fmla="*/ 0 w 9143"/>
              <a:gd name="T1" fmla="*/ 0 h 17945"/>
              <a:gd name="T2" fmla="*/ 0 w 9143"/>
              <a:gd name="T3" fmla="*/ 5820 h 17945"/>
              <a:gd name="T4" fmla="*/ 3175 w 9143"/>
              <a:gd name="T5" fmla="*/ 17462 h 17945"/>
              <a:gd name="T6" fmla="*/ 9525 w 9143"/>
              <a:gd name="T7" fmla="*/ 17462 h 17945"/>
              <a:gd name="T8" fmla="*/ 9525 w 9143"/>
              <a:gd name="T9" fmla="*/ 11641 h 17945"/>
              <a:gd name="T10" fmla="*/ 6351 w 9143"/>
              <a:gd name="T11" fmla="*/ 0 h 17945"/>
              <a:gd name="T12" fmla="*/ 0 w 9143"/>
              <a:gd name="T13" fmla="*/ 0 h 1794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143" h="17945">
                <a:moveTo>
                  <a:pt x="0" y="0"/>
                </a:moveTo>
                <a:lnTo>
                  <a:pt x="0" y="5981"/>
                </a:lnTo>
                <a:lnTo>
                  <a:pt x="3048" y="17945"/>
                </a:lnTo>
                <a:lnTo>
                  <a:pt x="9143" y="17945"/>
                </a:lnTo>
                <a:lnTo>
                  <a:pt x="9143" y="11963"/>
                </a:lnTo>
                <a:lnTo>
                  <a:pt x="6096"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874" name="object 1091"/>
          <p:cNvSpPr>
            <a:spLocks/>
          </p:cNvSpPr>
          <p:nvPr/>
        </p:nvSpPr>
        <p:spPr bwMode="auto">
          <a:xfrm>
            <a:off x="1740413" y="4877184"/>
            <a:ext cx="12955" cy="12956"/>
          </a:xfrm>
          <a:custGeom>
            <a:avLst/>
            <a:gdLst>
              <a:gd name="T0" fmla="*/ 0 w 15240"/>
              <a:gd name="T1" fmla="*/ 0 h 14947"/>
              <a:gd name="T2" fmla="*/ 0 w 15240"/>
              <a:gd name="T3" fmla="*/ 5717 h 14947"/>
              <a:gd name="T4" fmla="*/ 8571 w 15240"/>
              <a:gd name="T5" fmla="*/ 14288 h 14947"/>
              <a:gd name="T6" fmla="*/ 14287 w 15240"/>
              <a:gd name="T7" fmla="*/ 14288 h 14947"/>
              <a:gd name="T8" fmla="*/ 14287 w 15240"/>
              <a:gd name="T9" fmla="*/ 8571 h 14947"/>
              <a:gd name="T10" fmla="*/ 5715 w 15240"/>
              <a:gd name="T11" fmla="*/ 0 h 14947"/>
              <a:gd name="T12" fmla="*/ 0 w 15240"/>
              <a:gd name="T13" fmla="*/ 0 h 1494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5240" h="14947">
                <a:moveTo>
                  <a:pt x="0" y="0"/>
                </a:moveTo>
                <a:lnTo>
                  <a:pt x="0" y="5981"/>
                </a:lnTo>
                <a:lnTo>
                  <a:pt x="9143" y="14947"/>
                </a:lnTo>
                <a:lnTo>
                  <a:pt x="15240" y="14947"/>
                </a:lnTo>
                <a:lnTo>
                  <a:pt x="15240" y="8966"/>
                </a:lnTo>
                <a:lnTo>
                  <a:pt x="6096"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875" name="object 1092"/>
          <p:cNvSpPr>
            <a:spLocks/>
          </p:cNvSpPr>
          <p:nvPr/>
        </p:nvSpPr>
        <p:spPr bwMode="auto">
          <a:xfrm>
            <a:off x="1723138" y="4861350"/>
            <a:ext cx="21593" cy="20154"/>
          </a:xfrm>
          <a:custGeom>
            <a:avLst/>
            <a:gdLst>
              <a:gd name="T0" fmla="*/ 0 w 24384"/>
              <a:gd name="T1" fmla="*/ 0 h 23914"/>
              <a:gd name="T2" fmla="*/ 0 w 24384"/>
              <a:gd name="T3" fmla="*/ 5559 h 23914"/>
              <a:gd name="T4" fmla="*/ 17858 w 24384"/>
              <a:gd name="T5" fmla="*/ 22225 h 23914"/>
              <a:gd name="T6" fmla="*/ 23812 w 24384"/>
              <a:gd name="T7" fmla="*/ 22225 h 23914"/>
              <a:gd name="T8" fmla="*/ 23812 w 24384"/>
              <a:gd name="T9" fmla="*/ 16665 h 23914"/>
              <a:gd name="T10" fmla="*/ 5953 w 24384"/>
              <a:gd name="T11" fmla="*/ 0 h 23914"/>
              <a:gd name="T12" fmla="*/ 0 w 24384"/>
              <a:gd name="T13" fmla="*/ 0 h 2391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4384" h="23914">
                <a:moveTo>
                  <a:pt x="0" y="0"/>
                </a:moveTo>
                <a:lnTo>
                  <a:pt x="0" y="5981"/>
                </a:lnTo>
                <a:lnTo>
                  <a:pt x="18287" y="23914"/>
                </a:lnTo>
                <a:lnTo>
                  <a:pt x="24384" y="23914"/>
                </a:lnTo>
                <a:lnTo>
                  <a:pt x="24384" y="17932"/>
                </a:lnTo>
                <a:lnTo>
                  <a:pt x="6096"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876" name="object 1093"/>
          <p:cNvSpPr>
            <a:spLocks/>
          </p:cNvSpPr>
          <p:nvPr/>
        </p:nvSpPr>
        <p:spPr bwMode="auto">
          <a:xfrm>
            <a:off x="1704423" y="4848393"/>
            <a:ext cx="24473" cy="17275"/>
          </a:xfrm>
          <a:custGeom>
            <a:avLst/>
            <a:gdLst>
              <a:gd name="T0" fmla="*/ 0 w 27432"/>
              <a:gd name="T1" fmla="*/ 0 h 20929"/>
              <a:gd name="T2" fmla="*/ 0 w 27432"/>
              <a:gd name="T3" fmla="*/ 5444 h 20929"/>
              <a:gd name="T4" fmla="*/ 20991 w 27432"/>
              <a:gd name="T5" fmla="*/ 19050 h 20929"/>
              <a:gd name="T6" fmla="*/ 26988 w 27432"/>
              <a:gd name="T7" fmla="*/ 19050 h 20929"/>
              <a:gd name="T8" fmla="*/ 26988 w 27432"/>
              <a:gd name="T9" fmla="*/ 13605 h 20929"/>
              <a:gd name="T10" fmla="*/ 5997 w 27432"/>
              <a:gd name="T11" fmla="*/ 0 h 20929"/>
              <a:gd name="T12" fmla="*/ 0 w 27432"/>
              <a:gd name="T13" fmla="*/ 0 h 2092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7432" h="20929">
                <a:moveTo>
                  <a:pt x="0" y="0"/>
                </a:moveTo>
                <a:lnTo>
                  <a:pt x="0" y="5981"/>
                </a:lnTo>
                <a:lnTo>
                  <a:pt x="21336" y="20929"/>
                </a:lnTo>
                <a:lnTo>
                  <a:pt x="27432" y="20929"/>
                </a:lnTo>
                <a:lnTo>
                  <a:pt x="27432" y="14947"/>
                </a:lnTo>
                <a:lnTo>
                  <a:pt x="6096"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877" name="object 1094"/>
          <p:cNvSpPr>
            <a:spLocks/>
          </p:cNvSpPr>
          <p:nvPr/>
        </p:nvSpPr>
        <p:spPr bwMode="auto">
          <a:xfrm>
            <a:off x="1694347" y="4842635"/>
            <a:ext cx="15835" cy="10077"/>
          </a:xfrm>
          <a:custGeom>
            <a:avLst/>
            <a:gdLst>
              <a:gd name="T0" fmla="*/ 0 w 18287"/>
              <a:gd name="T1" fmla="*/ 0 h 11963"/>
              <a:gd name="T2" fmla="*/ 0 w 18287"/>
              <a:gd name="T3" fmla="*/ 5556 h 11963"/>
              <a:gd name="T4" fmla="*/ 11641 w 18287"/>
              <a:gd name="T5" fmla="*/ 11113 h 11963"/>
              <a:gd name="T6" fmla="*/ 17462 w 18287"/>
              <a:gd name="T7" fmla="*/ 11113 h 11963"/>
              <a:gd name="T8" fmla="*/ 17462 w 18287"/>
              <a:gd name="T9" fmla="*/ 5556 h 11963"/>
              <a:gd name="T10" fmla="*/ 5820 w 18287"/>
              <a:gd name="T11" fmla="*/ 0 h 11963"/>
              <a:gd name="T12" fmla="*/ 0 w 18287"/>
              <a:gd name="T13" fmla="*/ 0 h 1196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8287" h="11963">
                <a:moveTo>
                  <a:pt x="0" y="0"/>
                </a:moveTo>
                <a:lnTo>
                  <a:pt x="0" y="5981"/>
                </a:lnTo>
                <a:lnTo>
                  <a:pt x="12191" y="11963"/>
                </a:lnTo>
                <a:lnTo>
                  <a:pt x="18287" y="11963"/>
                </a:lnTo>
                <a:lnTo>
                  <a:pt x="18287" y="5981"/>
                </a:lnTo>
                <a:lnTo>
                  <a:pt x="6095"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878" name="object 1095"/>
          <p:cNvSpPr>
            <a:spLocks/>
          </p:cNvSpPr>
          <p:nvPr/>
        </p:nvSpPr>
        <p:spPr bwMode="auto">
          <a:xfrm>
            <a:off x="1682830" y="4845514"/>
            <a:ext cx="17275" cy="0"/>
          </a:xfrm>
          <a:custGeom>
            <a:avLst/>
            <a:gdLst>
              <a:gd name="T0" fmla="*/ 0 w 18287"/>
              <a:gd name="T1" fmla="*/ 19050 w 18287"/>
              <a:gd name="T2" fmla="*/ 0 60000 65536"/>
              <a:gd name="T3" fmla="*/ 0 60000 65536"/>
            </a:gdLst>
            <a:ahLst/>
            <a:cxnLst>
              <a:cxn ang="T2">
                <a:pos x="T0" y="0"/>
              </a:cxn>
              <a:cxn ang="T3">
                <a:pos x="T1" y="0"/>
              </a:cxn>
            </a:cxnLst>
            <a:rect l="0" t="0" r="r" b="b"/>
            <a:pathLst>
              <a:path w="18287">
                <a:moveTo>
                  <a:pt x="0" y="0"/>
                </a:moveTo>
                <a:lnTo>
                  <a:pt x="18287" y="0"/>
                </a:lnTo>
              </a:path>
            </a:pathLst>
          </a:custGeom>
          <a:noFill/>
          <a:ln w="5978">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1879" name="object 1096"/>
          <p:cNvSpPr>
            <a:spLocks/>
          </p:cNvSpPr>
          <p:nvPr/>
        </p:nvSpPr>
        <p:spPr bwMode="auto">
          <a:xfrm>
            <a:off x="1675632" y="4842635"/>
            <a:ext cx="7198" cy="7198"/>
          </a:xfrm>
          <a:custGeom>
            <a:avLst/>
            <a:gdLst>
              <a:gd name="T0" fmla="*/ 2646 w 9143"/>
              <a:gd name="T1" fmla="*/ 0 h 8966"/>
              <a:gd name="T2" fmla="*/ 0 w 9143"/>
              <a:gd name="T3" fmla="*/ 2653 h 8966"/>
              <a:gd name="T4" fmla="*/ 0 w 9143"/>
              <a:gd name="T5" fmla="*/ 7938 h 8966"/>
              <a:gd name="T6" fmla="*/ 5292 w 9143"/>
              <a:gd name="T7" fmla="*/ 7938 h 8966"/>
              <a:gd name="T8" fmla="*/ 7938 w 9143"/>
              <a:gd name="T9" fmla="*/ 5295 h 8966"/>
              <a:gd name="T10" fmla="*/ 7938 w 9143"/>
              <a:gd name="T11" fmla="*/ 0 h 8966"/>
              <a:gd name="T12" fmla="*/ 2646 w 9143"/>
              <a:gd name="T13" fmla="*/ 0 h 896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143" h="8966">
                <a:moveTo>
                  <a:pt x="3048" y="0"/>
                </a:moveTo>
                <a:lnTo>
                  <a:pt x="0" y="2997"/>
                </a:lnTo>
                <a:lnTo>
                  <a:pt x="0" y="8966"/>
                </a:lnTo>
                <a:lnTo>
                  <a:pt x="6095" y="8966"/>
                </a:lnTo>
                <a:lnTo>
                  <a:pt x="9143" y="5981"/>
                </a:lnTo>
                <a:lnTo>
                  <a:pt x="9143" y="0"/>
                </a:lnTo>
                <a:lnTo>
                  <a:pt x="304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880" name="object 1097"/>
          <p:cNvSpPr>
            <a:spLocks/>
          </p:cNvSpPr>
          <p:nvPr/>
        </p:nvSpPr>
        <p:spPr bwMode="auto">
          <a:xfrm>
            <a:off x="1669875" y="4845514"/>
            <a:ext cx="10077" cy="12956"/>
          </a:xfrm>
          <a:custGeom>
            <a:avLst/>
            <a:gdLst>
              <a:gd name="T0" fmla="*/ 5556 w 12191"/>
              <a:gd name="T1" fmla="*/ 0 h 14935"/>
              <a:gd name="T2" fmla="*/ 0 w 12191"/>
              <a:gd name="T3" fmla="*/ 8578 h 14935"/>
              <a:gd name="T4" fmla="*/ 0 w 12191"/>
              <a:gd name="T5" fmla="*/ 14288 h 14935"/>
              <a:gd name="T6" fmla="*/ 5556 w 12191"/>
              <a:gd name="T7" fmla="*/ 14288 h 14935"/>
              <a:gd name="T8" fmla="*/ 11113 w 12191"/>
              <a:gd name="T9" fmla="*/ 5709 h 14935"/>
              <a:gd name="T10" fmla="*/ 11113 w 12191"/>
              <a:gd name="T11" fmla="*/ 0 h 14935"/>
              <a:gd name="T12" fmla="*/ 5556 w 12191"/>
              <a:gd name="T13" fmla="*/ 0 h 1493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191" h="14935">
                <a:moveTo>
                  <a:pt x="6095" y="0"/>
                </a:moveTo>
                <a:lnTo>
                  <a:pt x="0" y="8966"/>
                </a:lnTo>
                <a:lnTo>
                  <a:pt x="0" y="14935"/>
                </a:lnTo>
                <a:lnTo>
                  <a:pt x="6095" y="14935"/>
                </a:lnTo>
                <a:lnTo>
                  <a:pt x="12191" y="5968"/>
                </a:lnTo>
                <a:lnTo>
                  <a:pt x="12191" y="0"/>
                </a:lnTo>
                <a:lnTo>
                  <a:pt x="609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881" name="object 1098"/>
          <p:cNvSpPr>
            <a:spLocks/>
          </p:cNvSpPr>
          <p:nvPr/>
        </p:nvSpPr>
        <p:spPr bwMode="auto">
          <a:xfrm>
            <a:off x="1661237" y="4852712"/>
            <a:ext cx="14395" cy="15835"/>
          </a:xfrm>
          <a:custGeom>
            <a:avLst/>
            <a:gdLst>
              <a:gd name="T0" fmla="*/ 9525 w 15239"/>
              <a:gd name="T1" fmla="*/ 0 h 17932"/>
              <a:gd name="T2" fmla="*/ 0 w 15239"/>
              <a:gd name="T3" fmla="*/ 11637 h 17932"/>
              <a:gd name="T4" fmla="*/ 0 w 15239"/>
              <a:gd name="T5" fmla="*/ 17462 h 17932"/>
              <a:gd name="T6" fmla="*/ 6349 w 15239"/>
              <a:gd name="T7" fmla="*/ 17462 h 17932"/>
              <a:gd name="T8" fmla="*/ 15875 w 15239"/>
              <a:gd name="T9" fmla="*/ 5812 h 17932"/>
              <a:gd name="T10" fmla="*/ 15875 w 15239"/>
              <a:gd name="T11" fmla="*/ 0 h 17932"/>
              <a:gd name="T12" fmla="*/ 9525 w 15239"/>
              <a:gd name="T13" fmla="*/ 0 h 1793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5239" h="17932">
                <a:moveTo>
                  <a:pt x="9143" y="0"/>
                </a:moveTo>
                <a:lnTo>
                  <a:pt x="0" y="11950"/>
                </a:lnTo>
                <a:lnTo>
                  <a:pt x="0" y="17932"/>
                </a:lnTo>
                <a:lnTo>
                  <a:pt x="6095" y="17932"/>
                </a:lnTo>
                <a:lnTo>
                  <a:pt x="15239" y="5968"/>
                </a:lnTo>
                <a:lnTo>
                  <a:pt x="15239" y="0"/>
                </a:lnTo>
                <a:lnTo>
                  <a:pt x="9143"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882" name="object 1099"/>
          <p:cNvSpPr>
            <a:spLocks/>
          </p:cNvSpPr>
          <p:nvPr/>
        </p:nvSpPr>
        <p:spPr bwMode="auto">
          <a:xfrm>
            <a:off x="1664116" y="4864229"/>
            <a:ext cx="0" cy="7197"/>
          </a:xfrm>
          <a:custGeom>
            <a:avLst/>
            <a:gdLst>
              <a:gd name="T0" fmla="*/ 0 h 8968"/>
              <a:gd name="T1" fmla="*/ 7937 h 8968"/>
              <a:gd name="T2" fmla="*/ 0 60000 65536"/>
              <a:gd name="T3" fmla="*/ 0 60000 65536"/>
            </a:gdLst>
            <a:ahLst/>
            <a:cxnLst>
              <a:cxn ang="T2">
                <a:pos x="0" y="T0"/>
              </a:cxn>
              <a:cxn ang="T3">
                <a:pos x="0" y="T1"/>
              </a:cxn>
            </a:cxnLst>
            <a:rect l="0" t="0" r="r" b="b"/>
            <a:pathLst>
              <a:path h="8968">
                <a:moveTo>
                  <a:pt x="0" y="0"/>
                </a:moveTo>
                <a:lnTo>
                  <a:pt x="0" y="8968"/>
                </a:lnTo>
              </a:path>
            </a:pathLst>
          </a:custGeom>
          <a:noFill/>
          <a:ln w="609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1883" name="object 1100"/>
          <p:cNvSpPr>
            <a:spLocks/>
          </p:cNvSpPr>
          <p:nvPr/>
        </p:nvSpPr>
        <p:spPr bwMode="auto">
          <a:xfrm>
            <a:off x="1664116" y="4865668"/>
            <a:ext cx="0" cy="11516"/>
          </a:xfrm>
          <a:custGeom>
            <a:avLst/>
            <a:gdLst>
              <a:gd name="T0" fmla="*/ 0 h 11957"/>
              <a:gd name="T1" fmla="*/ 12700 h 11957"/>
              <a:gd name="T2" fmla="*/ 0 60000 65536"/>
              <a:gd name="T3" fmla="*/ 0 60000 65536"/>
            </a:gdLst>
            <a:ahLst/>
            <a:cxnLst>
              <a:cxn ang="T2">
                <a:pos x="0" y="T0"/>
              </a:cxn>
              <a:cxn ang="T3">
                <a:pos x="0" y="T1"/>
              </a:cxn>
            </a:cxnLst>
            <a:rect l="0" t="0" r="r" b="b"/>
            <a:pathLst>
              <a:path h="11957">
                <a:moveTo>
                  <a:pt x="0" y="0"/>
                </a:moveTo>
                <a:lnTo>
                  <a:pt x="0" y="11957"/>
                </a:lnTo>
              </a:path>
            </a:pathLst>
          </a:custGeom>
          <a:noFill/>
          <a:ln w="609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1884" name="object 1101"/>
          <p:cNvSpPr>
            <a:spLocks/>
          </p:cNvSpPr>
          <p:nvPr/>
        </p:nvSpPr>
        <p:spPr bwMode="auto">
          <a:xfrm>
            <a:off x="1661237" y="4871426"/>
            <a:ext cx="8637" cy="21594"/>
          </a:xfrm>
          <a:custGeom>
            <a:avLst/>
            <a:gdLst>
              <a:gd name="T0" fmla="*/ 0 w 9143"/>
              <a:gd name="T1" fmla="*/ 0 h 23914"/>
              <a:gd name="T2" fmla="*/ 0 w 9143"/>
              <a:gd name="T3" fmla="*/ 5956 h 23914"/>
              <a:gd name="T4" fmla="*/ 3174 w 9143"/>
              <a:gd name="T5" fmla="*/ 23813 h 23914"/>
              <a:gd name="T6" fmla="*/ 9525 w 9143"/>
              <a:gd name="T7" fmla="*/ 23813 h 23914"/>
              <a:gd name="T8" fmla="*/ 9525 w 9143"/>
              <a:gd name="T9" fmla="*/ 17869 h 23914"/>
              <a:gd name="T10" fmla="*/ 6350 w 9143"/>
              <a:gd name="T11" fmla="*/ 0 h 23914"/>
              <a:gd name="T12" fmla="*/ 0 w 9143"/>
              <a:gd name="T13" fmla="*/ 0 h 2391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143" h="23914">
                <a:moveTo>
                  <a:pt x="0" y="0"/>
                </a:moveTo>
                <a:lnTo>
                  <a:pt x="0" y="5981"/>
                </a:lnTo>
                <a:lnTo>
                  <a:pt x="3047" y="23914"/>
                </a:lnTo>
                <a:lnTo>
                  <a:pt x="9143" y="23914"/>
                </a:lnTo>
                <a:lnTo>
                  <a:pt x="9143" y="17945"/>
                </a:lnTo>
                <a:lnTo>
                  <a:pt x="6095"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885" name="object 1102"/>
          <p:cNvSpPr>
            <a:spLocks/>
          </p:cNvSpPr>
          <p:nvPr/>
        </p:nvSpPr>
        <p:spPr bwMode="auto">
          <a:xfrm>
            <a:off x="1664116" y="4887261"/>
            <a:ext cx="21594" cy="44625"/>
          </a:xfrm>
          <a:custGeom>
            <a:avLst/>
            <a:gdLst>
              <a:gd name="T0" fmla="*/ 0 w 24384"/>
              <a:gd name="T1" fmla="*/ 0 h 50812"/>
              <a:gd name="T2" fmla="*/ 0 w 24384"/>
              <a:gd name="T3" fmla="*/ 5781 h 50812"/>
              <a:gd name="T4" fmla="*/ 17859 w 24384"/>
              <a:gd name="T5" fmla="*/ 49212 h 50812"/>
              <a:gd name="T6" fmla="*/ 23813 w 24384"/>
              <a:gd name="T7" fmla="*/ 49212 h 50812"/>
              <a:gd name="T8" fmla="*/ 23813 w 24384"/>
              <a:gd name="T9" fmla="*/ 43419 h 50812"/>
              <a:gd name="T10" fmla="*/ 5953 w 24384"/>
              <a:gd name="T11" fmla="*/ 0 h 50812"/>
              <a:gd name="T12" fmla="*/ 0 w 24384"/>
              <a:gd name="T13" fmla="*/ 0 h 5081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4384" h="50812">
                <a:moveTo>
                  <a:pt x="0" y="0"/>
                </a:moveTo>
                <a:lnTo>
                  <a:pt x="0" y="5969"/>
                </a:lnTo>
                <a:lnTo>
                  <a:pt x="18287" y="50812"/>
                </a:lnTo>
                <a:lnTo>
                  <a:pt x="24384" y="50812"/>
                </a:lnTo>
                <a:lnTo>
                  <a:pt x="24384" y="44831"/>
                </a:lnTo>
                <a:lnTo>
                  <a:pt x="6096"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886" name="object 1103"/>
          <p:cNvSpPr>
            <a:spLocks/>
          </p:cNvSpPr>
          <p:nvPr/>
        </p:nvSpPr>
        <p:spPr bwMode="auto">
          <a:xfrm>
            <a:off x="1679952" y="4927568"/>
            <a:ext cx="14395" cy="17275"/>
          </a:xfrm>
          <a:custGeom>
            <a:avLst/>
            <a:gdLst>
              <a:gd name="T0" fmla="*/ 0 w 15240"/>
              <a:gd name="T1" fmla="*/ 0 h 20929"/>
              <a:gd name="T2" fmla="*/ 0 w 15240"/>
              <a:gd name="T3" fmla="*/ 5444 h 20929"/>
              <a:gd name="T4" fmla="*/ 9524 w 15240"/>
              <a:gd name="T5" fmla="*/ 19050 h 20929"/>
              <a:gd name="T6" fmla="*/ 15875 w 15240"/>
              <a:gd name="T7" fmla="*/ 19050 h 20929"/>
              <a:gd name="T8" fmla="*/ 15875 w 15240"/>
              <a:gd name="T9" fmla="*/ 13605 h 20929"/>
              <a:gd name="T10" fmla="*/ 6350 w 15240"/>
              <a:gd name="T11" fmla="*/ 0 h 20929"/>
              <a:gd name="T12" fmla="*/ 0 w 15240"/>
              <a:gd name="T13" fmla="*/ 0 h 2092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5240" h="20929">
                <a:moveTo>
                  <a:pt x="0" y="0"/>
                </a:moveTo>
                <a:lnTo>
                  <a:pt x="0" y="5981"/>
                </a:lnTo>
                <a:lnTo>
                  <a:pt x="9143" y="20929"/>
                </a:lnTo>
                <a:lnTo>
                  <a:pt x="15240" y="20929"/>
                </a:lnTo>
                <a:lnTo>
                  <a:pt x="15240" y="14947"/>
                </a:lnTo>
                <a:lnTo>
                  <a:pt x="6096"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887" name="object 1104"/>
          <p:cNvSpPr>
            <a:spLocks/>
          </p:cNvSpPr>
          <p:nvPr/>
        </p:nvSpPr>
        <p:spPr bwMode="auto">
          <a:xfrm>
            <a:off x="1688589" y="4940525"/>
            <a:ext cx="11516" cy="10077"/>
          </a:xfrm>
          <a:custGeom>
            <a:avLst/>
            <a:gdLst>
              <a:gd name="T0" fmla="*/ 0 w 12192"/>
              <a:gd name="T1" fmla="*/ 0 h 11963"/>
              <a:gd name="T2" fmla="*/ 0 w 12192"/>
              <a:gd name="T3" fmla="*/ 5556 h 11963"/>
              <a:gd name="T4" fmla="*/ 6350 w 12192"/>
              <a:gd name="T5" fmla="*/ 11113 h 11963"/>
              <a:gd name="T6" fmla="*/ 12700 w 12192"/>
              <a:gd name="T7" fmla="*/ 11113 h 11963"/>
              <a:gd name="T8" fmla="*/ 12700 w 12192"/>
              <a:gd name="T9" fmla="*/ 5556 h 11963"/>
              <a:gd name="T10" fmla="*/ 6350 w 12192"/>
              <a:gd name="T11" fmla="*/ 0 h 11963"/>
              <a:gd name="T12" fmla="*/ 0 w 12192"/>
              <a:gd name="T13" fmla="*/ 0 h 1196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192" h="11963">
                <a:moveTo>
                  <a:pt x="0" y="0"/>
                </a:moveTo>
                <a:lnTo>
                  <a:pt x="0" y="5981"/>
                </a:lnTo>
                <a:lnTo>
                  <a:pt x="6096" y="11963"/>
                </a:lnTo>
                <a:lnTo>
                  <a:pt x="12192" y="11963"/>
                </a:lnTo>
                <a:lnTo>
                  <a:pt x="12192" y="5981"/>
                </a:lnTo>
                <a:lnTo>
                  <a:pt x="6096"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888" name="object 1105"/>
          <p:cNvSpPr>
            <a:spLocks/>
          </p:cNvSpPr>
          <p:nvPr/>
        </p:nvSpPr>
        <p:spPr bwMode="auto">
          <a:xfrm>
            <a:off x="1694347" y="4947722"/>
            <a:ext cx="7197" cy="0"/>
          </a:xfrm>
          <a:custGeom>
            <a:avLst/>
            <a:gdLst>
              <a:gd name="T0" fmla="*/ 0 w 9143"/>
              <a:gd name="T1" fmla="*/ 7937 w 9143"/>
              <a:gd name="T2" fmla="*/ 0 60000 65536"/>
              <a:gd name="T3" fmla="*/ 0 60000 65536"/>
            </a:gdLst>
            <a:ahLst/>
            <a:cxnLst>
              <a:cxn ang="T2">
                <a:pos x="T0" y="0"/>
              </a:cxn>
              <a:cxn ang="T3">
                <a:pos x="T1" y="0"/>
              </a:cxn>
            </a:cxnLst>
            <a:rect l="0" t="0" r="r" b="b"/>
            <a:pathLst>
              <a:path w="9143">
                <a:moveTo>
                  <a:pt x="0" y="0"/>
                </a:moveTo>
                <a:lnTo>
                  <a:pt x="9143" y="0"/>
                </a:lnTo>
              </a:path>
            </a:pathLst>
          </a:custGeom>
          <a:noFill/>
          <a:ln w="5978">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1889" name="object 1106"/>
          <p:cNvSpPr>
            <a:spLocks/>
          </p:cNvSpPr>
          <p:nvPr/>
        </p:nvSpPr>
        <p:spPr bwMode="auto">
          <a:xfrm>
            <a:off x="1697226" y="4944843"/>
            <a:ext cx="7197" cy="11516"/>
          </a:xfrm>
          <a:custGeom>
            <a:avLst/>
            <a:gdLst>
              <a:gd name="T0" fmla="*/ 0 w 9143"/>
              <a:gd name="T1" fmla="*/ 0 h 11963"/>
              <a:gd name="T2" fmla="*/ 0 w 9143"/>
              <a:gd name="T3" fmla="*/ 6349 h 11963"/>
              <a:gd name="T4" fmla="*/ 2646 w 9143"/>
              <a:gd name="T5" fmla="*/ 12700 h 11963"/>
              <a:gd name="T6" fmla="*/ 7937 w 9143"/>
              <a:gd name="T7" fmla="*/ 12700 h 11963"/>
              <a:gd name="T8" fmla="*/ 7937 w 9143"/>
              <a:gd name="T9" fmla="*/ 6349 h 11963"/>
              <a:gd name="T10" fmla="*/ 5292 w 9143"/>
              <a:gd name="T11" fmla="*/ 0 h 11963"/>
              <a:gd name="T12" fmla="*/ 0 w 9143"/>
              <a:gd name="T13" fmla="*/ 0 h 1196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143" h="11963">
                <a:moveTo>
                  <a:pt x="0" y="0"/>
                </a:moveTo>
                <a:lnTo>
                  <a:pt x="0" y="5981"/>
                </a:lnTo>
                <a:lnTo>
                  <a:pt x="3048" y="11963"/>
                </a:lnTo>
                <a:lnTo>
                  <a:pt x="9143" y="11963"/>
                </a:lnTo>
                <a:lnTo>
                  <a:pt x="9143" y="5981"/>
                </a:lnTo>
                <a:lnTo>
                  <a:pt x="6096"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890" name="object 1107"/>
          <p:cNvSpPr>
            <a:spLocks/>
          </p:cNvSpPr>
          <p:nvPr/>
        </p:nvSpPr>
        <p:spPr bwMode="auto">
          <a:xfrm>
            <a:off x="1806632" y="4700120"/>
            <a:ext cx="11516" cy="24472"/>
          </a:xfrm>
          <a:custGeom>
            <a:avLst/>
            <a:gdLst>
              <a:gd name="T0" fmla="*/ 6350 w 12192"/>
              <a:gd name="T1" fmla="*/ 0 h 26911"/>
              <a:gd name="T2" fmla="*/ 0 w 12192"/>
              <a:gd name="T3" fmla="*/ 20988 h 26911"/>
              <a:gd name="T4" fmla="*/ 0 w 12192"/>
              <a:gd name="T5" fmla="*/ 26987 h 26911"/>
              <a:gd name="T6" fmla="*/ 6350 w 12192"/>
              <a:gd name="T7" fmla="*/ 26987 h 26911"/>
              <a:gd name="T8" fmla="*/ 12700 w 12192"/>
              <a:gd name="T9" fmla="*/ 5998 h 26911"/>
              <a:gd name="T10" fmla="*/ 12700 w 12192"/>
              <a:gd name="T11" fmla="*/ 0 h 26911"/>
              <a:gd name="T12" fmla="*/ 6350 w 12192"/>
              <a:gd name="T13" fmla="*/ 0 h 2691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192" h="26911">
                <a:moveTo>
                  <a:pt x="6096" y="0"/>
                </a:moveTo>
                <a:lnTo>
                  <a:pt x="0" y="20929"/>
                </a:lnTo>
                <a:lnTo>
                  <a:pt x="0" y="26911"/>
                </a:lnTo>
                <a:lnTo>
                  <a:pt x="6096" y="26911"/>
                </a:lnTo>
                <a:lnTo>
                  <a:pt x="12192" y="5981"/>
                </a:lnTo>
                <a:lnTo>
                  <a:pt x="12192" y="0"/>
                </a:lnTo>
                <a:lnTo>
                  <a:pt x="609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891" name="object 1108"/>
          <p:cNvSpPr>
            <a:spLocks/>
          </p:cNvSpPr>
          <p:nvPr/>
        </p:nvSpPr>
        <p:spPr bwMode="auto">
          <a:xfrm>
            <a:off x="1812390" y="4687164"/>
            <a:ext cx="10076" cy="18715"/>
          </a:xfrm>
          <a:custGeom>
            <a:avLst/>
            <a:gdLst>
              <a:gd name="T0" fmla="*/ 5556 w 12191"/>
              <a:gd name="T1" fmla="*/ 0 h 20929"/>
              <a:gd name="T2" fmla="*/ 0 w 12191"/>
              <a:gd name="T3" fmla="*/ 14739 h 20929"/>
              <a:gd name="T4" fmla="*/ 0 w 12191"/>
              <a:gd name="T5" fmla="*/ 20638 h 20929"/>
              <a:gd name="T6" fmla="*/ 5556 w 12191"/>
              <a:gd name="T7" fmla="*/ 20638 h 20929"/>
              <a:gd name="T8" fmla="*/ 11112 w 12191"/>
              <a:gd name="T9" fmla="*/ 5898 h 20929"/>
              <a:gd name="T10" fmla="*/ 11112 w 12191"/>
              <a:gd name="T11" fmla="*/ 0 h 20929"/>
              <a:gd name="T12" fmla="*/ 5556 w 12191"/>
              <a:gd name="T13" fmla="*/ 0 h 2092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191" h="20929">
                <a:moveTo>
                  <a:pt x="6095" y="0"/>
                </a:moveTo>
                <a:lnTo>
                  <a:pt x="0" y="14947"/>
                </a:lnTo>
                <a:lnTo>
                  <a:pt x="0" y="20929"/>
                </a:lnTo>
                <a:lnTo>
                  <a:pt x="6095" y="20929"/>
                </a:lnTo>
                <a:lnTo>
                  <a:pt x="12191" y="5981"/>
                </a:lnTo>
                <a:lnTo>
                  <a:pt x="12191" y="0"/>
                </a:lnTo>
                <a:lnTo>
                  <a:pt x="609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892" name="object 1109"/>
          <p:cNvSpPr>
            <a:spLocks/>
          </p:cNvSpPr>
          <p:nvPr/>
        </p:nvSpPr>
        <p:spPr bwMode="auto">
          <a:xfrm>
            <a:off x="1818148" y="4681406"/>
            <a:ext cx="7197" cy="11516"/>
          </a:xfrm>
          <a:custGeom>
            <a:avLst/>
            <a:gdLst>
              <a:gd name="T0" fmla="*/ 2646 w 9143"/>
              <a:gd name="T1" fmla="*/ 0 h 11950"/>
              <a:gd name="T2" fmla="*/ 0 w 9143"/>
              <a:gd name="T3" fmla="*/ 6344 h 11950"/>
              <a:gd name="T4" fmla="*/ 0 w 9143"/>
              <a:gd name="T5" fmla="*/ 12700 h 11950"/>
              <a:gd name="T6" fmla="*/ 5291 w 9143"/>
              <a:gd name="T7" fmla="*/ 12700 h 11950"/>
              <a:gd name="T8" fmla="*/ 7937 w 9143"/>
              <a:gd name="T9" fmla="*/ 6344 h 11950"/>
              <a:gd name="T10" fmla="*/ 7937 w 9143"/>
              <a:gd name="T11" fmla="*/ 0 h 11950"/>
              <a:gd name="T12" fmla="*/ 2646 w 9143"/>
              <a:gd name="T13" fmla="*/ 0 h 1195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143" h="11950">
                <a:moveTo>
                  <a:pt x="3048" y="0"/>
                </a:moveTo>
                <a:lnTo>
                  <a:pt x="0" y="5969"/>
                </a:lnTo>
                <a:lnTo>
                  <a:pt x="0" y="11950"/>
                </a:lnTo>
                <a:lnTo>
                  <a:pt x="6095" y="11950"/>
                </a:lnTo>
                <a:lnTo>
                  <a:pt x="9143" y="5969"/>
                </a:lnTo>
                <a:lnTo>
                  <a:pt x="9143" y="0"/>
                </a:lnTo>
                <a:lnTo>
                  <a:pt x="304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893" name="object 1110"/>
          <p:cNvSpPr>
            <a:spLocks/>
          </p:cNvSpPr>
          <p:nvPr/>
        </p:nvSpPr>
        <p:spPr bwMode="auto">
          <a:xfrm>
            <a:off x="1821027" y="4678527"/>
            <a:ext cx="10076" cy="8637"/>
          </a:xfrm>
          <a:custGeom>
            <a:avLst/>
            <a:gdLst>
              <a:gd name="T0" fmla="*/ 5556 w 12191"/>
              <a:gd name="T1" fmla="*/ 0 h 8966"/>
              <a:gd name="T2" fmla="*/ 0 w 12191"/>
              <a:gd name="T3" fmla="*/ 3184 h 8966"/>
              <a:gd name="T4" fmla="*/ 0 w 12191"/>
              <a:gd name="T5" fmla="*/ 9525 h 8966"/>
              <a:gd name="T6" fmla="*/ 5556 w 12191"/>
              <a:gd name="T7" fmla="*/ 9525 h 8966"/>
              <a:gd name="T8" fmla="*/ 11112 w 12191"/>
              <a:gd name="T9" fmla="*/ 6354 h 8966"/>
              <a:gd name="T10" fmla="*/ 11112 w 12191"/>
              <a:gd name="T11" fmla="*/ 0 h 8966"/>
              <a:gd name="T12" fmla="*/ 5556 w 12191"/>
              <a:gd name="T13" fmla="*/ 0 h 896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191" h="8966">
                <a:moveTo>
                  <a:pt x="6095" y="0"/>
                </a:moveTo>
                <a:lnTo>
                  <a:pt x="0" y="2997"/>
                </a:lnTo>
                <a:lnTo>
                  <a:pt x="0" y="8966"/>
                </a:lnTo>
                <a:lnTo>
                  <a:pt x="6095" y="8966"/>
                </a:lnTo>
                <a:lnTo>
                  <a:pt x="12191" y="5981"/>
                </a:lnTo>
                <a:lnTo>
                  <a:pt x="12191" y="0"/>
                </a:lnTo>
                <a:lnTo>
                  <a:pt x="609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894" name="object 1111"/>
          <p:cNvSpPr>
            <a:spLocks/>
          </p:cNvSpPr>
          <p:nvPr/>
        </p:nvSpPr>
        <p:spPr bwMode="auto">
          <a:xfrm>
            <a:off x="1766324" y="4671329"/>
            <a:ext cx="18714" cy="23033"/>
          </a:xfrm>
          <a:custGeom>
            <a:avLst/>
            <a:gdLst>
              <a:gd name="T0" fmla="*/ 14740 w 21336"/>
              <a:gd name="T1" fmla="*/ 0 h 26911"/>
              <a:gd name="T2" fmla="*/ 0 w 21336"/>
              <a:gd name="T3" fmla="*/ 19754 h 26911"/>
              <a:gd name="T4" fmla="*/ 0 w 21336"/>
              <a:gd name="T5" fmla="*/ 25400 h 26911"/>
              <a:gd name="T6" fmla="*/ 5895 w 21336"/>
              <a:gd name="T7" fmla="*/ 25400 h 26911"/>
              <a:gd name="T8" fmla="*/ 20637 w 21336"/>
              <a:gd name="T9" fmla="*/ 5645 h 26911"/>
              <a:gd name="T10" fmla="*/ 20637 w 21336"/>
              <a:gd name="T11" fmla="*/ 0 h 26911"/>
              <a:gd name="T12" fmla="*/ 14740 w 21336"/>
              <a:gd name="T13" fmla="*/ 0 h 2691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1336" h="26911">
                <a:moveTo>
                  <a:pt x="15239" y="0"/>
                </a:moveTo>
                <a:lnTo>
                  <a:pt x="0" y="20929"/>
                </a:lnTo>
                <a:lnTo>
                  <a:pt x="0" y="26911"/>
                </a:lnTo>
                <a:lnTo>
                  <a:pt x="6095" y="26911"/>
                </a:lnTo>
                <a:lnTo>
                  <a:pt x="21336" y="5981"/>
                </a:lnTo>
                <a:lnTo>
                  <a:pt x="21336" y="0"/>
                </a:lnTo>
                <a:lnTo>
                  <a:pt x="1523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895" name="object 1112"/>
          <p:cNvSpPr>
            <a:spLocks/>
          </p:cNvSpPr>
          <p:nvPr/>
        </p:nvSpPr>
        <p:spPr bwMode="auto">
          <a:xfrm>
            <a:off x="1753368" y="4690043"/>
            <a:ext cx="18715" cy="18715"/>
          </a:xfrm>
          <a:custGeom>
            <a:avLst/>
            <a:gdLst>
              <a:gd name="T0" fmla="*/ 14741 w 21335"/>
              <a:gd name="T1" fmla="*/ 0 h 20929"/>
              <a:gd name="T2" fmla="*/ 0 w 21335"/>
              <a:gd name="T3" fmla="*/ 14739 h 20929"/>
              <a:gd name="T4" fmla="*/ 0 w 21335"/>
              <a:gd name="T5" fmla="*/ 20638 h 20929"/>
              <a:gd name="T6" fmla="*/ 5896 w 21335"/>
              <a:gd name="T7" fmla="*/ 20638 h 20929"/>
              <a:gd name="T8" fmla="*/ 20638 w 21335"/>
              <a:gd name="T9" fmla="*/ 5898 h 20929"/>
              <a:gd name="T10" fmla="*/ 20638 w 21335"/>
              <a:gd name="T11" fmla="*/ 0 h 20929"/>
              <a:gd name="T12" fmla="*/ 14741 w 21335"/>
              <a:gd name="T13" fmla="*/ 0 h 2092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1335" h="20929">
                <a:moveTo>
                  <a:pt x="15239" y="0"/>
                </a:moveTo>
                <a:lnTo>
                  <a:pt x="0" y="14947"/>
                </a:lnTo>
                <a:lnTo>
                  <a:pt x="0" y="20929"/>
                </a:lnTo>
                <a:lnTo>
                  <a:pt x="6095" y="20929"/>
                </a:lnTo>
                <a:lnTo>
                  <a:pt x="21335" y="5981"/>
                </a:lnTo>
                <a:lnTo>
                  <a:pt x="21335" y="0"/>
                </a:lnTo>
                <a:lnTo>
                  <a:pt x="1523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896" name="object 1113"/>
          <p:cNvSpPr>
            <a:spLocks/>
          </p:cNvSpPr>
          <p:nvPr/>
        </p:nvSpPr>
        <p:spPr bwMode="auto">
          <a:xfrm>
            <a:off x="1747610" y="4702999"/>
            <a:ext cx="11516" cy="10076"/>
          </a:xfrm>
          <a:custGeom>
            <a:avLst/>
            <a:gdLst>
              <a:gd name="T0" fmla="*/ 6350 w 12192"/>
              <a:gd name="T1" fmla="*/ 0 h 11950"/>
              <a:gd name="T2" fmla="*/ 0 w 12192"/>
              <a:gd name="T3" fmla="*/ 5562 h 11950"/>
              <a:gd name="T4" fmla="*/ 0 w 12192"/>
              <a:gd name="T5" fmla="*/ 11112 h 11950"/>
              <a:gd name="T6" fmla="*/ 6350 w 12192"/>
              <a:gd name="T7" fmla="*/ 11112 h 11950"/>
              <a:gd name="T8" fmla="*/ 12700 w 12192"/>
              <a:gd name="T9" fmla="*/ 5562 h 11950"/>
              <a:gd name="T10" fmla="*/ 12700 w 12192"/>
              <a:gd name="T11" fmla="*/ 0 h 11950"/>
              <a:gd name="T12" fmla="*/ 6350 w 12192"/>
              <a:gd name="T13" fmla="*/ 0 h 1195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192" h="11950">
                <a:moveTo>
                  <a:pt x="6096" y="0"/>
                </a:moveTo>
                <a:lnTo>
                  <a:pt x="0" y="5981"/>
                </a:lnTo>
                <a:lnTo>
                  <a:pt x="0" y="11950"/>
                </a:lnTo>
                <a:lnTo>
                  <a:pt x="6096" y="11950"/>
                </a:lnTo>
                <a:lnTo>
                  <a:pt x="12192" y="5981"/>
                </a:lnTo>
                <a:lnTo>
                  <a:pt x="12192" y="0"/>
                </a:lnTo>
                <a:lnTo>
                  <a:pt x="609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897" name="object 1114"/>
          <p:cNvSpPr>
            <a:spLocks/>
          </p:cNvSpPr>
          <p:nvPr/>
        </p:nvSpPr>
        <p:spPr bwMode="auto">
          <a:xfrm>
            <a:off x="1741852" y="4708758"/>
            <a:ext cx="11516" cy="7197"/>
          </a:xfrm>
          <a:custGeom>
            <a:avLst/>
            <a:gdLst>
              <a:gd name="T0" fmla="*/ 6349 w 12192"/>
              <a:gd name="T1" fmla="*/ 0 h 8966"/>
              <a:gd name="T2" fmla="*/ 0 w 12192"/>
              <a:gd name="T3" fmla="*/ 2642 h 8966"/>
              <a:gd name="T4" fmla="*/ 0 w 12192"/>
              <a:gd name="T5" fmla="*/ 7937 h 8966"/>
              <a:gd name="T6" fmla="*/ 6349 w 12192"/>
              <a:gd name="T7" fmla="*/ 7937 h 8966"/>
              <a:gd name="T8" fmla="*/ 12700 w 12192"/>
              <a:gd name="T9" fmla="*/ 5283 h 8966"/>
              <a:gd name="T10" fmla="*/ 12700 w 12192"/>
              <a:gd name="T11" fmla="*/ 0 h 8966"/>
              <a:gd name="T12" fmla="*/ 6349 w 12192"/>
              <a:gd name="T13" fmla="*/ 0 h 896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192" h="8966">
                <a:moveTo>
                  <a:pt x="6095" y="0"/>
                </a:moveTo>
                <a:lnTo>
                  <a:pt x="0" y="2984"/>
                </a:lnTo>
                <a:lnTo>
                  <a:pt x="0" y="8966"/>
                </a:lnTo>
                <a:lnTo>
                  <a:pt x="6095" y="8966"/>
                </a:lnTo>
                <a:lnTo>
                  <a:pt x="12192" y="5968"/>
                </a:lnTo>
                <a:lnTo>
                  <a:pt x="12192" y="0"/>
                </a:lnTo>
                <a:lnTo>
                  <a:pt x="609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898" name="object 1115"/>
          <p:cNvSpPr>
            <a:spLocks/>
          </p:cNvSpPr>
          <p:nvPr/>
        </p:nvSpPr>
        <p:spPr bwMode="auto">
          <a:xfrm>
            <a:off x="1782158" y="4684285"/>
            <a:ext cx="17275" cy="15835"/>
          </a:xfrm>
          <a:custGeom>
            <a:avLst/>
            <a:gdLst>
              <a:gd name="T0" fmla="*/ 12701 w 18287"/>
              <a:gd name="T1" fmla="*/ 0 h 17932"/>
              <a:gd name="T2" fmla="*/ 0 w 18287"/>
              <a:gd name="T3" fmla="*/ 11650 h 17932"/>
              <a:gd name="T4" fmla="*/ 0 w 18287"/>
              <a:gd name="T5" fmla="*/ 17463 h 17932"/>
              <a:gd name="T6" fmla="*/ 6350 w 18287"/>
              <a:gd name="T7" fmla="*/ 17463 h 17932"/>
              <a:gd name="T8" fmla="*/ 19050 w 18287"/>
              <a:gd name="T9" fmla="*/ 5825 h 17932"/>
              <a:gd name="T10" fmla="*/ 19050 w 18287"/>
              <a:gd name="T11" fmla="*/ 0 h 17932"/>
              <a:gd name="T12" fmla="*/ 12701 w 18287"/>
              <a:gd name="T13" fmla="*/ 0 h 1793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8287" h="17932">
                <a:moveTo>
                  <a:pt x="12192" y="0"/>
                </a:moveTo>
                <a:lnTo>
                  <a:pt x="0" y="11963"/>
                </a:lnTo>
                <a:lnTo>
                  <a:pt x="0" y="17932"/>
                </a:lnTo>
                <a:lnTo>
                  <a:pt x="6096" y="17932"/>
                </a:lnTo>
                <a:lnTo>
                  <a:pt x="18287" y="5981"/>
                </a:lnTo>
                <a:lnTo>
                  <a:pt x="18287" y="0"/>
                </a:lnTo>
                <a:lnTo>
                  <a:pt x="1219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899" name="object 1116"/>
          <p:cNvSpPr>
            <a:spLocks/>
          </p:cNvSpPr>
          <p:nvPr/>
        </p:nvSpPr>
        <p:spPr bwMode="auto">
          <a:xfrm>
            <a:off x="1774962" y="4694363"/>
            <a:ext cx="12955" cy="14395"/>
          </a:xfrm>
          <a:custGeom>
            <a:avLst/>
            <a:gdLst>
              <a:gd name="T0" fmla="*/ 8571 w 15240"/>
              <a:gd name="T1" fmla="*/ 0 h 14947"/>
              <a:gd name="T2" fmla="*/ 0 w 15240"/>
              <a:gd name="T3" fmla="*/ 9523 h 14947"/>
              <a:gd name="T4" fmla="*/ 0 w 15240"/>
              <a:gd name="T5" fmla="*/ 15875 h 14947"/>
              <a:gd name="T6" fmla="*/ 5714 w 15240"/>
              <a:gd name="T7" fmla="*/ 15875 h 14947"/>
              <a:gd name="T8" fmla="*/ 14287 w 15240"/>
              <a:gd name="T9" fmla="*/ 6340 h 14947"/>
              <a:gd name="T10" fmla="*/ 14287 w 15240"/>
              <a:gd name="T11" fmla="*/ 0 h 14947"/>
              <a:gd name="T12" fmla="*/ 8571 w 15240"/>
              <a:gd name="T13" fmla="*/ 0 h 1494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5240" h="14947">
                <a:moveTo>
                  <a:pt x="9143" y="0"/>
                </a:moveTo>
                <a:lnTo>
                  <a:pt x="0" y="8966"/>
                </a:lnTo>
                <a:lnTo>
                  <a:pt x="0" y="14947"/>
                </a:lnTo>
                <a:lnTo>
                  <a:pt x="6095" y="14947"/>
                </a:lnTo>
                <a:lnTo>
                  <a:pt x="15240" y="5969"/>
                </a:lnTo>
                <a:lnTo>
                  <a:pt x="15240" y="0"/>
                </a:lnTo>
                <a:lnTo>
                  <a:pt x="9143"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900" name="object 1117"/>
          <p:cNvSpPr>
            <a:spLocks/>
          </p:cNvSpPr>
          <p:nvPr/>
        </p:nvSpPr>
        <p:spPr bwMode="auto">
          <a:xfrm>
            <a:off x="1766325" y="4703000"/>
            <a:ext cx="8637" cy="7197"/>
          </a:xfrm>
          <a:custGeom>
            <a:avLst/>
            <a:gdLst>
              <a:gd name="T0" fmla="*/ 3175 w 9143"/>
              <a:gd name="T1" fmla="*/ 0 h 8966"/>
              <a:gd name="T2" fmla="*/ 0 w 9143"/>
              <a:gd name="T3" fmla="*/ 2642 h 8966"/>
              <a:gd name="T4" fmla="*/ 0 w 9143"/>
              <a:gd name="T5" fmla="*/ 7937 h 8966"/>
              <a:gd name="T6" fmla="*/ 6350 w 9143"/>
              <a:gd name="T7" fmla="*/ 7937 h 8966"/>
              <a:gd name="T8" fmla="*/ 9525 w 9143"/>
              <a:gd name="T9" fmla="*/ 5295 h 8966"/>
              <a:gd name="T10" fmla="*/ 9525 w 9143"/>
              <a:gd name="T11" fmla="*/ 0 h 8966"/>
              <a:gd name="T12" fmla="*/ 3175 w 9143"/>
              <a:gd name="T13" fmla="*/ 0 h 896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143" h="8966">
                <a:moveTo>
                  <a:pt x="3048" y="0"/>
                </a:moveTo>
                <a:lnTo>
                  <a:pt x="0" y="2984"/>
                </a:lnTo>
                <a:lnTo>
                  <a:pt x="0" y="8966"/>
                </a:lnTo>
                <a:lnTo>
                  <a:pt x="6095" y="8966"/>
                </a:lnTo>
                <a:lnTo>
                  <a:pt x="9143" y="5981"/>
                </a:lnTo>
                <a:lnTo>
                  <a:pt x="9143" y="0"/>
                </a:lnTo>
                <a:lnTo>
                  <a:pt x="304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901" name="object 1118"/>
          <p:cNvSpPr>
            <a:spLocks/>
          </p:cNvSpPr>
          <p:nvPr/>
        </p:nvSpPr>
        <p:spPr bwMode="auto">
          <a:xfrm>
            <a:off x="1946267" y="4544650"/>
            <a:ext cx="18715" cy="12955"/>
          </a:xfrm>
          <a:custGeom>
            <a:avLst/>
            <a:gdLst>
              <a:gd name="T0" fmla="*/ 14741 w 21335"/>
              <a:gd name="T1" fmla="*/ 0 h 14947"/>
              <a:gd name="T2" fmla="*/ 0 w 21335"/>
              <a:gd name="T3" fmla="*/ 8570 h 14947"/>
              <a:gd name="T4" fmla="*/ 0 w 21335"/>
              <a:gd name="T5" fmla="*/ 14287 h 14947"/>
              <a:gd name="T6" fmla="*/ 5896 w 21335"/>
              <a:gd name="T7" fmla="*/ 14287 h 14947"/>
              <a:gd name="T8" fmla="*/ 20638 w 21335"/>
              <a:gd name="T9" fmla="*/ 5704 h 14947"/>
              <a:gd name="T10" fmla="*/ 20638 w 21335"/>
              <a:gd name="T11" fmla="*/ 0 h 14947"/>
              <a:gd name="T12" fmla="*/ 14741 w 21335"/>
              <a:gd name="T13" fmla="*/ 0 h 1494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1335" h="14947">
                <a:moveTo>
                  <a:pt x="15239" y="0"/>
                </a:moveTo>
                <a:lnTo>
                  <a:pt x="0" y="8966"/>
                </a:lnTo>
                <a:lnTo>
                  <a:pt x="0" y="14947"/>
                </a:lnTo>
                <a:lnTo>
                  <a:pt x="6095" y="14947"/>
                </a:lnTo>
                <a:lnTo>
                  <a:pt x="21335" y="5968"/>
                </a:lnTo>
                <a:lnTo>
                  <a:pt x="21335" y="0"/>
                </a:lnTo>
                <a:lnTo>
                  <a:pt x="1523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902" name="object 1119"/>
          <p:cNvSpPr>
            <a:spLocks/>
          </p:cNvSpPr>
          <p:nvPr/>
        </p:nvSpPr>
        <p:spPr bwMode="auto">
          <a:xfrm>
            <a:off x="1936190" y="4553287"/>
            <a:ext cx="15835" cy="10076"/>
          </a:xfrm>
          <a:custGeom>
            <a:avLst/>
            <a:gdLst>
              <a:gd name="T0" fmla="*/ 11642 w 18287"/>
              <a:gd name="T1" fmla="*/ 0 h 11950"/>
              <a:gd name="T2" fmla="*/ 0 w 18287"/>
              <a:gd name="T3" fmla="*/ 5562 h 11950"/>
              <a:gd name="T4" fmla="*/ 0 w 18287"/>
              <a:gd name="T5" fmla="*/ 11112 h 11950"/>
              <a:gd name="T6" fmla="*/ 5820 w 18287"/>
              <a:gd name="T7" fmla="*/ 11112 h 11950"/>
              <a:gd name="T8" fmla="*/ 17462 w 18287"/>
              <a:gd name="T9" fmla="*/ 5562 h 11950"/>
              <a:gd name="T10" fmla="*/ 17462 w 18287"/>
              <a:gd name="T11" fmla="*/ 0 h 11950"/>
              <a:gd name="T12" fmla="*/ 11642 w 18287"/>
              <a:gd name="T13" fmla="*/ 0 h 1195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8287" h="11950">
                <a:moveTo>
                  <a:pt x="12192" y="0"/>
                </a:moveTo>
                <a:lnTo>
                  <a:pt x="0" y="5981"/>
                </a:lnTo>
                <a:lnTo>
                  <a:pt x="0" y="11950"/>
                </a:lnTo>
                <a:lnTo>
                  <a:pt x="6095" y="11950"/>
                </a:lnTo>
                <a:lnTo>
                  <a:pt x="18287" y="5981"/>
                </a:lnTo>
                <a:lnTo>
                  <a:pt x="18287" y="0"/>
                </a:lnTo>
                <a:lnTo>
                  <a:pt x="1219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903" name="object 1120"/>
          <p:cNvSpPr>
            <a:spLocks/>
          </p:cNvSpPr>
          <p:nvPr/>
        </p:nvSpPr>
        <p:spPr bwMode="auto">
          <a:xfrm>
            <a:off x="1930433" y="4557605"/>
            <a:ext cx="11516" cy="8637"/>
          </a:xfrm>
          <a:custGeom>
            <a:avLst/>
            <a:gdLst>
              <a:gd name="T0" fmla="*/ 6349 w 12191"/>
              <a:gd name="T1" fmla="*/ 0 h 8966"/>
              <a:gd name="T2" fmla="*/ 0 w 12191"/>
              <a:gd name="T3" fmla="*/ 3170 h 8966"/>
              <a:gd name="T4" fmla="*/ 0 w 12191"/>
              <a:gd name="T5" fmla="*/ 9525 h 8966"/>
              <a:gd name="T6" fmla="*/ 6349 w 12191"/>
              <a:gd name="T7" fmla="*/ 9525 h 8966"/>
              <a:gd name="T8" fmla="*/ 12700 w 12191"/>
              <a:gd name="T9" fmla="*/ 6341 h 8966"/>
              <a:gd name="T10" fmla="*/ 12700 w 12191"/>
              <a:gd name="T11" fmla="*/ 0 h 8966"/>
              <a:gd name="T12" fmla="*/ 6349 w 12191"/>
              <a:gd name="T13" fmla="*/ 0 h 896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191" h="8966">
                <a:moveTo>
                  <a:pt x="6095" y="0"/>
                </a:moveTo>
                <a:lnTo>
                  <a:pt x="0" y="2984"/>
                </a:lnTo>
                <a:lnTo>
                  <a:pt x="0" y="8966"/>
                </a:lnTo>
                <a:lnTo>
                  <a:pt x="6095" y="8966"/>
                </a:lnTo>
                <a:lnTo>
                  <a:pt x="12191" y="5969"/>
                </a:lnTo>
                <a:lnTo>
                  <a:pt x="12191" y="0"/>
                </a:lnTo>
                <a:lnTo>
                  <a:pt x="609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904" name="object 1121"/>
          <p:cNvSpPr>
            <a:spLocks/>
          </p:cNvSpPr>
          <p:nvPr/>
        </p:nvSpPr>
        <p:spPr bwMode="auto">
          <a:xfrm>
            <a:off x="1924674" y="4563363"/>
            <a:ext cx="11516" cy="0"/>
          </a:xfrm>
          <a:custGeom>
            <a:avLst/>
            <a:gdLst>
              <a:gd name="T0" fmla="*/ 0 w 12192"/>
              <a:gd name="T1" fmla="*/ 12700 w 12192"/>
              <a:gd name="T2" fmla="*/ 0 60000 65536"/>
              <a:gd name="T3" fmla="*/ 0 60000 65536"/>
            </a:gdLst>
            <a:ahLst/>
            <a:cxnLst>
              <a:cxn ang="T2">
                <a:pos x="T0" y="0"/>
              </a:cxn>
              <a:cxn ang="T3">
                <a:pos x="T1" y="0"/>
              </a:cxn>
            </a:cxnLst>
            <a:rect l="0" t="0" r="r" b="b"/>
            <a:pathLst>
              <a:path w="12192">
                <a:moveTo>
                  <a:pt x="0" y="0"/>
                </a:moveTo>
                <a:lnTo>
                  <a:pt x="12192" y="0"/>
                </a:lnTo>
              </a:path>
            </a:pathLst>
          </a:custGeom>
          <a:noFill/>
          <a:ln w="5978">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1905" name="object 1122"/>
          <p:cNvSpPr>
            <a:spLocks/>
          </p:cNvSpPr>
          <p:nvPr/>
        </p:nvSpPr>
        <p:spPr bwMode="auto">
          <a:xfrm>
            <a:off x="1455382" y="4649736"/>
            <a:ext cx="18714" cy="15835"/>
          </a:xfrm>
          <a:custGeom>
            <a:avLst/>
            <a:gdLst>
              <a:gd name="T0" fmla="*/ 14741 w 21336"/>
              <a:gd name="T1" fmla="*/ 0 h 17932"/>
              <a:gd name="T2" fmla="*/ 0 w 21336"/>
              <a:gd name="T3" fmla="*/ 11650 h 17932"/>
              <a:gd name="T4" fmla="*/ 0 w 21336"/>
              <a:gd name="T5" fmla="*/ 17463 h 17932"/>
              <a:gd name="T6" fmla="*/ 5896 w 21336"/>
              <a:gd name="T7" fmla="*/ 17463 h 17932"/>
              <a:gd name="T8" fmla="*/ 20637 w 21336"/>
              <a:gd name="T9" fmla="*/ 5825 h 17932"/>
              <a:gd name="T10" fmla="*/ 20637 w 21336"/>
              <a:gd name="T11" fmla="*/ 0 h 17932"/>
              <a:gd name="T12" fmla="*/ 14741 w 21336"/>
              <a:gd name="T13" fmla="*/ 0 h 1793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1336" h="17932">
                <a:moveTo>
                  <a:pt x="15240" y="0"/>
                </a:moveTo>
                <a:lnTo>
                  <a:pt x="0" y="11963"/>
                </a:lnTo>
                <a:lnTo>
                  <a:pt x="0" y="17932"/>
                </a:lnTo>
                <a:lnTo>
                  <a:pt x="6096" y="17932"/>
                </a:lnTo>
                <a:lnTo>
                  <a:pt x="21336" y="5981"/>
                </a:lnTo>
                <a:lnTo>
                  <a:pt x="21336" y="0"/>
                </a:lnTo>
                <a:lnTo>
                  <a:pt x="1524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906" name="object 1123"/>
          <p:cNvSpPr>
            <a:spLocks/>
          </p:cNvSpPr>
          <p:nvPr/>
        </p:nvSpPr>
        <p:spPr bwMode="auto">
          <a:xfrm>
            <a:off x="1438107" y="4661252"/>
            <a:ext cx="21593" cy="23033"/>
          </a:xfrm>
          <a:custGeom>
            <a:avLst/>
            <a:gdLst>
              <a:gd name="T0" fmla="*/ 17858 w 24384"/>
              <a:gd name="T1" fmla="*/ 0 h 26898"/>
              <a:gd name="T2" fmla="*/ 0 w 24384"/>
              <a:gd name="T3" fmla="*/ 19751 h 26898"/>
              <a:gd name="T4" fmla="*/ 0 w 24384"/>
              <a:gd name="T5" fmla="*/ 25400 h 26898"/>
              <a:gd name="T6" fmla="*/ 5953 w 24384"/>
              <a:gd name="T7" fmla="*/ 25400 h 26898"/>
              <a:gd name="T8" fmla="*/ 23812 w 24384"/>
              <a:gd name="T9" fmla="*/ 5636 h 26898"/>
              <a:gd name="T10" fmla="*/ 23812 w 24384"/>
              <a:gd name="T11" fmla="*/ 0 h 26898"/>
              <a:gd name="T12" fmla="*/ 17858 w 24384"/>
              <a:gd name="T13" fmla="*/ 0 h 2689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4384" h="26898">
                <a:moveTo>
                  <a:pt x="18287" y="0"/>
                </a:moveTo>
                <a:lnTo>
                  <a:pt x="0" y="20916"/>
                </a:lnTo>
                <a:lnTo>
                  <a:pt x="0" y="26898"/>
                </a:lnTo>
                <a:lnTo>
                  <a:pt x="6096" y="26898"/>
                </a:lnTo>
                <a:lnTo>
                  <a:pt x="24384" y="5968"/>
                </a:lnTo>
                <a:lnTo>
                  <a:pt x="24384" y="0"/>
                </a:lnTo>
                <a:lnTo>
                  <a:pt x="1828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907" name="object 1124"/>
          <p:cNvSpPr>
            <a:spLocks/>
          </p:cNvSpPr>
          <p:nvPr/>
        </p:nvSpPr>
        <p:spPr bwMode="auto">
          <a:xfrm>
            <a:off x="1425151" y="4678526"/>
            <a:ext cx="18715" cy="24473"/>
          </a:xfrm>
          <a:custGeom>
            <a:avLst/>
            <a:gdLst>
              <a:gd name="T0" fmla="*/ 14741 w 21336"/>
              <a:gd name="T1" fmla="*/ 0 h 26911"/>
              <a:gd name="T2" fmla="*/ 0 w 21336"/>
              <a:gd name="T3" fmla="*/ 20989 h 26911"/>
              <a:gd name="T4" fmla="*/ 0 w 21336"/>
              <a:gd name="T5" fmla="*/ 26988 h 26911"/>
              <a:gd name="T6" fmla="*/ 5897 w 21336"/>
              <a:gd name="T7" fmla="*/ 26988 h 26911"/>
              <a:gd name="T8" fmla="*/ 20638 w 21336"/>
              <a:gd name="T9" fmla="*/ 5998 h 26911"/>
              <a:gd name="T10" fmla="*/ 20638 w 21336"/>
              <a:gd name="T11" fmla="*/ 0 h 26911"/>
              <a:gd name="T12" fmla="*/ 14741 w 21336"/>
              <a:gd name="T13" fmla="*/ 0 h 2691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1336" h="26911">
                <a:moveTo>
                  <a:pt x="15240" y="0"/>
                </a:moveTo>
                <a:lnTo>
                  <a:pt x="0" y="20929"/>
                </a:lnTo>
                <a:lnTo>
                  <a:pt x="0" y="26911"/>
                </a:lnTo>
                <a:lnTo>
                  <a:pt x="6096" y="26911"/>
                </a:lnTo>
                <a:lnTo>
                  <a:pt x="21336" y="5981"/>
                </a:lnTo>
                <a:lnTo>
                  <a:pt x="21336" y="0"/>
                </a:lnTo>
                <a:lnTo>
                  <a:pt x="1524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908" name="object 1125"/>
          <p:cNvSpPr>
            <a:spLocks/>
          </p:cNvSpPr>
          <p:nvPr/>
        </p:nvSpPr>
        <p:spPr bwMode="auto">
          <a:xfrm>
            <a:off x="1422273" y="4697242"/>
            <a:ext cx="8637" cy="12955"/>
          </a:xfrm>
          <a:custGeom>
            <a:avLst/>
            <a:gdLst>
              <a:gd name="T0" fmla="*/ 3174 w 9143"/>
              <a:gd name="T1" fmla="*/ 0 h 14947"/>
              <a:gd name="T2" fmla="*/ 0 w 9143"/>
              <a:gd name="T3" fmla="*/ 8570 h 14947"/>
              <a:gd name="T4" fmla="*/ 0 w 9143"/>
              <a:gd name="T5" fmla="*/ 14287 h 14947"/>
              <a:gd name="T6" fmla="*/ 6351 w 9143"/>
              <a:gd name="T7" fmla="*/ 14287 h 14947"/>
              <a:gd name="T8" fmla="*/ 9525 w 9143"/>
              <a:gd name="T9" fmla="*/ 5717 h 14947"/>
              <a:gd name="T10" fmla="*/ 9525 w 9143"/>
              <a:gd name="T11" fmla="*/ 0 h 14947"/>
              <a:gd name="T12" fmla="*/ 3174 w 9143"/>
              <a:gd name="T13" fmla="*/ 0 h 1494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143" h="14947">
                <a:moveTo>
                  <a:pt x="3047" y="0"/>
                </a:moveTo>
                <a:lnTo>
                  <a:pt x="0" y="8966"/>
                </a:lnTo>
                <a:lnTo>
                  <a:pt x="0" y="14947"/>
                </a:lnTo>
                <a:lnTo>
                  <a:pt x="6096" y="14947"/>
                </a:lnTo>
                <a:lnTo>
                  <a:pt x="9143" y="5981"/>
                </a:lnTo>
                <a:lnTo>
                  <a:pt x="9143" y="0"/>
                </a:lnTo>
                <a:lnTo>
                  <a:pt x="304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909" name="object 1126"/>
          <p:cNvSpPr>
            <a:spLocks/>
          </p:cNvSpPr>
          <p:nvPr/>
        </p:nvSpPr>
        <p:spPr bwMode="auto">
          <a:xfrm>
            <a:off x="1419394" y="4705878"/>
            <a:ext cx="8637" cy="10076"/>
          </a:xfrm>
          <a:custGeom>
            <a:avLst/>
            <a:gdLst>
              <a:gd name="T0" fmla="*/ 3174 w 9143"/>
              <a:gd name="T1" fmla="*/ 0 h 11963"/>
              <a:gd name="T2" fmla="*/ 0 w 9143"/>
              <a:gd name="T3" fmla="*/ 5556 h 11963"/>
              <a:gd name="T4" fmla="*/ 0 w 9143"/>
              <a:gd name="T5" fmla="*/ 11112 h 11963"/>
              <a:gd name="T6" fmla="*/ 6350 w 9143"/>
              <a:gd name="T7" fmla="*/ 11112 h 11963"/>
              <a:gd name="T8" fmla="*/ 9525 w 9143"/>
              <a:gd name="T9" fmla="*/ 5556 h 11963"/>
              <a:gd name="T10" fmla="*/ 9525 w 9143"/>
              <a:gd name="T11" fmla="*/ 0 h 11963"/>
              <a:gd name="T12" fmla="*/ 3174 w 9143"/>
              <a:gd name="T13" fmla="*/ 0 h 1196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143" h="11963">
                <a:moveTo>
                  <a:pt x="3047" y="0"/>
                </a:moveTo>
                <a:lnTo>
                  <a:pt x="0" y="5981"/>
                </a:lnTo>
                <a:lnTo>
                  <a:pt x="0" y="11963"/>
                </a:lnTo>
                <a:lnTo>
                  <a:pt x="6095" y="11963"/>
                </a:lnTo>
                <a:lnTo>
                  <a:pt x="9143" y="5981"/>
                </a:lnTo>
                <a:lnTo>
                  <a:pt x="9143" y="0"/>
                </a:lnTo>
                <a:lnTo>
                  <a:pt x="304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910" name="object 1127"/>
          <p:cNvSpPr>
            <a:spLocks/>
          </p:cNvSpPr>
          <p:nvPr/>
        </p:nvSpPr>
        <p:spPr bwMode="auto">
          <a:xfrm>
            <a:off x="1433788" y="4684285"/>
            <a:ext cx="24473" cy="31670"/>
          </a:xfrm>
          <a:custGeom>
            <a:avLst/>
            <a:gdLst>
              <a:gd name="T0" fmla="*/ 20990 w 27431"/>
              <a:gd name="T1" fmla="*/ 0 h 35877"/>
              <a:gd name="T2" fmla="*/ 0 w 27431"/>
              <a:gd name="T3" fmla="*/ 29102 h 35877"/>
              <a:gd name="T4" fmla="*/ 0 w 27431"/>
              <a:gd name="T5" fmla="*/ 34925 h 35877"/>
              <a:gd name="T6" fmla="*/ 5997 w 27431"/>
              <a:gd name="T7" fmla="*/ 34925 h 35877"/>
              <a:gd name="T8" fmla="*/ 26988 w 27431"/>
              <a:gd name="T9" fmla="*/ 5822 h 35877"/>
              <a:gd name="T10" fmla="*/ 26988 w 27431"/>
              <a:gd name="T11" fmla="*/ 0 h 35877"/>
              <a:gd name="T12" fmla="*/ 20990 w 27431"/>
              <a:gd name="T13" fmla="*/ 0 h 3587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7431" h="35877">
                <a:moveTo>
                  <a:pt x="21335" y="0"/>
                </a:moveTo>
                <a:lnTo>
                  <a:pt x="0" y="29895"/>
                </a:lnTo>
                <a:lnTo>
                  <a:pt x="0" y="35877"/>
                </a:lnTo>
                <a:lnTo>
                  <a:pt x="6095" y="35877"/>
                </a:lnTo>
                <a:lnTo>
                  <a:pt x="27431" y="5981"/>
                </a:lnTo>
                <a:lnTo>
                  <a:pt x="27431" y="0"/>
                </a:lnTo>
                <a:lnTo>
                  <a:pt x="2133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911" name="object 1128"/>
          <p:cNvSpPr>
            <a:spLocks/>
          </p:cNvSpPr>
          <p:nvPr/>
        </p:nvSpPr>
        <p:spPr bwMode="auto">
          <a:xfrm>
            <a:off x="1428031" y="4710197"/>
            <a:ext cx="10077" cy="14395"/>
          </a:xfrm>
          <a:custGeom>
            <a:avLst/>
            <a:gdLst>
              <a:gd name="T0" fmla="*/ 5557 w 12191"/>
              <a:gd name="T1" fmla="*/ 0 h 14947"/>
              <a:gd name="T2" fmla="*/ 0 w 12191"/>
              <a:gd name="T3" fmla="*/ 9523 h 14947"/>
              <a:gd name="T4" fmla="*/ 0 w 12191"/>
              <a:gd name="T5" fmla="*/ 15875 h 14947"/>
              <a:gd name="T6" fmla="*/ 5557 w 12191"/>
              <a:gd name="T7" fmla="*/ 15875 h 14947"/>
              <a:gd name="T8" fmla="*/ 11113 w 12191"/>
              <a:gd name="T9" fmla="*/ 6352 h 14947"/>
              <a:gd name="T10" fmla="*/ 11113 w 12191"/>
              <a:gd name="T11" fmla="*/ 0 h 14947"/>
              <a:gd name="T12" fmla="*/ 5557 w 12191"/>
              <a:gd name="T13" fmla="*/ 0 h 1494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191" h="14947">
                <a:moveTo>
                  <a:pt x="6096" y="0"/>
                </a:moveTo>
                <a:lnTo>
                  <a:pt x="0" y="8966"/>
                </a:lnTo>
                <a:lnTo>
                  <a:pt x="0" y="14947"/>
                </a:lnTo>
                <a:lnTo>
                  <a:pt x="6096" y="14947"/>
                </a:lnTo>
                <a:lnTo>
                  <a:pt x="12191" y="5981"/>
                </a:lnTo>
                <a:lnTo>
                  <a:pt x="12191" y="0"/>
                </a:lnTo>
                <a:lnTo>
                  <a:pt x="609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912" name="object 1129"/>
          <p:cNvSpPr>
            <a:spLocks/>
          </p:cNvSpPr>
          <p:nvPr/>
        </p:nvSpPr>
        <p:spPr bwMode="auto">
          <a:xfrm>
            <a:off x="1435228" y="4718834"/>
            <a:ext cx="0" cy="12956"/>
          </a:xfrm>
          <a:custGeom>
            <a:avLst/>
            <a:gdLst>
              <a:gd name="T0" fmla="*/ 14288 h 15063"/>
              <a:gd name="T1" fmla="*/ 0 h 15063"/>
              <a:gd name="T2" fmla="*/ 0 60000 65536"/>
              <a:gd name="T3" fmla="*/ 0 60000 65536"/>
            </a:gdLst>
            <a:ahLst/>
            <a:cxnLst>
              <a:cxn ang="T2">
                <a:pos x="0" y="T0"/>
              </a:cxn>
              <a:cxn ang="T3">
                <a:pos x="0" y="T1"/>
              </a:cxn>
            </a:cxnLst>
            <a:rect l="0" t="0" r="r" b="b"/>
            <a:pathLst>
              <a:path h="15063">
                <a:moveTo>
                  <a:pt x="0" y="15063"/>
                </a:moveTo>
                <a:lnTo>
                  <a:pt x="0" y="0"/>
                </a:lnTo>
              </a:path>
            </a:pathLst>
          </a:custGeom>
          <a:noFill/>
          <a:ln w="12192">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1913" name="object 1130"/>
          <p:cNvSpPr>
            <a:spLocks/>
          </p:cNvSpPr>
          <p:nvPr/>
        </p:nvSpPr>
        <p:spPr bwMode="auto">
          <a:xfrm>
            <a:off x="1436668" y="4721713"/>
            <a:ext cx="12956" cy="7198"/>
          </a:xfrm>
          <a:custGeom>
            <a:avLst/>
            <a:gdLst>
              <a:gd name="T0" fmla="*/ 8572 w 15240"/>
              <a:gd name="T1" fmla="*/ 0 h 8978"/>
              <a:gd name="T2" fmla="*/ 0 w 15240"/>
              <a:gd name="T3" fmla="*/ 2650 h 8978"/>
              <a:gd name="T4" fmla="*/ 0 w 15240"/>
              <a:gd name="T5" fmla="*/ 7938 h 8978"/>
              <a:gd name="T6" fmla="*/ 5715 w 15240"/>
              <a:gd name="T7" fmla="*/ 7938 h 8978"/>
              <a:gd name="T8" fmla="*/ 14288 w 15240"/>
              <a:gd name="T9" fmla="*/ 5288 h 8978"/>
              <a:gd name="T10" fmla="*/ 14288 w 15240"/>
              <a:gd name="T11" fmla="*/ 0 h 8978"/>
              <a:gd name="T12" fmla="*/ 8572 w 15240"/>
              <a:gd name="T13" fmla="*/ 0 h 897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5240" h="8978">
                <a:moveTo>
                  <a:pt x="9143" y="0"/>
                </a:moveTo>
                <a:lnTo>
                  <a:pt x="0" y="2997"/>
                </a:lnTo>
                <a:lnTo>
                  <a:pt x="0" y="8978"/>
                </a:lnTo>
                <a:lnTo>
                  <a:pt x="6096" y="8978"/>
                </a:lnTo>
                <a:lnTo>
                  <a:pt x="15240" y="5981"/>
                </a:lnTo>
                <a:lnTo>
                  <a:pt x="15240" y="0"/>
                </a:lnTo>
                <a:lnTo>
                  <a:pt x="9143"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914" name="object 1131"/>
          <p:cNvSpPr>
            <a:spLocks/>
          </p:cNvSpPr>
          <p:nvPr/>
        </p:nvSpPr>
        <p:spPr bwMode="auto">
          <a:xfrm>
            <a:off x="1443866" y="4718834"/>
            <a:ext cx="11516" cy="7198"/>
          </a:xfrm>
          <a:custGeom>
            <a:avLst/>
            <a:gdLst>
              <a:gd name="T0" fmla="*/ 6351 w 12191"/>
              <a:gd name="T1" fmla="*/ 0 h 8966"/>
              <a:gd name="T2" fmla="*/ 0 w 12191"/>
              <a:gd name="T3" fmla="*/ 2642 h 8966"/>
              <a:gd name="T4" fmla="*/ 0 w 12191"/>
              <a:gd name="T5" fmla="*/ 7938 h 8966"/>
              <a:gd name="T6" fmla="*/ 6351 w 12191"/>
              <a:gd name="T7" fmla="*/ 7938 h 8966"/>
              <a:gd name="T8" fmla="*/ 12700 w 12191"/>
              <a:gd name="T9" fmla="*/ 5295 h 8966"/>
              <a:gd name="T10" fmla="*/ 12700 w 12191"/>
              <a:gd name="T11" fmla="*/ 0 h 8966"/>
              <a:gd name="T12" fmla="*/ 6351 w 12191"/>
              <a:gd name="T13" fmla="*/ 0 h 896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191" h="8966">
                <a:moveTo>
                  <a:pt x="6096" y="0"/>
                </a:moveTo>
                <a:lnTo>
                  <a:pt x="0" y="2984"/>
                </a:lnTo>
                <a:lnTo>
                  <a:pt x="0" y="8966"/>
                </a:lnTo>
                <a:lnTo>
                  <a:pt x="6096" y="8966"/>
                </a:lnTo>
                <a:lnTo>
                  <a:pt x="12191" y="5981"/>
                </a:lnTo>
                <a:lnTo>
                  <a:pt x="12191" y="0"/>
                </a:lnTo>
                <a:lnTo>
                  <a:pt x="609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915" name="object 1132"/>
          <p:cNvSpPr>
            <a:spLocks/>
          </p:cNvSpPr>
          <p:nvPr/>
        </p:nvSpPr>
        <p:spPr bwMode="auto">
          <a:xfrm>
            <a:off x="1449624" y="4718834"/>
            <a:ext cx="8637" cy="7198"/>
          </a:xfrm>
          <a:custGeom>
            <a:avLst/>
            <a:gdLst>
              <a:gd name="T0" fmla="*/ 0 w 9143"/>
              <a:gd name="T1" fmla="*/ 0 h 8966"/>
              <a:gd name="T2" fmla="*/ 0 w 9143"/>
              <a:gd name="T3" fmla="*/ 5295 h 8966"/>
              <a:gd name="T4" fmla="*/ 3174 w 9143"/>
              <a:gd name="T5" fmla="*/ 7938 h 8966"/>
              <a:gd name="T6" fmla="*/ 9525 w 9143"/>
              <a:gd name="T7" fmla="*/ 7938 h 8966"/>
              <a:gd name="T8" fmla="*/ 9525 w 9143"/>
              <a:gd name="T9" fmla="*/ 2642 h 8966"/>
              <a:gd name="T10" fmla="*/ 6350 w 9143"/>
              <a:gd name="T11" fmla="*/ 0 h 8966"/>
              <a:gd name="T12" fmla="*/ 0 w 9143"/>
              <a:gd name="T13" fmla="*/ 0 h 896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143" h="8966">
                <a:moveTo>
                  <a:pt x="0" y="0"/>
                </a:moveTo>
                <a:lnTo>
                  <a:pt x="0" y="5981"/>
                </a:lnTo>
                <a:lnTo>
                  <a:pt x="3047" y="8966"/>
                </a:lnTo>
                <a:lnTo>
                  <a:pt x="9143" y="8966"/>
                </a:lnTo>
                <a:lnTo>
                  <a:pt x="9143" y="2984"/>
                </a:lnTo>
                <a:lnTo>
                  <a:pt x="6095"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916" name="object 1133"/>
          <p:cNvSpPr>
            <a:spLocks/>
          </p:cNvSpPr>
          <p:nvPr/>
        </p:nvSpPr>
        <p:spPr bwMode="auto">
          <a:xfrm>
            <a:off x="1455382" y="4721713"/>
            <a:ext cx="0" cy="7198"/>
          </a:xfrm>
          <a:custGeom>
            <a:avLst/>
            <a:gdLst>
              <a:gd name="T0" fmla="*/ 0 h 8967"/>
              <a:gd name="T1" fmla="*/ 7938 h 8967"/>
              <a:gd name="T2" fmla="*/ 0 60000 65536"/>
              <a:gd name="T3" fmla="*/ 0 60000 65536"/>
            </a:gdLst>
            <a:ahLst/>
            <a:cxnLst>
              <a:cxn ang="T2">
                <a:pos x="0" y="T0"/>
              </a:cxn>
              <a:cxn ang="T3">
                <a:pos x="0" y="T1"/>
              </a:cxn>
            </a:cxnLst>
            <a:rect l="0" t="0" r="r" b="b"/>
            <a:pathLst>
              <a:path h="8967">
                <a:moveTo>
                  <a:pt x="0" y="0"/>
                </a:moveTo>
                <a:lnTo>
                  <a:pt x="0" y="8967"/>
                </a:lnTo>
              </a:path>
            </a:pathLst>
          </a:custGeom>
          <a:noFill/>
          <a:ln w="609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1917" name="object 1134"/>
          <p:cNvSpPr>
            <a:spLocks/>
          </p:cNvSpPr>
          <p:nvPr/>
        </p:nvSpPr>
        <p:spPr bwMode="auto">
          <a:xfrm>
            <a:off x="1446745" y="4724593"/>
            <a:ext cx="11516" cy="15835"/>
          </a:xfrm>
          <a:custGeom>
            <a:avLst/>
            <a:gdLst>
              <a:gd name="T0" fmla="*/ 6350 w 12192"/>
              <a:gd name="T1" fmla="*/ 0 h 17932"/>
              <a:gd name="T2" fmla="*/ 0 w 12192"/>
              <a:gd name="T3" fmla="*/ 11637 h 17932"/>
              <a:gd name="T4" fmla="*/ 0 w 12192"/>
              <a:gd name="T5" fmla="*/ 17463 h 17932"/>
              <a:gd name="T6" fmla="*/ 6350 w 12192"/>
              <a:gd name="T7" fmla="*/ 17463 h 17932"/>
              <a:gd name="T8" fmla="*/ 12700 w 12192"/>
              <a:gd name="T9" fmla="*/ 5825 h 17932"/>
              <a:gd name="T10" fmla="*/ 12700 w 12192"/>
              <a:gd name="T11" fmla="*/ 0 h 17932"/>
              <a:gd name="T12" fmla="*/ 6350 w 12192"/>
              <a:gd name="T13" fmla="*/ 0 h 1793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192" h="17932">
                <a:moveTo>
                  <a:pt x="6096" y="0"/>
                </a:moveTo>
                <a:lnTo>
                  <a:pt x="0" y="11950"/>
                </a:lnTo>
                <a:lnTo>
                  <a:pt x="0" y="17932"/>
                </a:lnTo>
                <a:lnTo>
                  <a:pt x="6096" y="17932"/>
                </a:lnTo>
                <a:lnTo>
                  <a:pt x="12192" y="5981"/>
                </a:lnTo>
                <a:lnTo>
                  <a:pt x="12192" y="0"/>
                </a:lnTo>
                <a:lnTo>
                  <a:pt x="609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918" name="object 1135"/>
          <p:cNvSpPr>
            <a:spLocks/>
          </p:cNvSpPr>
          <p:nvPr/>
        </p:nvSpPr>
        <p:spPr bwMode="auto">
          <a:xfrm>
            <a:off x="1440987" y="4734670"/>
            <a:ext cx="11516" cy="12955"/>
          </a:xfrm>
          <a:custGeom>
            <a:avLst/>
            <a:gdLst>
              <a:gd name="T0" fmla="*/ 6349 w 12191"/>
              <a:gd name="T1" fmla="*/ 0 h 14947"/>
              <a:gd name="T2" fmla="*/ 0 w 12191"/>
              <a:gd name="T3" fmla="*/ 8582 h 14947"/>
              <a:gd name="T4" fmla="*/ 0 w 12191"/>
              <a:gd name="T5" fmla="*/ 14287 h 14947"/>
              <a:gd name="T6" fmla="*/ 6349 w 12191"/>
              <a:gd name="T7" fmla="*/ 14287 h 14947"/>
              <a:gd name="T8" fmla="*/ 12700 w 12191"/>
              <a:gd name="T9" fmla="*/ 5717 h 14947"/>
              <a:gd name="T10" fmla="*/ 12700 w 12191"/>
              <a:gd name="T11" fmla="*/ 0 h 14947"/>
              <a:gd name="T12" fmla="*/ 6349 w 12191"/>
              <a:gd name="T13" fmla="*/ 0 h 1494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191" h="14947">
                <a:moveTo>
                  <a:pt x="6095" y="0"/>
                </a:moveTo>
                <a:lnTo>
                  <a:pt x="0" y="8978"/>
                </a:lnTo>
                <a:lnTo>
                  <a:pt x="0" y="14947"/>
                </a:lnTo>
                <a:lnTo>
                  <a:pt x="6095" y="14947"/>
                </a:lnTo>
                <a:lnTo>
                  <a:pt x="12191" y="5981"/>
                </a:lnTo>
                <a:lnTo>
                  <a:pt x="12191" y="0"/>
                </a:lnTo>
                <a:lnTo>
                  <a:pt x="609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919" name="object 1136"/>
          <p:cNvSpPr>
            <a:spLocks/>
          </p:cNvSpPr>
          <p:nvPr/>
        </p:nvSpPr>
        <p:spPr bwMode="auto">
          <a:xfrm>
            <a:off x="1737533" y="4661252"/>
            <a:ext cx="21593" cy="60461"/>
          </a:xfrm>
          <a:custGeom>
            <a:avLst/>
            <a:gdLst>
              <a:gd name="T0" fmla="*/ 17859 w 24383"/>
              <a:gd name="T1" fmla="*/ 0 h 68745"/>
              <a:gd name="T2" fmla="*/ 0 w 24383"/>
              <a:gd name="T3" fmla="*/ 60886 h 68745"/>
              <a:gd name="T4" fmla="*/ 0 w 24383"/>
              <a:gd name="T5" fmla="*/ 66675 h 68745"/>
              <a:gd name="T6" fmla="*/ 5952 w 24383"/>
              <a:gd name="T7" fmla="*/ 66675 h 68745"/>
              <a:gd name="T8" fmla="*/ 23812 w 24383"/>
              <a:gd name="T9" fmla="*/ 5788 h 68745"/>
              <a:gd name="T10" fmla="*/ 23812 w 24383"/>
              <a:gd name="T11" fmla="*/ 0 h 68745"/>
              <a:gd name="T12" fmla="*/ 17859 w 24383"/>
              <a:gd name="T13" fmla="*/ 0 h 6874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4383" h="68745">
                <a:moveTo>
                  <a:pt x="18287" y="0"/>
                </a:moveTo>
                <a:lnTo>
                  <a:pt x="0" y="62776"/>
                </a:lnTo>
                <a:lnTo>
                  <a:pt x="0" y="68745"/>
                </a:lnTo>
                <a:lnTo>
                  <a:pt x="6095" y="68745"/>
                </a:lnTo>
                <a:lnTo>
                  <a:pt x="24383" y="5968"/>
                </a:lnTo>
                <a:lnTo>
                  <a:pt x="24383" y="0"/>
                </a:lnTo>
                <a:lnTo>
                  <a:pt x="1828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920" name="object 1137"/>
          <p:cNvSpPr>
            <a:spLocks/>
          </p:cNvSpPr>
          <p:nvPr/>
        </p:nvSpPr>
        <p:spPr bwMode="auto">
          <a:xfrm>
            <a:off x="1607974" y="4833997"/>
            <a:ext cx="24472" cy="18715"/>
          </a:xfrm>
          <a:custGeom>
            <a:avLst/>
            <a:gdLst>
              <a:gd name="T0" fmla="*/ 20991 w 27431"/>
              <a:gd name="T1" fmla="*/ 0 h 20929"/>
              <a:gd name="T2" fmla="*/ 0 w 27431"/>
              <a:gd name="T3" fmla="*/ 14739 h 20929"/>
              <a:gd name="T4" fmla="*/ 0 w 27431"/>
              <a:gd name="T5" fmla="*/ 20638 h 20929"/>
              <a:gd name="T6" fmla="*/ 5996 w 27431"/>
              <a:gd name="T7" fmla="*/ 20638 h 20929"/>
              <a:gd name="T8" fmla="*/ 26987 w 27431"/>
              <a:gd name="T9" fmla="*/ 5898 h 20929"/>
              <a:gd name="T10" fmla="*/ 26987 w 27431"/>
              <a:gd name="T11" fmla="*/ 0 h 20929"/>
              <a:gd name="T12" fmla="*/ 20991 w 27431"/>
              <a:gd name="T13" fmla="*/ 0 h 2092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7431" h="20929">
                <a:moveTo>
                  <a:pt x="21336" y="0"/>
                </a:moveTo>
                <a:lnTo>
                  <a:pt x="0" y="14947"/>
                </a:lnTo>
                <a:lnTo>
                  <a:pt x="0" y="20929"/>
                </a:lnTo>
                <a:lnTo>
                  <a:pt x="6095" y="20929"/>
                </a:lnTo>
                <a:lnTo>
                  <a:pt x="27431" y="5981"/>
                </a:lnTo>
                <a:lnTo>
                  <a:pt x="27431" y="0"/>
                </a:lnTo>
                <a:lnTo>
                  <a:pt x="2133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921" name="object 1138"/>
          <p:cNvSpPr>
            <a:spLocks/>
          </p:cNvSpPr>
          <p:nvPr/>
        </p:nvSpPr>
        <p:spPr bwMode="auto">
          <a:xfrm>
            <a:off x="1626688" y="4808086"/>
            <a:ext cx="37428" cy="31670"/>
          </a:xfrm>
          <a:custGeom>
            <a:avLst/>
            <a:gdLst>
              <a:gd name="T0" fmla="*/ 35378 w 42671"/>
              <a:gd name="T1" fmla="*/ 0 h 35877"/>
              <a:gd name="T2" fmla="*/ 0 w 42671"/>
              <a:gd name="T3" fmla="*/ 29102 h 35877"/>
              <a:gd name="T4" fmla="*/ 0 w 42671"/>
              <a:gd name="T5" fmla="*/ 34925 h 35877"/>
              <a:gd name="T6" fmla="*/ 5896 w 42671"/>
              <a:gd name="T7" fmla="*/ 34925 h 35877"/>
              <a:gd name="T8" fmla="*/ 41275 w 42671"/>
              <a:gd name="T9" fmla="*/ 5822 h 35877"/>
              <a:gd name="T10" fmla="*/ 41275 w 42671"/>
              <a:gd name="T11" fmla="*/ 0 h 35877"/>
              <a:gd name="T12" fmla="*/ 35378 w 42671"/>
              <a:gd name="T13" fmla="*/ 0 h 3587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2671" h="35877">
                <a:moveTo>
                  <a:pt x="36575" y="0"/>
                </a:moveTo>
                <a:lnTo>
                  <a:pt x="0" y="29895"/>
                </a:lnTo>
                <a:lnTo>
                  <a:pt x="0" y="35877"/>
                </a:lnTo>
                <a:lnTo>
                  <a:pt x="6095" y="35877"/>
                </a:lnTo>
                <a:lnTo>
                  <a:pt x="42671" y="5981"/>
                </a:lnTo>
                <a:lnTo>
                  <a:pt x="42671" y="0"/>
                </a:lnTo>
                <a:lnTo>
                  <a:pt x="3657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922" name="object 1139"/>
          <p:cNvSpPr>
            <a:spLocks/>
          </p:cNvSpPr>
          <p:nvPr/>
        </p:nvSpPr>
        <p:spPr bwMode="auto">
          <a:xfrm>
            <a:off x="1659798" y="4782174"/>
            <a:ext cx="40307" cy="31670"/>
          </a:xfrm>
          <a:custGeom>
            <a:avLst/>
            <a:gdLst>
              <a:gd name="T0" fmla="*/ 38524 w 45719"/>
              <a:gd name="T1" fmla="*/ 0 h 35877"/>
              <a:gd name="T2" fmla="*/ 0 w 45719"/>
              <a:gd name="T3" fmla="*/ 29102 h 35877"/>
              <a:gd name="T4" fmla="*/ 0 w 45719"/>
              <a:gd name="T5" fmla="*/ 34925 h 35877"/>
              <a:gd name="T6" fmla="*/ 5926 w 45719"/>
              <a:gd name="T7" fmla="*/ 34925 h 35877"/>
              <a:gd name="T8" fmla="*/ 44450 w 45719"/>
              <a:gd name="T9" fmla="*/ 5822 h 35877"/>
              <a:gd name="T10" fmla="*/ 44450 w 45719"/>
              <a:gd name="T11" fmla="*/ 0 h 35877"/>
              <a:gd name="T12" fmla="*/ 38524 w 45719"/>
              <a:gd name="T13" fmla="*/ 0 h 3587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5719" h="35877">
                <a:moveTo>
                  <a:pt x="39624" y="0"/>
                </a:moveTo>
                <a:lnTo>
                  <a:pt x="0" y="29895"/>
                </a:lnTo>
                <a:lnTo>
                  <a:pt x="0" y="35877"/>
                </a:lnTo>
                <a:lnTo>
                  <a:pt x="6095" y="35877"/>
                </a:lnTo>
                <a:lnTo>
                  <a:pt x="45719" y="5981"/>
                </a:lnTo>
                <a:lnTo>
                  <a:pt x="45719" y="0"/>
                </a:lnTo>
                <a:lnTo>
                  <a:pt x="3962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923" name="object 1140"/>
          <p:cNvSpPr>
            <a:spLocks/>
          </p:cNvSpPr>
          <p:nvPr/>
        </p:nvSpPr>
        <p:spPr bwMode="auto">
          <a:xfrm>
            <a:off x="1694347" y="4769218"/>
            <a:ext cx="15835" cy="17275"/>
          </a:xfrm>
          <a:custGeom>
            <a:avLst/>
            <a:gdLst>
              <a:gd name="T0" fmla="*/ 11641 w 18287"/>
              <a:gd name="T1" fmla="*/ 0 h 20929"/>
              <a:gd name="T2" fmla="*/ 0 w 18287"/>
              <a:gd name="T3" fmla="*/ 13605 h 20929"/>
              <a:gd name="T4" fmla="*/ 0 w 18287"/>
              <a:gd name="T5" fmla="*/ 19050 h 20929"/>
              <a:gd name="T6" fmla="*/ 5820 w 18287"/>
              <a:gd name="T7" fmla="*/ 19050 h 20929"/>
              <a:gd name="T8" fmla="*/ 17462 w 18287"/>
              <a:gd name="T9" fmla="*/ 5444 h 20929"/>
              <a:gd name="T10" fmla="*/ 17462 w 18287"/>
              <a:gd name="T11" fmla="*/ 0 h 20929"/>
              <a:gd name="T12" fmla="*/ 11641 w 18287"/>
              <a:gd name="T13" fmla="*/ 0 h 2092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8287" h="20929">
                <a:moveTo>
                  <a:pt x="12191" y="0"/>
                </a:moveTo>
                <a:lnTo>
                  <a:pt x="0" y="14947"/>
                </a:lnTo>
                <a:lnTo>
                  <a:pt x="0" y="20929"/>
                </a:lnTo>
                <a:lnTo>
                  <a:pt x="6095" y="20929"/>
                </a:lnTo>
                <a:lnTo>
                  <a:pt x="18287" y="5981"/>
                </a:lnTo>
                <a:lnTo>
                  <a:pt x="18287" y="0"/>
                </a:lnTo>
                <a:lnTo>
                  <a:pt x="1219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924" name="object 1141"/>
          <p:cNvSpPr>
            <a:spLocks/>
          </p:cNvSpPr>
          <p:nvPr/>
        </p:nvSpPr>
        <p:spPr bwMode="auto">
          <a:xfrm>
            <a:off x="1704423" y="4763460"/>
            <a:ext cx="11516" cy="10076"/>
          </a:xfrm>
          <a:custGeom>
            <a:avLst/>
            <a:gdLst>
              <a:gd name="T0" fmla="*/ 6350 w 12192"/>
              <a:gd name="T1" fmla="*/ 0 h 11950"/>
              <a:gd name="T2" fmla="*/ 0 w 12192"/>
              <a:gd name="T3" fmla="*/ 5549 h 11950"/>
              <a:gd name="T4" fmla="*/ 0 w 12192"/>
              <a:gd name="T5" fmla="*/ 11112 h 11950"/>
              <a:gd name="T6" fmla="*/ 6350 w 12192"/>
              <a:gd name="T7" fmla="*/ 11112 h 11950"/>
              <a:gd name="T8" fmla="*/ 12700 w 12192"/>
              <a:gd name="T9" fmla="*/ 5549 h 11950"/>
              <a:gd name="T10" fmla="*/ 12700 w 12192"/>
              <a:gd name="T11" fmla="*/ 0 h 11950"/>
              <a:gd name="T12" fmla="*/ 6350 w 12192"/>
              <a:gd name="T13" fmla="*/ 0 h 1195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192" h="11950">
                <a:moveTo>
                  <a:pt x="6096" y="0"/>
                </a:moveTo>
                <a:lnTo>
                  <a:pt x="0" y="5968"/>
                </a:lnTo>
                <a:lnTo>
                  <a:pt x="0" y="11950"/>
                </a:lnTo>
                <a:lnTo>
                  <a:pt x="6096" y="11950"/>
                </a:lnTo>
                <a:lnTo>
                  <a:pt x="12192" y="5968"/>
                </a:lnTo>
                <a:lnTo>
                  <a:pt x="12192" y="0"/>
                </a:lnTo>
                <a:lnTo>
                  <a:pt x="609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925" name="object 1142"/>
          <p:cNvSpPr>
            <a:spLocks/>
          </p:cNvSpPr>
          <p:nvPr/>
        </p:nvSpPr>
        <p:spPr bwMode="auto">
          <a:xfrm>
            <a:off x="1713060" y="4760582"/>
            <a:ext cx="0" cy="8637"/>
          </a:xfrm>
          <a:custGeom>
            <a:avLst/>
            <a:gdLst>
              <a:gd name="T0" fmla="*/ 0 h 8968"/>
              <a:gd name="T1" fmla="*/ 9525 h 8968"/>
              <a:gd name="T2" fmla="*/ 0 60000 65536"/>
              <a:gd name="T3" fmla="*/ 0 60000 65536"/>
            </a:gdLst>
            <a:ahLst/>
            <a:cxnLst>
              <a:cxn ang="T2">
                <a:pos x="0" y="T0"/>
              </a:cxn>
              <a:cxn ang="T3">
                <a:pos x="0" y="T1"/>
              </a:cxn>
            </a:cxnLst>
            <a:rect l="0" t="0" r="r" b="b"/>
            <a:pathLst>
              <a:path h="8968">
                <a:moveTo>
                  <a:pt x="0" y="0"/>
                </a:moveTo>
                <a:lnTo>
                  <a:pt x="0" y="8968"/>
                </a:lnTo>
              </a:path>
            </a:pathLst>
          </a:custGeom>
          <a:noFill/>
          <a:ln w="609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1926" name="object 1143"/>
          <p:cNvSpPr>
            <a:spLocks/>
          </p:cNvSpPr>
          <p:nvPr/>
        </p:nvSpPr>
        <p:spPr bwMode="auto">
          <a:xfrm>
            <a:off x="1747609" y="4880064"/>
            <a:ext cx="24473" cy="15835"/>
          </a:xfrm>
          <a:custGeom>
            <a:avLst/>
            <a:gdLst>
              <a:gd name="T0" fmla="*/ 0 w 27431"/>
              <a:gd name="T1" fmla="*/ 0 h 17932"/>
              <a:gd name="T2" fmla="*/ 0 w 27431"/>
              <a:gd name="T3" fmla="*/ 5813 h 17932"/>
              <a:gd name="T4" fmla="*/ 20991 w 27431"/>
              <a:gd name="T5" fmla="*/ 17463 h 17932"/>
              <a:gd name="T6" fmla="*/ 26988 w 27431"/>
              <a:gd name="T7" fmla="*/ 17463 h 17932"/>
              <a:gd name="T8" fmla="*/ 26988 w 27431"/>
              <a:gd name="T9" fmla="*/ 11637 h 17932"/>
              <a:gd name="T10" fmla="*/ 5998 w 27431"/>
              <a:gd name="T11" fmla="*/ 0 h 17932"/>
              <a:gd name="T12" fmla="*/ 0 w 27431"/>
              <a:gd name="T13" fmla="*/ 0 h 1793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7431" h="17932">
                <a:moveTo>
                  <a:pt x="0" y="0"/>
                </a:moveTo>
                <a:lnTo>
                  <a:pt x="0" y="5969"/>
                </a:lnTo>
                <a:lnTo>
                  <a:pt x="21336" y="17932"/>
                </a:lnTo>
                <a:lnTo>
                  <a:pt x="27431" y="17932"/>
                </a:lnTo>
                <a:lnTo>
                  <a:pt x="27431" y="11950"/>
                </a:lnTo>
                <a:lnTo>
                  <a:pt x="6096"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927" name="object 1144"/>
          <p:cNvSpPr>
            <a:spLocks/>
          </p:cNvSpPr>
          <p:nvPr/>
        </p:nvSpPr>
        <p:spPr bwMode="auto">
          <a:xfrm>
            <a:off x="1787917" y="4805207"/>
            <a:ext cx="27352" cy="12956"/>
          </a:xfrm>
          <a:custGeom>
            <a:avLst/>
            <a:gdLst>
              <a:gd name="T0" fmla="*/ 0 w 30479"/>
              <a:gd name="T1" fmla="*/ 0 h 14947"/>
              <a:gd name="T2" fmla="*/ 0 w 30479"/>
              <a:gd name="T3" fmla="*/ 5717 h 14947"/>
              <a:gd name="T4" fmla="*/ 24130 w 30479"/>
              <a:gd name="T5" fmla="*/ 14288 h 14947"/>
              <a:gd name="T6" fmla="*/ 30163 w 30479"/>
              <a:gd name="T7" fmla="*/ 14288 h 14947"/>
              <a:gd name="T8" fmla="*/ 30163 w 30479"/>
              <a:gd name="T9" fmla="*/ 8571 h 14947"/>
              <a:gd name="T10" fmla="*/ 6032 w 30479"/>
              <a:gd name="T11" fmla="*/ 0 h 14947"/>
              <a:gd name="T12" fmla="*/ 0 w 30479"/>
              <a:gd name="T13" fmla="*/ 0 h 1494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0479" h="14947">
                <a:moveTo>
                  <a:pt x="0" y="0"/>
                </a:moveTo>
                <a:lnTo>
                  <a:pt x="0" y="5981"/>
                </a:lnTo>
                <a:lnTo>
                  <a:pt x="24383" y="14947"/>
                </a:lnTo>
                <a:lnTo>
                  <a:pt x="30479" y="14947"/>
                </a:lnTo>
                <a:lnTo>
                  <a:pt x="30479" y="8966"/>
                </a:lnTo>
                <a:lnTo>
                  <a:pt x="6095"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928" name="object 1145"/>
          <p:cNvSpPr>
            <a:spLocks/>
          </p:cNvSpPr>
          <p:nvPr/>
        </p:nvSpPr>
        <p:spPr bwMode="auto">
          <a:xfrm>
            <a:off x="2019685" y="4710197"/>
            <a:ext cx="12955" cy="27352"/>
          </a:xfrm>
          <a:custGeom>
            <a:avLst/>
            <a:gdLst>
              <a:gd name="T0" fmla="*/ 8572 w 15239"/>
              <a:gd name="T1" fmla="*/ 0 h 29895"/>
              <a:gd name="T2" fmla="*/ 0 w 15239"/>
              <a:gd name="T3" fmla="*/ 24128 h 29895"/>
              <a:gd name="T4" fmla="*/ 0 w 15239"/>
              <a:gd name="T5" fmla="*/ 30163 h 29895"/>
              <a:gd name="T6" fmla="*/ 5714 w 15239"/>
              <a:gd name="T7" fmla="*/ 30163 h 29895"/>
              <a:gd name="T8" fmla="*/ 14287 w 15239"/>
              <a:gd name="T9" fmla="*/ 6035 h 29895"/>
              <a:gd name="T10" fmla="*/ 14287 w 15239"/>
              <a:gd name="T11" fmla="*/ 0 h 29895"/>
              <a:gd name="T12" fmla="*/ 8572 w 15239"/>
              <a:gd name="T13" fmla="*/ 0 h 2989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5239" h="29895">
                <a:moveTo>
                  <a:pt x="9143" y="0"/>
                </a:moveTo>
                <a:lnTo>
                  <a:pt x="0" y="23914"/>
                </a:lnTo>
                <a:lnTo>
                  <a:pt x="0" y="29895"/>
                </a:lnTo>
                <a:lnTo>
                  <a:pt x="6095" y="29895"/>
                </a:lnTo>
                <a:lnTo>
                  <a:pt x="15239" y="5981"/>
                </a:lnTo>
                <a:lnTo>
                  <a:pt x="15239" y="0"/>
                </a:lnTo>
                <a:lnTo>
                  <a:pt x="9143"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929" name="object 1146"/>
          <p:cNvSpPr>
            <a:spLocks/>
          </p:cNvSpPr>
          <p:nvPr/>
        </p:nvSpPr>
        <p:spPr bwMode="auto">
          <a:xfrm>
            <a:off x="2011048" y="4731790"/>
            <a:ext cx="12955" cy="18714"/>
          </a:xfrm>
          <a:custGeom>
            <a:avLst/>
            <a:gdLst>
              <a:gd name="T0" fmla="*/ 8572 w 15239"/>
              <a:gd name="T1" fmla="*/ 0 h 20929"/>
              <a:gd name="T2" fmla="*/ 0 w 15239"/>
              <a:gd name="T3" fmla="*/ 14738 h 20929"/>
              <a:gd name="T4" fmla="*/ 0 w 15239"/>
              <a:gd name="T5" fmla="*/ 20637 h 20929"/>
              <a:gd name="T6" fmla="*/ 5714 w 15239"/>
              <a:gd name="T7" fmla="*/ 20637 h 20929"/>
              <a:gd name="T8" fmla="*/ 14287 w 15239"/>
              <a:gd name="T9" fmla="*/ 5898 h 20929"/>
              <a:gd name="T10" fmla="*/ 14287 w 15239"/>
              <a:gd name="T11" fmla="*/ 0 h 20929"/>
              <a:gd name="T12" fmla="*/ 8572 w 15239"/>
              <a:gd name="T13" fmla="*/ 0 h 2092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5239" h="20929">
                <a:moveTo>
                  <a:pt x="9143" y="0"/>
                </a:moveTo>
                <a:lnTo>
                  <a:pt x="0" y="14947"/>
                </a:lnTo>
                <a:lnTo>
                  <a:pt x="0" y="20929"/>
                </a:lnTo>
                <a:lnTo>
                  <a:pt x="6095" y="20929"/>
                </a:lnTo>
                <a:lnTo>
                  <a:pt x="15239" y="5981"/>
                </a:lnTo>
                <a:lnTo>
                  <a:pt x="15239" y="0"/>
                </a:lnTo>
                <a:lnTo>
                  <a:pt x="9143"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930" name="object 1147"/>
          <p:cNvSpPr>
            <a:spLocks/>
          </p:cNvSpPr>
          <p:nvPr/>
        </p:nvSpPr>
        <p:spPr bwMode="auto">
          <a:xfrm>
            <a:off x="2005289" y="4744746"/>
            <a:ext cx="11516" cy="11516"/>
          </a:xfrm>
          <a:custGeom>
            <a:avLst/>
            <a:gdLst>
              <a:gd name="T0" fmla="*/ 6349 w 12191"/>
              <a:gd name="T1" fmla="*/ 0 h 11950"/>
              <a:gd name="T2" fmla="*/ 0 w 12191"/>
              <a:gd name="T3" fmla="*/ 6356 h 11950"/>
              <a:gd name="T4" fmla="*/ 0 w 12191"/>
              <a:gd name="T5" fmla="*/ 12700 h 11950"/>
              <a:gd name="T6" fmla="*/ 6349 w 12191"/>
              <a:gd name="T7" fmla="*/ 12700 h 11950"/>
              <a:gd name="T8" fmla="*/ 12700 w 12191"/>
              <a:gd name="T9" fmla="*/ 6356 h 11950"/>
              <a:gd name="T10" fmla="*/ 12700 w 12191"/>
              <a:gd name="T11" fmla="*/ 0 h 11950"/>
              <a:gd name="T12" fmla="*/ 6349 w 12191"/>
              <a:gd name="T13" fmla="*/ 0 h 1195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191" h="11950">
                <a:moveTo>
                  <a:pt x="6095" y="0"/>
                </a:moveTo>
                <a:lnTo>
                  <a:pt x="0" y="5981"/>
                </a:lnTo>
                <a:lnTo>
                  <a:pt x="0" y="11950"/>
                </a:lnTo>
                <a:lnTo>
                  <a:pt x="6095" y="11950"/>
                </a:lnTo>
                <a:lnTo>
                  <a:pt x="12191" y="5981"/>
                </a:lnTo>
                <a:lnTo>
                  <a:pt x="12191" y="0"/>
                </a:lnTo>
                <a:lnTo>
                  <a:pt x="609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931" name="object 1148"/>
          <p:cNvSpPr>
            <a:spLocks/>
          </p:cNvSpPr>
          <p:nvPr/>
        </p:nvSpPr>
        <p:spPr bwMode="auto">
          <a:xfrm>
            <a:off x="2000970" y="4750504"/>
            <a:ext cx="10077" cy="10077"/>
          </a:xfrm>
          <a:custGeom>
            <a:avLst/>
            <a:gdLst>
              <a:gd name="T0" fmla="*/ 5557 w 12192"/>
              <a:gd name="T1" fmla="*/ 0 h 11950"/>
              <a:gd name="T2" fmla="*/ 0 w 12192"/>
              <a:gd name="T3" fmla="*/ 5551 h 11950"/>
              <a:gd name="T4" fmla="*/ 0 w 12192"/>
              <a:gd name="T5" fmla="*/ 11113 h 11950"/>
              <a:gd name="T6" fmla="*/ 5557 w 12192"/>
              <a:gd name="T7" fmla="*/ 11113 h 11950"/>
              <a:gd name="T8" fmla="*/ 11113 w 12192"/>
              <a:gd name="T9" fmla="*/ 5551 h 11950"/>
              <a:gd name="T10" fmla="*/ 11113 w 12192"/>
              <a:gd name="T11" fmla="*/ 0 h 11950"/>
              <a:gd name="T12" fmla="*/ 5557 w 12192"/>
              <a:gd name="T13" fmla="*/ 0 h 1195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192" h="11950">
                <a:moveTo>
                  <a:pt x="6096" y="0"/>
                </a:moveTo>
                <a:lnTo>
                  <a:pt x="0" y="5969"/>
                </a:lnTo>
                <a:lnTo>
                  <a:pt x="0" y="11950"/>
                </a:lnTo>
                <a:lnTo>
                  <a:pt x="6096" y="11950"/>
                </a:lnTo>
                <a:lnTo>
                  <a:pt x="12192" y="5969"/>
                </a:lnTo>
                <a:lnTo>
                  <a:pt x="12192" y="0"/>
                </a:lnTo>
                <a:lnTo>
                  <a:pt x="609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932" name="object 1149"/>
          <p:cNvSpPr>
            <a:spLocks/>
          </p:cNvSpPr>
          <p:nvPr/>
        </p:nvSpPr>
        <p:spPr bwMode="auto">
          <a:xfrm>
            <a:off x="1862773" y="4798009"/>
            <a:ext cx="11516" cy="34549"/>
          </a:xfrm>
          <a:custGeom>
            <a:avLst/>
            <a:gdLst>
              <a:gd name="T0" fmla="*/ 0 w 12191"/>
              <a:gd name="T1" fmla="*/ 0 h 38862"/>
              <a:gd name="T2" fmla="*/ 0 w 12191"/>
              <a:gd name="T3" fmla="*/ 5851 h 38862"/>
              <a:gd name="T4" fmla="*/ 6349 w 12191"/>
              <a:gd name="T5" fmla="*/ 38100 h 38862"/>
              <a:gd name="T6" fmla="*/ 12700 w 12191"/>
              <a:gd name="T7" fmla="*/ 38100 h 38862"/>
              <a:gd name="T8" fmla="*/ 12700 w 12191"/>
              <a:gd name="T9" fmla="*/ 32235 h 38862"/>
              <a:gd name="T10" fmla="*/ 6349 w 12191"/>
              <a:gd name="T11" fmla="*/ 0 h 38862"/>
              <a:gd name="T12" fmla="*/ 0 w 12191"/>
              <a:gd name="T13" fmla="*/ 0 h 3886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191" h="38862">
                <a:moveTo>
                  <a:pt x="0" y="0"/>
                </a:moveTo>
                <a:lnTo>
                  <a:pt x="0" y="5968"/>
                </a:lnTo>
                <a:lnTo>
                  <a:pt x="6095" y="38862"/>
                </a:lnTo>
                <a:lnTo>
                  <a:pt x="12191" y="38862"/>
                </a:lnTo>
                <a:lnTo>
                  <a:pt x="12191" y="32880"/>
                </a:lnTo>
                <a:lnTo>
                  <a:pt x="6095"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933" name="object 1150"/>
          <p:cNvSpPr>
            <a:spLocks/>
          </p:cNvSpPr>
          <p:nvPr/>
        </p:nvSpPr>
        <p:spPr bwMode="auto">
          <a:xfrm>
            <a:off x="1841181" y="4880063"/>
            <a:ext cx="8637" cy="12956"/>
          </a:xfrm>
          <a:custGeom>
            <a:avLst/>
            <a:gdLst>
              <a:gd name="T0" fmla="*/ 0 w 9143"/>
              <a:gd name="T1" fmla="*/ 0 h 14935"/>
              <a:gd name="T2" fmla="*/ 0 w 9143"/>
              <a:gd name="T3" fmla="*/ 5710 h 14935"/>
              <a:gd name="T4" fmla="*/ 3175 w 9143"/>
              <a:gd name="T5" fmla="*/ 14288 h 14935"/>
              <a:gd name="T6" fmla="*/ 9525 w 9143"/>
              <a:gd name="T7" fmla="*/ 14288 h 14935"/>
              <a:gd name="T8" fmla="*/ 9525 w 9143"/>
              <a:gd name="T9" fmla="*/ 8578 h 14935"/>
              <a:gd name="T10" fmla="*/ 6350 w 9143"/>
              <a:gd name="T11" fmla="*/ 0 h 14935"/>
              <a:gd name="T12" fmla="*/ 0 w 9143"/>
              <a:gd name="T13" fmla="*/ 0 h 1493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143" h="14935">
                <a:moveTo>
                  <a:pt x="0" y="0"/>
                </a:moveTo>
                <a:lnTo>
                  <a:pt x="0" y="5969"/>
                </a:lnTo>
                <a:lnTo>
                  <a:pt x="3048" y="14935"/>
                </a:lnTo>
                <a:lnTo>
                  <a:pt x="9143" y="14935"/>
                </a:lnTo>
                <a:lnTo>
                  <a:pt x="9143" y="8966"/>
                </a:lnTo>
                <a:lnTo>
                  <a:pt x="6095"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934" name="object 1151"/>
          <p:cNvSpPr>
            <a:spLocks/>
          </p:cNvSpPr>
          <p:nvPr/>
        </p:nvSpPr>
        <p:spPr bwMode="auto">
          <a:xfrm>
            <a:off x="1845499" y="4868547"/>
            <a:ext cx="0" cy="40307"/>
          </a:xfrm>
          <a:custGeom>
            <a:avLst/>
            <a:gdLst>
              <a:gd name="T0" fmla="*/ 44450 h 44958"/>
              <a:gd name="T1" fmla="*/ 0 h 44958"/>
              <a:gd name="T2" fmla="*/ 0 60000 65536"/>
              <a:gd name="T3" fmla="*/ 0 60000 65536"/>
            </a:gdLst>
            <a:ahLst/>
            <a:cxnLst>
              <a:cxn ang="T2">
                <a:pos x="0" y="T0"/>
              </a:cxn>
              <a:cxn ang="T3">
                <a:pos x="0" y="T1"/>
              </a:cxn>
            </a:cxnLst>
            <a:rect l="0" t="0" r="r" b="b"/>
            <a:pathLst>
              <a:path h="44958">
                <a:moveTo>
                  <a:pt x="0" y="44958"/>
                </a:moveTo>
                <a:lnTo>
                  <a:pt x="0" y="0"/>
                </a:lnTo>
              </a:path>
            </a:pathLst>
          </a:custGeom>
          <a:noFill/>
          <a:ln w="12192">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1935" name="object 1152"/>
          <p:cNvSpPr>
            <a:spLocks/>
          </p:cNvSpPr>
          <p:nvPr/>
        </p:nvSpPr>
        <p:spPr bwMode="auto">
          <a:xfrm>
            <a:off x="1635325" y="4944843"/>
            <a:ext cx="61901" cy="15835"/>
          </a:xfrm>
          <a:custGeom>
            <a:avLst/>
            <a:gdLst>
              <a:gd name="T0" fmla="*/ 62327 w 70103"/>
              <a:gd name="T1" fmla="*/ 0 h 17932"/>
              <a:gd name="T2" fmla="*/ 0 w 70103"/>
              <a:gd name="T3" fmla="*/ 11649 h 17932"/>
              <a:gd name="T4" fmla="*/ 0 w 70103"/>
              <a:gd name="T5" fmla="*/ 17462 h 17932"/>
              <a:gd name="T6" fmla="*/ 5935 w 70103"/>
              <a:gd name="T7" fmla="*/ 17462 h 17932"/>
              <a:gd name="T8" fmla="*/ 68263 w 70103"/>
              <a:gd name="T9" fmla="*/ 5824 h 17932"/>
              <a:gd name="T10" fmla="*/ 68263 w 70103"/>
              <a:gd name="T11" fmla="*/ 0 h 17932"/>
              <a:gd name="T12" fmla="*/ 62327 w 70103"/>
              <a:gd name="T13" fmla="*/ 0 h 1793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0103" h="17932">
                <a:moveTo>
                  <a:pt x="64007" y="0"/>
                </a:moveTo>
                <a:lnTo>
                  <a:pt x="0" y="11963"/>
                </a:lnTo>
                <a:lnTo>
                  <a:pt x="0" y="17932"/>
                </a:lnTo>
                <a:lnTo>
                  <a:pt x="6095" y="17932"/>
                </a:lnTo>
                <a:lnTo>
                  <a:pt x="70103" y="5981"/>
                </a:lnTo>
                <a:lnTo>
                  <a:pt x="70103" y="0"/>
                </a:lnTo>
                <a:lnTo>
                  <a:pt x="6400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936" name="object 1153"/>
          <p:cNvSpPr>
            <a:spLocks/>
          </p:cNvSpPr>
          <p:nvPr/>
        </p:nvSpPr>
        <p:spPr bwMode="auto">
          <a:xfrm>
            <a:off x="1595018" y="4956360"/>
            <a:ext cx="44626" cy="12955"/>
          </a:xfrm>
          <a:custGeom>
            <a:avLst/>
            <a:gdLst>
              <a:gd name="T0" fmla="*/ 43423 w 51815"/>
              <a:gd name="T1" fmla="*/ 0 h 14947"/>
              <a:gd name="T2" fmla="*/ 0 w 51815"/>
              <a:gd name="T3" fmla="*/ 8570 h 14947"/>
              <a:gd name="T4" fmla="*/ 0 w 51815"/>
              <a:gd name="T5" fmla="*/ 14287 h 14947"/>
              <a:gd name="T6" fmla="*/ 5789 w 51815"/>
              <a:gd name="T7" fmla="*/ 14287 h 14947"/>
              <a:gd name="T8" fmla="*/ 49213 w 51815"/>
              <a:gd name="T9" fmla="*/ 5705 h 14947"/>
              <a:gd name="T10" fmla="*/ 49213 w 51815"/>
              <a:gd name="T11" fmla="*/ 0 h 14947"/>
              <a:gd name="T12" fmla="*/ 43423 w 51815"/>
              <a:gd name="T13" fmla="*/ 0 h 1494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1815" h="14947">
                <a:moveTo>
                  <a:pt x="45719" y="0"/>
                </a:moveTo>
                <a:lnTo>
                  <a:pt x="0" y="8966"/>
                </a:lnTo>
                <a:lnTo>
                  <a:pt x="0" y="14947"/>
                </a:lnTo>
                <a:lnTo>
                  <a:pt x="6095" y="14947"/>
                </a:lnTo>
                <a:lnTo>
                  <a:pt x="51815" y="5969"/>
                </a:lnTo>
                <a:lnTo>
                  <a:pt x="51815" y="0"/>
                </a:lnTo>
                <a:lnTo>
                  <a:pt x="4571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937" name="object 1154"/>
          <p:cNvSpPr>
            <a:spLocks/>
          </p:cNvSpPr>
          <p:nvPr/>
        </p:nvSpPr>
        <p:spPr bwMode="auto">
          <a:xfrm>
            <a:off x="1564788" y="4963557"/>
            <a:ext cx="34549" cy="10077"/>
          </a:xfrm>
          <a:custGeom>
            <a:avLst/>
            <a:gdLst>
              <a:gd name="T0" fmla="*/ 32238 w 39624"/>
              <a:gd name="T1" fmla="*/ 0 h 11950"/>
              <a:gd name="T2" fmla="*/ 0 w 39624"/>
              <a:gd name="T3" fmla="*/ 5562 h 11950"/>
              <a:gd name="T4" fmla="*/ 0 w 39624"/>
              <a:gd name="T5" fmla="*/ 11113 h 11950"/>
              <a:gd name="T6" fmla="*/ 5862 w 39624"/>
              <a:gd name="T7" fmla="*/ 11113 h 11950"/>
              <a:gd name="T8" fmla="*/ 38100 w 39624"/>
              <a:gd name="T9" fmla="*/ 5562 h 11950"/>
              <a:gd name="T10" fmla="*/ 38100 w 39624"/>
              <a:gd name="T11" fmla="*/ 0 h 11950"/>
              <a:gd name="T12" fmla="*/ 32238 w 39624"/>
              <a:gd name="T13" fmla="*/ 0 h 1195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9624" h="11950">
                <a:moveTo>
                  <a:pt x="33528" y="0"/>
                </a:moveTo>
                <a:lnTo>
                  <a:pt x="0" y="5981"/>
                </a:lnTo>
                <a:lnTo>
                  <a:pt x="0" y="11950"/>
                </a:lnTo>
                <a:lnTo>
                  <a:pt x="6096" y="11950"/>
                </a:lnTo>
                <a:lnTo>
                  <a:pt x="39624" y="5981"/>
                </a:lnTo>
                <a:lnTo>
                  <a:pt x="39624" y="0"/>
                </a:lnTo>
                <a:lnTo>
                  <a:pt x="3352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938" name="object 1155"/>
          <p:cNvSpPr>
            <a:spLocks/>
          </p:cNvSpPr>
          <p:nvPr/>
        </p:nvSpPr>
        <p:spPr bwMode="auto">
          <a:xfrm>
            <a:off x="1502887" y="4633901"/>
            <a:ext cx="14395" cy="11516"/>
          </a:xfrm>
          <a:custGeom>
            <a:avLst/>
            <a:gdLst>
              <a:gd name="T0" fmla="*/ 9524 w 15240"/>
              <a:gd name="T1" fmla="*/ 0 h 11950"/>
              <a:gd name="T2" fmla="*/ 0 w 15240"/>
              <a:gd name="T3" fmla="*/ 6356 h 11950"/>
              <a:gd name="T4" fmla="*/ 0 w 15240"/>
              <a:gd name="T5" fmla="*/ 12700 h 11950"/>
              <a:gd name="T6" fmla="*/ 6350 w 15240"/>
              <a:gd name="T7" fmla="*/ 12700 h 11950"/>
              <a:gd name="T8" fmla="*/ 15875 w 15240"/>
              <a:gd name="T9" fmla="*/ 6356 h 11950"/>
              <a:gd name="T10" fmla="*/ 15875 w 15240"/>
              <a:gd name="T11" fmla="*/ 0 h 11950"/>
              <a:gd name="T12" fmla="*/ 9524 w 15240"/>
              <a:gd name="T13" fmla="*/ 0 h 1195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5240" h="11950">
                <a:moveTo>
                  <a:pt x="9143" y="0"/>
                </a:moveTo>
                <a:lnTo>
                  <a:pt x="0" y="5981"/>
                </a:lnTo>
                <a:lnTo>
                  <a:pt x="0" y="11950"/>
                </a:lnTo>
                <a:lnTo>
                  <a:pt x="6096" y="11950"/>
                </a:lnTo>
                <a:lnTo>
                  <a:pt x="15240" y="5981"/>
                </a:lnTo>
                <a:lnTo>
                  <a:pt x="15240" y="0"/>
                </a:lnTo>
                <a:lnTo>
                  <a:pt x="9143"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939" name="object 1156"/>
          <p:cNvSpPr>
            <a:spLocks/>
          </p:cNvSpPr>
          <p:nvPr/>
        </p:nvSpPr>
        <p:spPr bwMode="auto">
          <a:xfrm>
            <a:off x="1487052" y="4639659"/>
            <a:ext cx="21593" cy="15835"/>
          </a:xfrm>
          <a:custGeom>
            <a:avLst/>
            <a:gdLst>
              <a:gd name="T0" fmla="*/ 17858 w 24384"/>
              <a:gd name="T1" fmla="*/ 0 h 17932"/>
              <a:gd name="T2" fmla="*/ 0 w 24384"/>
              <a:gd name="T3" fmla="*/ 11637 h 17932"/>
              <a:gd name="T4" fmla="*/ 0 w 24384"/>
              <a:gd name="T5" fmla="*/ 17462 h 17932"/>
              <a:gd name="T6" fmla="*/ 5952 w 24384"/>
              <a:gd name="T7" fmla="*/ 17462 h 17932"/>
              <a:gd name="T8" fmla="*/ 23812 w 24384"/>
              <a:gd name="T9" fmla="*/ 5812 h 17932"/>
              <a:gd name="T10" fmla="*/ 23812 w 24384"/>
              <a:gd name="T11" fmla="*/ 0 h 17932"/>
              <a:gd name="T12" fmla="*/ 17858 w 24384"/>
              <a:gd name="T13" fmla="*/ 0 h 1793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4384" h="17932">
                <a:moveTo>
                  <a:pt x="18287" y="0"/>
                </a:moveTo>
                <a:lnTo>
                  <a:pt x="0" y="11950"/>
                </a:lnTo>
                <a:lnTo>
                  <a:pt x="0" y="17932"/>
                </a:lnTo>
                <a:lnTo>
                  <a:pt x="6095" y="17932"/>
                </a:lnTo>
                <a:lnTo>
                  <a:pt x="24384" y="5968"/>
                </a:lnTo>
                <a:lnTo>
                  <a:pt x="24384" y="0"/>
                </a:lnTo>
                <a:lnTo>
                  <a:pt x="1828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940" name="object 1157"/>
          <p:cNvSpPr>
            <a:spLocks/>
          </p:cNvSpPr>
          <p:nvPr/>
        </p:nvSpPr>
        <p:spPr bwMode="auto">
          <a:xfrm>
            <a:off x="1476975" y="4649735"/>
            <a:ext cx="15835" cy="18715"/>
          </a:xfrm>
          <a:custGeom>
            <a:avLst/>
            <a:gdLst>
              <a:gd name="T0" fmla="*/ 11643 w 18287"/>
              <a:gd name="T1" fmla="*/ 0 h 20929"/>
              <a:gd name="T2" fmla="*/ 0 w 18287"/>
              <a:gd name="T3" fmla="*/ 14739 h 20929"/>
              <a:gd name="T4" fmla="*/ 0 w 18287"/>
              <a:gd name="T5" fmla="*/ 20638 h 20929"/>
              <a:gd name="T6" fmla="*/ 5821 w 18287"/>
              <a:gd name="T7" fmla="*/ 20638 h 20929"/>
              <a:gd name="T8" fmla="*/ 17463 w 18287"/>
              <a:gd name="T9" fmla="*/ 5898 h 20929"/>
              <a:gd name="T10" fmla="*/ 17463 w 18287"/>
              <a:gd name="T11" fmla="*/ 0 h 20929"/>
              <a:gd name="T12" fmla="*/ 11643 w 18287"/>
              <a:gd name="T13" fmla="*/ 0 h 2092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8287" h="20929">
                <a:moveTo>
                  <a:pt x="12192" y="0"/>
                </a:moveTo>
                <a:lnTo>
                  <a:pt x="0" y="14947"/>
                </a:lnTo>
                <a:lnTo>
                  <a:pt x="0" y="20929"/>
                </a:lnTo>
                <a:lnTo>
                  <a:pt x="6096" y="20929"/>
                </a:lnTo>
                <a:lnTo>
                  <a:pt x="18287" y="5981"/>
                </a:lnTo>
                <a:lnTo>
                  <a:pt x="18287" y="0"/>
                </a:lnTo>
                <a:lnTo>
                  <a:pt x="1219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941" name="object 1158"/>
          <p:cNvSpPr>
            <a:spLocks/>
          </p:cNvSpPr>
          <p:nvPr/>
        </p:nvSpPr>
        <p:spPr bwMode="auto">
          <a:xfrm>
            <a:off x="1468338" y="4662693"/>
            <a:ext cx="12956" cy="14395"/>
          </a:xfrm>
          <a:custGeom>
            <a:avLst/>
            <a:gdLst>
              <a:gd name="T0" fmla="*/ 8572 w 15240"/>
              <a:gd name="T1" fmla="*/ 0 h 14947"/>
              <a:gd name="T2" fmla="*/ 0 w 15240"/>
              <a:gd name="T3" fmla="*/ 9523 h 14947"/>
              <a:gd name="T4" fmla="*/ 0 w 15240"/>
              <a:gd name="T5" fmla="*/ 15875 h 14947"/>
              <a:gd name="T6" fmla="*/ 5715 w 15240"/>
              <a:gd name="T7" fmla="*/ 15875 h 14947"/>
              <a:gd name="T8" fmla="*/ 14288 w 15240"/>
              <a:gd name="T9" fmla="*/ 6352 h 14947"/>
              <a:gd name="T10" fmla="*/ 14288 w 15240"/>
              <a:gd name="T11" fmla="*/ 0 h 14947"/>
              <a:gd name="T12" fmla="*/ 8572 w 15240"/>
              <a:gd name="T13" fmla="*/ 0 h 1494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5240" h="14947">
                <a:moveTo>
                  <a:pt x="9143" y="0"/>
                </a:moveTo>
                <a:lnTo>
                  <a:pt x="0" y="8966"/>
                </a:lnTo>
                <a:lnTo>
                  <a:pt x="0" y="14947"/>
                </a:lnTo>
                <a:lnTo>
                  <a:pt x="6096" y="14947"/>
                </a:lnTo>
                <a:lnTo>
                  <a:pt x="15240" y="5981"/>
                </a:lnTo>
                <a:lnTo>
                  <a:pt x="15240" y="0"/>
                </a:lnTo>
                <a:lnTo>
                  <a:pt x="9143"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942" name="object 1159"/>
          <p:cNvSpPr>
            <a:spLocks/>
          </p:cNvSpPr>
          <p:nvPr/>
        </p:nvSpPr>
        <p:spPr bwMode="auto">
          <a:xfrm>
            <a:off x="1642523" y="4605110"/>
            <a:ext cx="21593" cy="15835"/>
          </a:xfrm>
          <a:custGeom>
            <a:avLst/>
            <a:gdLst>
              <a:gd name="T0" fmla="*/ 17859 w 24383"/>
              <a:gd name="T1" fmla="*/ 0 h 17932"/>
              <a:gd name="T2" fmla="*/ 0 w 24383"/>
              <a:gd name="T3" fmla="*/ 11637 h 17932"/>
              <a:gd name="T4" fmla="*/ 0 w 24383"/>
              <a:gd name="T5" fmla="*/ 17462 h 17932"/>
              <a:gd name="T6" fmla="*/ 5952 w 24383"/>
              <a:gd name="T7" fmla="*/ 17462 h 17932"/>
              <a:gd name="T8" fmla="*/ 23812 w 24383"/>
              <a:gd name="T9" fmla="*/ 5812 h 17932"/>
              <a:gd name="T10" fmla="*/ 23812 w 24383"/>
              <a:gd name="T11" fmla="*/ 0 h 17932"/>
              <a:gd name="T12" fmla="*/ 17859 w 24383"/>
              <a:gd name="T13" fmla="*/ 0 h 1793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4383" h="17932">
                <a:moveTo>
                  <a:pt x="18287" y="0"/>
                </a:moveTo>
                <a:lnTo>
                  <a:pt x="0" y="11950"/>
                </a:lnTo>
                <a:lnTo>
                  <a:pt x="0" y="17932"/>
                </a:lnTo>
                <a:lnTo>
                  <a:pt x="6095" y="17932"/>
                </a:lnTo>
                <a:lnTo>
                  <a:pt x="24383" y="5968"/>
                </a:lnTo>
                <a:lnTo>
                  <a:pt x="24383" y="0"/>
                </a:lnTo>
                <a:lnTo>
                  <a:pt x="1828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943" name="object 1160"/>
          <p:cNvSpPr>
            <a:spLocks/>
          </p:cNvSpPr>
          <p:nvPr/>
        </p:nvSpPr>
        <p:spPr bwMode="auto">
          <a:xfrm>
            <a:off x="1312866" y="4658373"/>
            <a:ext cx="109406" cy="365645"/>
          </a:xfrm>
          <a:custGeom>
            <a:avLst/>
            <a:gdLst>
              <a:gd name="T0" fmla="*/ 29427 w 124968"/>
              <a:gd name="T1" fmla="*/ 403225 h 415531"/>
              <a:gd name="T2" fmla="*/ 38255 w 124968"/>
              <a:gd name="T3" fmla="*/ 403225 h 415531"/>
              <a:gd name="T4" fmla="*/ 67682 w 124968"/>
              <a:gd name="T5" fmla="*/ 397420 h 415531"/>
              <a:gd name="T6" fmla="*/ 94166 w 124968"/>
              <a:gd name="T7" fmla="*/ 394525 h 415531"/>
              <a:gd name="T8" fmla="*/ 105937 w 124968"/>
              <a:gd name="T9" fmla="*/ 391615 h 415531"/>
              <a:gd name="T10" fmla="*/ 114765 w 124968"/>
              <a:gd name="T11" fmla="*/ 394525 h 415531"/>
              <a:gd name="T12" fmla="*/ 117707 w 124968"/>
              <a:gd name="T13" fmla="*/ 374214 h 415531"/>
              <a:gd name="T14" fmla="*/ 120650 w 124968"/>
              <a:gd name="T15" fmla="*/ 351009 h 415531"/>
              <a:gd name="T16" fmla="*/ 117707 w 124968"/>
              <a:gd name="T17" fmla="*/ 171154 h 415531"/>
              <a:gd name="T18" fmla="*/ 94166 w 124968"/>
              <a:gd name="T19" fmla="*/ 49320 h 415531"/>
              <a:gd name="T20" fmla="*/ 88280 w 124968"/>
              <a:gd name="T21" fmla="*/ 0 h 415531"/>
              <a:gd name="T22" fmla="*/ 50025 w 124968"/>
              <a:gd name="T23" fmla="*/ 11609 h 415531"/>
              <a:gd name="T24" fmla="*/ 20599 w 124968"/>
              <a:gd name="T25" fmla="*/ 20309 h 415531"/>
              <a:gd name="T26" fmla="*/ 0 w 124968"/>
              <a:gd name="T27" fmla="*/ 23206 h 415531"/>
              <a:gd name="T28" fmla="*/ 20599 w 124968"/>
              <a:gd name="T29" fmla="*/ 208865 h 415531"/>
              <a:gd name="T30" fmla="*/ 29427 w 124968"/>
              <a:gd name="T31" fmla="*/ 327803 h 415531"/>
              <a:gd name="T32" fmla="*/ 26484 w 124968"/>
              <a:gd name="T33" fmla="*/ 374214 h 415531"/>
              <a:gd name="T34" fmla="*/ 23541 w 124968"/>
              <a:gd name="T35" fmla="*/ 391615 h 415531"/>
              <a:gd name="T36" fmla="*/ 20599 w 124968"/>
              <a:gd name="T37" fmla="*/ 403225 h 415531"/>
              <a:gd name="T38" fmla="*/ 29427 w 124968"/>
              <a:gd name="T39" fmla="*/ 403225 h 415531"/>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124968" h="415531">
                <a:moveTo>
                  <a:pt x="30480" y="415531"/>
                </a:moveTo>
                <a:lnTo>
                  <a:pt x="39624" y="415531"/>
                </a:lnTo>
                <a:lnTo>
                  <a:pt x="70104" y="409549"/>
                </a:lnTo>
                <a:lnTo>
                  <a:pt x="97536" y="406565"/>
                </a:lnTo>
                <a:lnTo>
                  <a:pt x="109728" y="403567"/>
                </a:lnTo>
                <a:lnTo>
                  <a:pt x="118872" y="406565"/>
                </a:lnTo>
                <a:lnTo>
                  <a:pt x="121920" y="385635"/>
                </a:lnTo>
                <a:lnTo>
                  <a:pt x="124968" y="361721"/>
                </a:lnTo>
                <a:lnTo>
                  <a:pt x="121920" y="176377"/>
                </a:lnTo>
                <a:lnTo>
                  <a:pt x="97536" y="50825"/>
                </a:lnTo>
                <a:lnTo>
                  <a:pt x="91440" y="0"/>
                </a:lnTo>
                <a:lnTo>
                  <a:pt x="51815" y="11963"/>
                </a:lnTo>
                <a:lnTo>
                  <a:pt x="21336" y="20929"/>
                </a:lnTo>
                <a:lnTo>
                  <a:pt x="0" y="23914"/>
                </a:lnTo>
                <a:lnTo>
                  <a:pt x="21336" y="215239"/>
                </a:lnTo>
                <a:lnTo>
                  <a:pt x="30480" y="337807"/>
                </a:lnTo>
                <a:lnTo>
                  <a:pt x="27432" y="385635"/>
                </a:lnTo>
                <a:lnTo>
                  <a:pt x="24384" y="403567"/>
                </a:lnTo>
                <a:lnTo>
                  <a:pt x="21336" y="415531"/>
                </a:lnTo>
                <a:lnTo>
                  <a:pt x="30480" y="41553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944" name="object 1161"/>
          <p:cNvSpPr>
            <a:spLocks/>
          </p:cNvSpPr>
          <p:nvPr/>
        </p:nvSpPr>
        <p:spPr bwMode="auto">
          <a:xfrm>
            <a:off x="1390603" y="4655494"/>
            <a:ext cx="10077" cy="50385"/>
          </a:xfrm>
          <a:custGeom>
            <a:avLst/>
            <a:gdLst>
              <a:gd name="T0" fmla="*/ 0 w 12191"/>
              <a:gd name="T1" fmla="*/ 0 h 56794"/>
              <a:gd name="T2" fmla="*/ 0 w 12191"/>
              <a:gd name="T3" fmla="*/ 5851 h 56794"/>
              <a:gd name="T4" fmla="*/ 5556 w 12191"/>
              <a:gd name="T5" fmla="*/ 55563 h 56794"/>
              <a:gd name="T6" fmla="*/ 11113 w 12191"/>
              <a:gd name="T7" fmla="*/ 55563 h 56794"/>
              <a:gd name="T8" fmla="*/ 11113 w 12191"/>
              <a:gd name="T9" fmla="*/ 49711 h 56794"/>
              <a:gd name="T10" fmla="*/ 5556 w 12191"/>
              <a:gd name="T11" fmla="*/ 0 h 56794"/>
              <a:gd name="T12" fmla="*/ 0 w 12191"/>
              <a:gd name="T13" fmla="*/ 0 h 5679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191" h="56794">
                <a:moveTo>
                  <a:pt x="0" y="0"/>
                </a:moveTo>
                <a:lnTo>
                  <a:pt x="0" y="5981"/>
                </a:lnTo>
                <a:lnTo>
                  <a:pt x="6095" y="56794"/>
                </a:lnTo>
                <a:lnTo>
                  <a:pt x="12191" y="56794"/>
                </a:lnTo>
                <a:lnTo>
                  <a:pt x="12191" y="50812"/>
                </a:lnTo>
                <a:lnTo>
                  <a:pt x="6095"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945" name="object 1162"/>
          <p:cNvSpPr>
            <a:spLocks/>
          </p:cNvSpPr>
          <p:nvPr/>
        </p:nvSpPr>
        <p:spPr bwMode="auto">
          <a:xfrm>
            <a:off x="1356053" y="4655494"/>
            <a:ext cx="40307" cy="15835"/>
          </a:xfrm>
          <a:custGeom>
            <a:avLst/>
            <a:gdLst>
              <a:gd name="T0" fmla="*/ 38524 w 45719"/>
              <a:gd name="T1" fmla="*/ 0 h 17932"/>
              <a:gd name="T2" fmla="*/ 0 w 45719"/>
              <a:gd name="T3" fmla="*/ 11637 h 17932"/>
              <a:gd name="T4" fmla="*/ 0 w 45719"/>
              <a:gd name="T5" fmla="*/ 17463 h 17932"/>
              <a:gd name="T6" fmla="*/ 5927 w 45719"/>
              <a:gd name="T7" fmla="*/ 17463 h 17932"/>
              <a:gd name="T8" fmla="*/ 44450 w 45719"/>
              <a:gd name="T9" fmla="*/ 5825 h 17932"/>
              <a:gd name="T10" fmla="*/ 44450 w 45719"/>
              <a:gd name="T11" fmla="*/ 0 h 17932"/>
              <a:gd name="T12" fmla="*/ 38524 w 45719"/>
              <a:gd name="T13" fmla="*/ 0 h 1793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5719" h="17932">
                <a:moveTo>
                  <a:pt x="39624" y="0"/>
                </a:moveTo>
                <a:lnTo>
                  <a:pt x="0" y="11950"/>
                </a:lnTo>
                <a:lnTo>
                  <a:pt x="0" y="17932"/>
                </a:lnTo>
                <a:lnTo>
                  <a:pt x="6096" y="17932"/>
                </a:lnTo>
                <a:lnTo>
                  <a:pt x="45719" y="5981"/>
                </a:lnTo>
                <a:lnTo>
                  <a:pt x="45719" y="0"/>
                </a:lnTo>
                <a:lnTo>
                  <a:pt x="3962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946" name="object 1163"/>
          <p:cNvSpPr>
            <a:spLocks/>
          </p:cNvSpPr>
          <p:nvPr/>
        </p:nvSpPr>
        <p:spPr bwMode="auto">
          <a:xfrm>
            <a:off x="1328702" y="4665572"/>
            <a:ext cx="31670" cy="12955"/>
          </a:xfrm>
          <a:custGeom>
            <a:avLst/>
            <a:gdLst>
              <a:gd name="T0" fmla="*/ 29104 w 36576"/>
              <a:gd name="T1" fmla="*/ 0 h 14947"/>
              <a:gd name="T2" fmla="*/ 0 w 36576"/>
              <a:gd name="T3" fmla="*/ 8582 h 14947"/>
              <a:gd name="T4" fmla="*/ 0 w 36576"/>
              <a:gd name="T5" fmla="*/ 14287 h 14947"/>
              <a:gd name="T6" fmla="*/ 5821 w 36576"/>
              <a:gd name="T7" fmla="*/ 14287 h 14947"/>
              <a:gd name="T8" fmla="*/ 34925 w 36576"/>
              <a:gd name="T9" fmla="*/ 5717 h 14947"/>
              <a:gd name="T10" fmla="*/ 34925 w 36576"/>
              <a:gd name="T11" fmla="*/ 0 h 14947"/>
              <a:gd name="T12" fmla="*/ 29104 w 36576"/>
              <a:gd name="T13" fmla="*/ 0 h 1494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6576" h="14947">
                <a:moveTo>
                  <a:pt x="30480" y="0"/>
                </a:moveTo>
                <a:lnTo>
                  <a:pt x="0" y="8978"/>
                </a:lnTo>
                <a:lnTo>
                  <a:pt x="0" y="14947"/>
                </a:lnTo>
                <a:lnTo>
                  <a:pt x="6096" y="14947"/>
                </a:lnTo>
                <a:lnTo>
                  <a:pt x="36576" y="5981"/>
                </a:lnTo>
                <a:lnTo>
                  <a:pt x="36576" y="0"/>
                </a:lnTo>
                <a:lnTo>
                  <a:pt x="3048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947" name="object 1164"/>
          <p:cNvSpPr>
            <a:spLocks/>
          </p:cNvSpPr>
          <p:nvPr/>
        </p:nvSpPr>
        <p:spPr bwMode="auto">
          <a:xfrm>
            <a:off x="1309987" y="4674209"/>
            <a:ext cx="24473" cy="7197"/>
          </a:xfrm>
          <a:custGeom>
            <a:avLst/>
            <a:gdLst>
              <a:gd name="T0" fmla="*/ 20990 w 27431"/>
              <a:gd name="T1" fmla="*/ 0 h 8966"/>
              <a:gd name="T2" fmla="*/ 0 w 27431"/>
              <a:gd name="T3" fmla="*/ 2642 h 8966"/>
              <a:gd name="T4" fmla="*/ 0 w 27431"/>
              <a:gd name="T5" fmla="*/ 7937 h 8966"/>
              <a:gd name="T6" fmla="*/ 5998 w 27431"/>
              <a:gd name="T7" fmla="*/ 7937 h 8966"/>
              <a:gd name="T8" fmla="*/ 26988 w 27431"/>
              <a:gd name="T9" fmla="*/ 5283 h 8966"/>
              <a:gd name="T10" fmla="*/ 26988 w 27431"/>
              <a:gd name="T11" fmla="*/ 0 h 8966"/>
              <a:gd name="T12" fmla="*/ 20990 w 27431"/>
              <a:gd name="T13" fmla="*/ 0 h 896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7431" h="8966">
                <a:moveTo>
                  <a:pt x="21335" y="0"/>
                </a:moveTo>
                <a:lnTo>
                  <a:pt x="0" y="2984"/>
                </a:lnTo>
                <a:lnTo>
                  <a:pt x="0" y="8966"/>
                </a:lnTo>
                <a:lnTo>
                  <a:pt x="6096" y="8966"/>
                </a:lnTo>
                <a:lnTo>
                  <a:pt x="27431" y="5968"/>
                </a:lnTo>
                <a:lnTo>
                  <a:pt x="27431" y="0"/>
                </a:lnTo>
                <a:lnTo>
                  <a:pt x="2133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948" name="object 1165"/>
          <p:cNvSpPr>
            <a:spLocks/>
          </p:cNvSpPr>
          <p:nvPr/>
        </p:nvSpPr>
        <p:spPr bwMode="auto">
          <a:xfrm>
            <a:off x="1309987" y="4677087"/>
            <a:ext cx="24473" cy="172746"/>
          </a:xfrm>
          <a:custGeom>
            <a:avLst/>
            <a:gdLst>
              <a:gd name="T0" fmla="*/ 0 w 27431"/>
              <a:gd name="T1" fmla="*/ 0 h 197294"/>
              <a:gd name="T2" fmla="*/ 0 w 27431"/>
              <a:gd name="T3" fmla="*/ 5775 h 197294"/>
              <a:gd name="T4" fmla="*/ 20990 w 27431"/>
              <a:gd name="T5" fmla="*/ 190500 h 197294"/>
              <a:gd name="T6" fmla="*/ 26988 w 27431"/>
              <a:gd name="T7" fmla="*/ 190500 h 197294"/>
              <a:gd name="T8" fmla="*/ 26988 w 27431"/>
              <a:gd name="T9" fmla="*/ 184737 h 197294"/>
              <a:gd name="T10" fmla="*/ 5998 w 27431"/>
              <a:gd name="T11" fmla="*/ 0 h 197294"/>
              <a:gd name="T12" fmla="*/ 0 w 27431"/>
              <a:gd name="T13" fmla="*/ 0 h 19729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7431" h="197294">
                <a:moveTo>
                  <a:pt x="0" y="0"/>
                </a:moveTo>
                <a:lnTo>
                  <a:pt x="0" y="5981"/>
                </a:lnTo>
                <a:lnTo>
                  <a:pt x="21335" y="197294"/>
                </a:lnTo>
                <a:lnTo>
                  <a:pt x="27431" y="197294"/>
                </a:lnTo>
                <a:lnTo>
                  <a:pt x="27431" y="191325"/>
                </a:lnTo>
                <a:lnTo>
                  <a:pt x="6096"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949" name="object 1166"/>
          <p:cNvSpPr>
            <a:spLocks/>
          </p:cNvSpPr>
          <p:nvPr/>
        </p:nvSpPr>
        <p:spPr bwMode="auto">
          <a:xfrm>
            <a:off x="1328703" y="4845514"/>
            <a:ext cx="12955" cy="112285"/>
          </a:xfrm>
          <a:custGeom>
            <a:avLst/>
            <a:gdLst>
              <a:gd name="T0" fmla="*/ 0 w 15240"/>
              <a:gd name="T1" fmla="*/ 0 h 128536"/>
              <a:gd name="T2" fmla="*/ 0 w 15240"/>
              <a:gd name="T3" fmla="*/ 5749 h 128536"/>
              <a:gd name="T4" fmla="*/ 8572 w 15240"/>
              <a:gd name="T5" fmla="*/ 123825 h 128536"/>
              <a:gd name="T6" fmla="*/ 14287 w 15240"/>
              <a:gd name="T7" fmla="*/ 123825 h 128536"/>
              <a:gd name="T8" fmla="*/ 14287 w 15240"/>
              <a:gd name="T9" fmla="*/ 118062 h 128536"/>
              <a:gd name="T10" fmla="*/ 5715 w 15240"/>
              <a:gd name="T11" fmla="*/ 0 h 128536"/>
              <a:gd name="T12" fmla="*/ 0 w 15240"/>
              <a:gd name="T13" fmla="*/ 0 h 12853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5240" h="128536">
                <a:moveTo>
                  <a:pt x="0" y="0"/>
                </a:moveTo>
                <a:lnTo>
                  <a:pt x="0" y="5968"/>
                </a:lnTo>
                <a:lnTo>
                  <a:pt x="9144" y="128536"/>
                </a:lnTo>
                <a:lnTo>
                  <a:pt x="15240" y="128536"/>
                </a:lnTo>
                <a:lnTo>
                  <a:pt x="15240" y="122554"/>
                </a:lnTo>
                <a:lnTo>
                  <a:pt x="6096"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950" name="object 1167"/>
          <p:cNvSpPr>
            <a:spLocks/>
          </p:cNvSpPr>
          <p:nvPr/>
        </p:nvSpPr>
        <p:spPr bwMode="auto">
          <a:xfrm>
            <a:off x="1334461" y="4953481"/>
            <a:ext cx="7197" cy="47505"/>
          </a:xfrm>
          <a:custGeom>
            <a:avLst/>
            <a:gdLst>
              <a:gd name="T0" fmla="*/ 2646 w 9143"/>
              <a:gd name="T1" fmla="*/ 0 h 53809"/>
              <a:gd name="T2" fmla="*/ 0 w 9143"/>
              <a:gd name="T3" fmla="*/ 46564 h 53809"/>
              <a:gd name="T4" fmla="*/ 0 w 9143"/>
              <a:gd name="T5" fmla="*/ 52387 h 53809"/>
              <a:gd name="T6" fmla="*/ 5292 w 9143"/>
              <a:gd name="T7" fmla="*/ 52387 h 53809"/>
              <a:gd name="T8" fmla="*/ 7937 w 9143"/>
              <a:gd name="T9" fmla="*/ 5823 h 53809"/>
              <a:gd name="T10" fmla="*/ 7937 w 9143"/>
              <a:gd name="T11" fmla="*/ 0 h 53809"/>
              <a:gd name="T12" fmla="*/ 2646 w 9143"/>
              <a:gd name="T13" fmla="*/ 0 h 5380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143" h="53809">
                <a:moveTo>
                  <a:pt x="3048" y="0"/>
                </a:moveTo>
                <a:lnTo>
                  <a:pt x="0" y="47828"/>
                </a:lnTo>
                <a:lnTo>
                  <a:pt x="0" y="53809"/>
                </a:lnTo>
                <a:lnTo>
                  <a:pt x="6096" y="53809"/>
                </a:lnTo>
                <a:lnTo>
                  <a:pt x="9143" y="5981"/>
                </a:lnTo>
                <a:lnTo>
                  <a:pt x="9143" y="0"/>
                </a:lnTo>
                <a:lnTo>
                  <a:pt x="304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951" name="object 1168"/>
          <p:cNvSpPr>
            <a:spLocks/>
          </p:cNvSpPr>
          <p:nvPr/>
        </p:nvSpPr>
        <p:spPr bwMode="auto">
          <a:xfrm>
            <a:off x="1331582" y="4995227"/>
            <a:ext cx="7197" cy="21594"/>
          </a:xfrm>
          <a:custGeom>
            <a:avLst/>
            <a:gdLst>
              <a:gd name="T0" fmla="*/ 2645 w 9143"/>
              <a:gd name="T1" fmla="*/ 0 h 23926"/>
              <a:gd name="T2" fmla="*/ 0 w 9143"/>
              <a:gd name="T3" fmla="*/ 17860 h 23926"/>
              <a:gd name="T4" fmla="*/ 0 w 9143"/>
              <a:gd name="T5" fmla="*/ 23813 h 23926"/>
              <a:gd name="T6" fmla="*/ 5292 w 9143"/>
              <a:gd name="T7" fmla="*/ 23813 h 23926"/>
              <a:gd name="T8" fmla="*/ 7937 w 9143"/>
              <a:gd name="T9" fmla="*/ 5953 h 23926"/>
              <a:gd name="T10" fmla="*/ 7937 w 9143"/>
              <a:gd name="T11" fmla="*/ 0 h 23926"/>
              <a:gd name="T12" fmla="*/ 2645 w 9143"/>
              <a:gd name="T13" fmla="*/ 0 h 2392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143" h="23926">
                <a:moveTo>
                  <a:pt x="3047" y="0"/>
                </a:moveTo>
                <a:lnTo>
                  <a:pt x="0" y="17945"/>
                </a:lnTo>
                <a:lnTo>
                  <a:pt x="0" y="23926"/>
                </a:lnTo>
                <a:lnTo>
                  <a:pt x="6096" y="23926"/>
                </a:lnTo>
                <a:lnTo>
                  <a:pt x="9143" y="5981"/>
                </a:lnTo>
                <a:lnTo>
                  <a:pt x="9143" y="0"/>
                </a:lnTo>
                <a:lnTo>
                  <a:pt x="304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952" name="object 1169"/>
          <p:cNvSpPr>
            <a:spLocks/>
          </p:cNvSpPr>
          <p:nvPr/>
        </p:nvSpPr>
        <p:spPr bwMode="auto">
          <a:xfrm>
            <a:off x="1328703" y="5011062"/>
            <a:ext cx="8637" cy="15835"/>
          </a:xfrm>
          <a:custGeom>
            <a:avLst/>
            <a:gdLst>
              <a:gd name="T0" fmla="*/ 3175 w 9144"/>
              <a:gd name="T1" fmla="*/ 0 h 17932"/>
              <a:gd name="T2" fmla="*/ 0 w 9144"/>
              <a:gd name="T3" fmla="*/ 11637 h 17932"/>
              <a:gd name="T4" fmla="*/ 0 w 9144"/>
              <a:gd name="T5" fmla="*/ 17462 h 17932"/>
              <a:gd name="T6" fmla="*/ 6350 w 9144"/>
              <a:gd name="T7" fmla="*/ 17462 h 17932"/>
              <a:gd name="T8" fmla="*/ 9525 w 9144"/>
              <a:gd name="T9" fmla="*/ 5824 h 17932"/>
              <a:gd name="T10" fmla="*/ 9525 w 9144"/>
              <a:gd name="T11" fmla="*/ 0 h 17932"/>
              <a:gd name="T12" fmla="*/ 3175 w 9144"/>
              <a:gd name="T13" fmla="*/ 0 h 1793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144" h="17932">
                <a:moveTo>
                  <a:pt x="3048" y="0"/>
                </a:moveTo>
                <a:lnTo>
                  <a:pt x="0" y="11950"/>
                </a:lnTo>
                <a:lnTo>
                  <a:pt x="0" y="17932"/>
                </a:lnTo>
                <a:lnTo>
                  <a:pt x="6096" y="17932"/>
                </a:lnTo>
                <a:lnTo>
                  <a:pt x="9144" y="5981"/>
                </a:lnTo>
                <a:lnTo>
                  <a:pt x="9144" y="0"/>
                </a:lnTo>
                <a:lnTo>
                  <a:pt x="304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953" name="object 1170"/>
          <p:cNvSpPr>
            <a:spLocks/>
          </p:cNvSpPr>
          <p:nvPr/>
        </p:nvSpPr>
        <p:spPr bwMode="auto">
          <a:xfrm>
            <a:off x="1328703" y="5024018"/>
            <a:ext cx="12955" cy="0"/>
          </a:xfrm>
          <a:custGeom>
            <a:avLst/>
            <a:gdLst>
              <a:gd name="T0" fmla="*/ 0 w 15240"/>
              <a:gd name="T1" fmla="*/ 14287 w 15240"/>
              <a:gd name="T2" fmla="*/ 0 60000 65536"/>
              <a:gd name="T3" fmla="*/ 0 60000 65536"/>
            </a:gdLst>
            <a:ahLst/>
            <a:cxnLst>
              <a:cxn ang="T2">
                <a:pos x="T0" y="0"/>
              </a:cxn>
              <a:cxn ang="T3">
                <a:pos x="T1" y="0"/>
              </a:cxn>
            </a:cxnLst>
            <a:rect l="0" t="0" r="r" b="b"/>
            <a:pathLst>
              <a:path w="15240">
                <a:moveTo>
                  <a:pt x="0" y="0"/>
                </a:moveTo>
                <a:lnTo>
                  <a:pt x="15240" y="0"/>
                </a:lnTo>
              </a:path>
            </a:pathLst>
          </a:custGeom>
          <a:noFill/>
          <a:ln w="5978">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1954" name="object 1171"/>
          <p:cNvSpPr>
            <a:spLocks/>
          </p:cNvSpPr>
          <p:nvPr/>
        </p:nvSpPr>
        <p:spPr bwMode="auto">
          <a:xfrm>
            <a:off x="1337340" y="5024018"/>
            <a:ext cx="12955" cy="0"/>
          </a:xfrm>
          <a:custGeom>
            <a:avLst/>
            <a:gdLst>
              <a:gd name="T0" fmla="*/ 0 w 15240"/>
              <a:gd name="T1" fmla="*/ 14287 w 15240"/>
              <a:gd name="T2" fmla="*/ 0 60000 65536"/>
              <a:gd name="T3" fmla="*/ 0 60000 65536"/>
            </a:gdLst>
            <a:ahLst/>
            <a:cxnLst>
              <a:cxn ang="T2">
                <a:pos x="T0" y="0"/>
              </a:cxn>
              <a:cxn ang="T3">
                <a:pos x="T1" y="0"/>
              </a:cxn>
            </a:cxnLst>
            <a:rect l="0" t="0" r="r" b="b"/>
            <a:pathLst>
              <a:path w="15240">
                <a:moveTo>
                  <a:pt x="0" y="0"/>
                </a:moveTo>
                <a:lnTo>
                  <a:pt x="15240" y="0"/>
                </a:lnTo>
              </a:path>
            </a:pathLst>
          </a:custGeom>
          <a:noFill/>
          <a:ln w="5978">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1955" name="object 1172"/>
          <p:cNvSpPr>
            <a:spLocks/>
          </p:cNvSpPr>
          <p:nvPr/>
        </p:nvSpPr>
        <p:spPr bwMode="auto">
          <a:xfrm>
            <a:off x="1344537" y="5016821"/>
            <a:ext cx="33110" cy="10076"/>
          </a:xfrm>
          <a:custGeom>
            <a:avLst/>
            <a:gdLst>
              <a:gd name="T0" fmla="*/ 30427 w 36575"/>
              <a:gd name="T1" fmla="*/ 0 h 11950"/>
              <a:gd name="T2" fmla="*/ 0 w 36575"/>
              <a:gd name="T3" fmla="*/ 5550 h 11950"/>
              <a:gd name="T4" fmla="*/ 0 w 36575"/>
              <a:gd name="T5" fmla="*/ 11112 h 11950"/>
              <a:gd name="T6" fmla="*/ 6085 w 36575"/>
              <a:gd name="T7" fmla="*/ 11112 h 11950"/>
              <a:gd name="T8" fmla="*/ 36513 w 36575"/>
              <a:gd name="T9" fmla="*/ 5550 h 11950"/>
              <a:gd name="T10" fmla="*/ 36513 w 36575"/>
              <a:gd name="T11" fmla="*/ 0 h 11950"/>
              <a:gd name="T12" fmla="*/ 30427 w 36575"/>
              <a:gd name="T13" fmla="*/ 0 h 1195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6575" h="11950">
                <a:moveTo>
                  <a:pt x="30479" y="0"/>
                </a:moveTo>
                <a:lnTo>
                  <a:pt x="0" y="5969"/>
                </a:lnTo>
                <a:lnTo>
                  <a:pt x="0" y="11950"/>
                </a:lnTo>
                <a:lnTo>
                  <a:pt x="6095" y="11950"/>
                </a:lnTo>
                <a:lnTo>
                  <a:pt x="36575" y="5969"/>
                </a:lnTo>
                <a:lnTo>
                  <a:pt x="36575" y="0"/>
                </a:lnTo>
                <a:lnTo>
                  <a:pt x="3047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956" name="object 1173"/>
          <p:cNvSpPr>
            <a:spLocks/>
          </p:cNvSpPr>
          <p:nvPr/>
        </p:nvSpPr>
        <p:spPr bwMode="auto">
          <a:xfrm>
            <a:off x="1371888" y="5013942"/>
            <a:ext cx="28791" cy="7197"/>
          </a:xfrm>
          <a:custGeom>
            <a:avLst/>
            <a:gdLst>
              <a:gd name="T0" fmla="*/ 25976 w 33528"/>
              <a:gd name="T1" fmla="*/ 0 h 8966"/>
              <a:gd name="T2" fmla="*/ 0 w 33528"/>
              <a:gd name="T3" fmla="*/ 2653 h 8966"/>
              <a:gd name="T4" fmla="*/ 0 w 33528"/>
              <a:gd name="T5" fmla="*/ 7937 h 8966"/>
              <a:gd name="T6" fmla="*/ 5773 w 33528"/>
              <a:gd name="T7" fmla="*/ 7937 h 8966"/>
              <a:gd name="T8" fmla="*/ 31750 w 33528"/>
              <a:gd name="T9" fmla="*/ 5295 h 8966"/>
              <a:gd name="T10" fmla="*/ 31750 w 33528"/>
              <a:gd name="T11" fmla="*/ 0 h 8966"/>
              <a:gd name="T12" fmla="*/ 25976 w 33528"/>
              <a:gd name="T13" fmla="*/ 0 h 896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3528" h="8966">
                <a:moveTo>
                  <a:pt x="27431" y="0"/>
                </a:moveTo>
                <a:lnTo>
                  <a:pt x="0" y="2997"/>
                </a:lnTo>
                <a:lnTo>
                  <a:pt x="0" y="8966"/>
                </a:lnTo>
                <a:lnTo>
                  <a:pt x="6096" y="8966"/>
                </a:lnTo>
                <a:lnTo>
                  <a:pt x="33528" y="5981"/>
                </a:lnTo>
                <a:lnTo>
                  <a:pt x="33528" y="0"/>
                </a:lnTo>
                <a:lnTo>
                  <a:pt x="2743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957" name="object 1174"/>
          <p:cNvSpPr>
            <a:spLocks/>
          </p:cNvSpPr>
          <p:nvPr/>
        </p:nvSpPr>
        <p:spPr bwMode="auto">
          <a:xfrm>
            <a:off x="1396361" y="5011063"/>
            <a:ext cx="15835" cy="8637"/>
          </a:xfrm>
          <a:custGeom>
            <a:avLst/>
            <a:gdLst>
              <a:gd name="T0" fmla="*/ 11642 w 18288"/>
              <a:gd name="T1" fmla="*/ 0 h 8966"/>
              <a:gd name="T2" fmla="*/ 0 w 18288"/>
              <a:gd name="T3" fmla="*/ 3170 h 8966"/>
              <a:gd name="T4" fmla="*/ 0 w 18288"/>
              <a:gd name="T5" fmla="*/ 9525 h 8966"/>
              <a:gd name="T6" fmla="*/ 5821 w 18288"/>
              <a:gd name="T7" fmla="*/ 9525 h 8966"/>
              <a:gd name="T8" fmla="*/ 17463 w 18288"/>
              <a:gd name="T9" fmla="*/ 6354 h 8966"/>
              <a:gd name="T10" fmla="*/ 17463 w 18288"/>
              <a:gd name="T11" fmla="*/ 0 h 8966"/>
              <a:gd name="T12" fmla="*/ 11642 w 18288"/>
              <a:gd name="T13" fmla="*/ 0 h 896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8288" h="8966">
                <a:moveTo>
                  <a:pt x="12192" y="0"/>
                </a:moveTo>
                <a:lnTo>
                  <a:pt x="0" y="2984"/>
                </a:lnTo>
                <a:lnTo>
                  <a:pt x="0" y="8966"/>
                </a:lnTo>
                <a:lnTo>
                  <a:pt x="6096" y="8966"/>
                </a:lnTo>
                <a:lnTo>
                  <a:pt x="18288" y="5981"/>
                </a:lnTo>
                <a:lnTo>
                  <a:pt x="18288" y="0"/>
                </a:lnTo>
                <a:lnTo>
                  <a:pt x="1219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958" name="object 1175"/>
          <p:cNvSpPr>
            <a:spLocks/>
          </p:cNvSpPr>
          <p:nvPr/>
        </p:nvSpPr>
        <p:spPr bwMode="auto">
          <a:xfrm>
            <a:off x="1406438" y="5011063"/>
            <a:ext cx="12955" cy="8637"/>
          </a:xfrm>
          <a:custGeom>
            <a:avLst/>
            <a:gdLst>
              <a:gd name="T0" fmla="*/ 0 w 15240"/>
              <a:gd name="T1" fmla="*/ 0 h 8966"/>
              <a:gd name="T2" fmla="*/ 0 w 15240"/>
              <a:gd name="T3" fmla="*/ 6354 h 8966"/>
              <a:gd name="T4" fmla="*/ 8571 w 15240"/>
              <a:gd name="T5" fmla="*/ 9525 h 8966"/>
              <a:gd name="T6" fmla="*/ 14287 w 15240"/>
              <a:gd name="T7" fmla="*/ 9525 h 8966"/>
              <a:gd name="T8" fmla="*/ 14287 w 15240"/>
              <a:gd name="T9" fmla="*/ 3170 h 8966"/>
              <a:gd name="T10" fmla="*/ 5715 w 15240"/>
              <a:gd name="T11" fmla="*/ 0 h 8966"/>
              <a:gd name="T12" fmla="*/ 0 w 15240"/>
              <a:gd name="T13" fmla="*/ 0 h 896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5240" h="8966">
                <a:moveTo>
                  <a:pt x="0" y="0"/>
                </a:moveTo>
                <a:lnTo>
                  <a:pt x="0" y="5981"/>
                </a:lnTo>
                <a:lnTo>
                  <a:pt x="9143" y="8966"/>
                </a:lnTo>
                <a:lnTo>
                  <a:pt x="15240" y="8966"/>
                </a:lnTo>
                <a:lnTo>
                  <a:pt x="15240" y="2984"/>
                </a:lnTo>
                <a:lnTo>
                  <a:pt x="6096"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959" name="object 1176"/>
          <p:cNvSpPr>
            <a:spLocks/>
          </p:cNvSpPr>
          <p:nvPr/>
        </p:nvSpPr>
        <p:spPr bwMode="auto">
          <a:xfrm>
            <a:off x="1415075" y="4995227"/>
            <a:ext cx="7197" cy="24473"/>
          </a:xfrm>
          <a:custGeom>
            <a:avLst/>
            <a:gdLst>
              <a:gd name="T0" fmla="*/ 2645 w 9143"/>
              <a:gd name="T1" fmla="*/ 0 h 26911"/>
              <a:gd name="T2" fmla="*/ 0 w 9143"/>
              <a:gd name="T3" fmla="*/ 20989 h 26911"/>
              <a:gd name="T4" fmla="*/ 0 w 9143"/>
              <a:gd name="T5" fmla="*/ 26988 h 26911"/>
              <a:gd name="T6" fmla="*/ 5292 w 9143"/>
              <a:gd name="T7" fmla="*/ 26988 h 26911"/>
              <a:gd name="T8" fmla="*/ 7937 w 9143"/>
              <a:gd name="T9" fmla="*/ 5998 h 26911"/>
              <a:gd name="T10" fmla="*/ 7937 w 9143"/>
              <a:gd name="T11" fmla="*/ 0 h 26911"/>
              <a:gd name="T12" fmla="*/ 2645 w 9143"/>
              <a:gd name="T13" fmla="*/ 0 h 2691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143" h="26911">
                <a:moveTo>
                  <a:pt x="3047" y="0"/>
                </a:moveTo>
                <a:lnTo>
                  <a:pt x="0" y="20929"/>
                </a:lnTo>
                <a:lnTo>
                  <a:pt x="0" y="26911"/>
                </a:lnTo>
                <a:lnTo>
                  <a:pt x="6096" y="26911"/>
                </a:lnTo>
                <a:lnTo>
                  <a:pt x="9143" y="5981"/>
                </a:lnTo>
                <a:lnTo>
                  <a:pt x="9143" y="0"/>
                </a:lnTo>
                <a:lnTo>
                  <a:pt x="304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960" name="object 1177"/>
          <p:cNvSpPr>
            <a:spLocks/>
          </p:cNvSpPr>
          <p:nvPr/>
        </p:nvSpPr>
        <p:spPr bwMode="auto">
          <a:xfrm>
            <a:off x="1417954" y="4973634"/>
            <a:ext cx="7197" cy="27351"/>
          </a:xfrm>
          <a:custGeom>
            <a:avLst/>
            <a:gdLst>
              <a:gd name="T0" fmla="*/ 2646 w 9143"/>
              <a:gd name="T1" fmla="*/ 0 h 29895"/>
              <a:gd name="T2" fmla="*/ 0 w 9143"/>
              <a:gd name="T3" fmla="*/ 24128 h 29895"/>
              <a:gd name="T4" fmla="*/ 0 w 9143"/>
              <a:gd name="T5" fmla="*/ 30162 h 29895"/>
              <a:gd name="T6" fmla="*/ 5292 w 9143"/>
              <a:gd name="T7" fmla="*/ 30162 h 29895"/>
              <a:gd name="T8" fmla="*/ 7937 w 9143"/>
              <a:gd name="T9" fmla="*/ 6034 h 29895"/>
              <a:gd name="T10" fmla="*/ 7937 w 9143"/>
              <a:gd name="T11" fmla="*/ 0 h 29895"/>
              <a:gd name="T12" fmla="*/ 2646 w 9143"/>
              <a:gd name="T13" fmla="*/ 0 h 2989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143" h="29895">
                <a:moveTo>
                  <a:pt x="3048" y="0"/>
                </a:moveTo>
                <a:lnTo>
                  <a:pt x="0" y="23914"/>
                </a:lnTo>
                <a:lnTo>
                  <a:pt x="0" y="29895"/>
                </a:lnTo>
                <a:lnTo>
                  <a:pt x="6096" y="29895"/>
                </a:lnTo>
                <a:lnTo>
                  <a:pt x="9143" y="5981"/>
                </a:lnTo>
                <a:lnTo>
                  <a:pt x="9143" y="0"/>
                </a:lnTo>
                <a:lnTo>
                  <a:pt x="304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961" name="object 1178"/>
          <p:cNvSpPr>
            <a:spLocks/>
          </p:cNvSpPr>
          <p:nvPr/>
        </p:nvSpPr>
        <p:spPr bwMode="auto">
          <a:xfrm>
            <a:off x="1417954" y="4810965"/>
            <a:ext cx="7197" cy="168427"/>
          </a:xfrm>
          <a:custGeom>
            <a:avLst/>
            <a:gdLst>
              <a:gd name="T0" fmla="*/ 0 w 9143"/>
              <a:gd name="T1" fmla="*/ 0 h 191312"/>
              <a:gd name="T2" fmla="*/ 0 w 9143"/>
              <a:gd name="T3" fmla="*/ 5794 h 191312"/>
              <a:gd name="T4" fmla="*/ 2646 w 9143"/>
              <a:gd name="T5" fmla="*/ 185738 h 191312"/>
              <a:gd name="T6" fmla="*/ 7937 w 9143"/>
              <a:gd name="T7" fmla="*/ 185738 h 191312"/>
              <a:gd name="T8" fmla="*/ 7937 w 9143"/>
              <a:gd name="T9" fmla="*/ 179931 h 191312"/>
              <a:gd name="T10" fmla="*/ 5292 w 9143"/>
              <a:gd name="T11" fmla="*/ 0 h 191312"/>
              <a:gd name="T12" fmla="*/ 0 w 9143"/>
              <a:gd name="T13" fmla="*/ 0 h 19131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143" h="191312">
                <a:moveTo>
                  <a:pt x="0" y="0"/>
                </a:moveTo>
                <a:lnTo>
                  <a:pt x="0" y="5968"/>
                </a:lnTo>
                <a:lnTo>
                  <a:pt x="3048" y="191312"/>
                </a:lnTo>
                <a:lnTo>
                  <a:pt x="9143" y="191312"/>
                </a:lnTo>
                <a:lnTo>
                  <a:pt x="9143" y="185331"/>
                </a:lnTo>
                <a:lnTo>
                  <a:pt x="6096"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962" name="object 1179"/>
          <p:cNvSpPr>
            <a:spLocks/>
          </p:cNvSpPr>
          <p:nvPr/>
        </p:nvSpPr>
        <p:spPr bwMode="auto">
          <a:xfrm>
            <a:off x="1396361" y="4700120"/>
            <a:ext cx="25912" cy="116603"/>
          </a:xfrm>
          <a:custGeom>
            <a:avLst/>
            <a:gdLst>
              <a:gd name="T0" fmla="*/ 0 w 30480"/>
              <a:gd name="T1" fmla="*/ 0 h 131533"/>
              <a:gd name="T2" fmla="*/ 0 w 30480"/>
              <a:gd name="T3" fmla="*/ 5847 h 131533"/>
              <a:gd name="T4" fmla="*/ 22860 w 30480"/>
              <a:gd name="T5" fmla="*/ 128587 h 131533"/>
              <a:gd name="T6" fmla="*/ 28575 w 30480"/>
              <a:gd name="T7" fmla="*/ 128587 h 131533"/>
              <a:gd name="T8" fmla="*/ 28575 w 30480"/>
              <a:gd name="T9" fmla="*/ 122752 h 131533"/>
              <a:gd name="T10" fmla="*/ 5715 w 30480"/>
              <a:gd name="T11" fmla="*/ 0 h 131533"/>
              <a:gd name="T12" fmla="*/ 0 w 30480"/>
              <a:gd name="T13" fmla="*/ 0 h 13153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0480" h="131533">
                <a:moveTo>
                  <a:pt x="0" y="0"/>
                </a:moveTo>
                <a:lnTo>
                  <a:pt x="0" y="5981"/>
                </a:lnTo>
                <a:lnTo>
                  <a:pt x="24384" y="131533"/>
                </a:lnTo>
                <a:lnTo>
                  <a:pt x="30480" y="131533"/>
                </a:lnTo>
                <a:lnTo>
                  <a:pt x="30480" y="125564"/>
                </a:lnTo>
                <a:lnTo>
                  <a:pt x="6096"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963" name="object 1180"/>
          <p:cNvSpPr>
            <a:spLocks/>
          </p:cNvSpPr>
          <p:nvPr/>
        </p:nvSpPr>
        <p:spPr bwMode="auto">
          <a:xfrm>
            <a:off x="1397800" y="5003864"/>
            <a:ext cx="21593" cy="0"/>
          </a:xfrm>
          <a:custGeom>
            <a:avLst/>
            <a:gdLst>
              <a:gd name="T0" fmla="*/ 0 w 24383"/>
              <a:gd name="T1" fmla="*/ 23812 w 24383"/>
              <a:gd name="T2" fmla="*/ 0 60000 65536"/>
              <a:gd name="T3" fmla="*/ 0 60000 65536"/>
            </a:gdLst>
            <a:ahLst/>
            <a:cxnLst>
              <a:cxn ang="T2">
                <a:pos x="T0" y="0"/>
              </a:cxn>
              <a:cxn ang="T3">
                <a:pos x="T1" y="0"/>
              </a:cxn>
            </a:cxnLst>
            <a:rect l="0" t="0" r="r" b="b"/>
            <a:pathLst>
              <a:path w="24383">
                <a:moveTo>
                  <a:pt x="0" y="0"/>
                </a:moveTo>
                <a:lnTo>
                  <a:pt x="24383" y="0"/>
                </a:lnTo>
              </a:path>
            </a:pathLst>
          </a:custGeom>
          <a:noFill/>
          <a:ln w="5978">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1964" name="object 1181"/>
          <p:cNvSpPr>
            <a:spLocks/>
          </p:cNvSpPr>
          <p:nvPr/>
        </p:nvSpPr>
        <p:spPr bwMode="auto">
          <a:xfrm>
            <a:off x="1371889" y="5000985"/>
            <a:ext cx="31670" cy="7198"/>
          </a:xfrm>
          <a:custGeom>
            <a:avLst/>
            <a:gdLst>
              <a:gd name="T0" fmla="*/ 29104 w 36576"/>
              <a:gd name="T1" fmla="*/ 0 h 8966"/>
              <a:gd name="T2" fmla="*/ 0 w 36576"/>
              <a:gd name="T3" fmla="*/ 2653 h 8966"/>
              <a:gd name="T4" fmla="*/ 0 w 36576"/>
              <a:gd name="T5" fmla="*/ 7938 h 8966"/>
              <a:gd name="T6" fmla="*/ 5821 w 36576"/>
              <a:gd name="T7" fmla="*/ 7938 h 8966"/>
              <a:gd name="T8" fmla="*/ 34925 w 36576"/>
              <a:gd name="T9" fmla="*/ 5295 h 8966"/>
              <a:gd name="T10" fmla="*/ 34925 w 36576"/>
              <a:gd name="T11" fmla="*/ 0 h 8966"/>
              <a:gd name="T12" fmla="*/ 29104 w 36576"/>
              <a:gd name="T13" fmla="*/ 0 h 896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6576" h="8966">
                <a:moveTo>
                  <a:pt x="30480" y="0"/>
                </a:moveTo>
                <a:lnTo>
                  <a:pt x="0" y="2997"/>
                </a:lnTo>
                <a:lnTo>
                  <a:pt x="0" y="8966"/>
                </a:lnTo>
                <a:lnTo>
                  <a:pt x="6096" y="8966"/>
                </a:lnTo>
                <a:lnTo>
                  <a:pt x="36576" y="5981"/>
                </a:lnTo>
                <a:lnTo>
                  <a:pt x="36576" y="0"/>
                </a:lnTo>
                <a:lnTo>
                  <a:pt x="3048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965" name="object 1182"/>
          <p:cNvSpPr>
            <a:spLocks/>
          </p:cNvSpPr>
          <p:nvPr/>
        </p:nvSpPr>
        <p:spPr bwMode="auto">
          <a:xfrm>
            <a:off x="1347416" y="5003864"/>
            <a:ext cx="30231" cy="7198"/>
          </a:xfrm>
          <a:custGeom>
            <a:avLst/>
            <a:gdLst>
              <a:gd name="T0" fmla="*/ 27276 w 33528"/>
              <a:gd name="T1" fmla="*/ 0 h 8966"/>
              <a:gd name="T2" fmla="*/ 0 w 33528"/>
              <a:gd name="T3" fmla="*/ 2642 h 8966"/>
              <a:gd name="T4" fmla="*/ 0 w 33528"/>
              <a:gd name="T5" fmla="*/ 7938 h 8966"/>
              <a:gd name="T6" fmla="*/ 6061 w 33528"/>
              <a:gd name="T7" fmla="*/ 7938 h 8966"/>
              <a:gd name="T8" fmla="*/ 33338 w 33528"/>
              <a:gd name="T9" fmla="*/ 5284 h 8966"/>
              <a:gd name="T10" fmla="*/ 33338 w 33528"/>
              <a:gd name="T11" fmla="*/ 0 h 8966"/>
              <a:gd name="T12" fmla="*/ 27276 w 33528"/>
              <a:gd name="T13" fmla="*/ 0 h 896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3528" h="8966">
                <a:moveTo>
                  <a:pt x="27431" y="0"/>
                </a:moveTo>
                <a:lnTo>
                  <a:pt x="0" y="2984"/>
                </a:lnTo>
                <a:lnTo>
                  <a:pt x="0" y="8966"/>
                </a:lnTo>
                <a:lnTo>
                  <a:pt x="6096" y="8966"/>
                </a:lnTo>
                <a:lnTo>
                  <a:pt x="33528" y="5968"/>
                </a:lnTo>
                <a:lnTo>
                  <a:pt x="33528" y="0"/>
                </a:lnTo>
                <a:lnTo>
                  <a:pt x="2743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966" name="object 1183"/>
          <p:cNvSpPr>
            <a:spLocks/>
          </p:cNvSpPr>
          <p:nvPr/>
        </p:nvSpPr>
        <p:spPr bwMode="auto">
          <a:xfrm>
            <a:off x="1337339" y="5005304"/>
            <a:ext cx="15835" cy="11516"/>
          </a:xfrm>
          <a:custGeom>
            <a:avLst/>
            <a:gdLst>
              <a:gd name="T0" fmla="*/ 11641 w 18287"/>
              <a:gd name="T1" fmla="*/ 0 h 11963"/>
              <a:gd name="T2" fmla="*/ 0 w 18287"/>
              <a:gd name="T3" fmla="*/ 6349 h 11963"/>
              <a:gd name="T4" fmla="*/ 0 w 18287"/>
              <a:gd name="T5" fmla="*/ 12700 h 11963"/>
              <a:gd name="T6" fmla="*/ 5820 w 18287"/>
              <a:gd name="T7" fmla="*/ 12700 h 11963"/>
              <a:gd name="T8" fmla="*/ 17462 w 18287"/>
              <a:gd name="T9" fmla="*/ 6349 h 11963"/>
              <a:gd name="T10" fmla="*/ 17462 w 18287"/>
              <a:gd name="T11" fmla="*/ 0 h 11963"/>
              <a:gd name="T12" fmla="*/ 11641 w 18287"/>
              <a:gd name="T13" fmla="*/ 0 h 1196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8287" h="11963">
                <a:moveTo>
                  <a:pt x="12191" y="0"/>
                </a:moveTo>
                <a:lnTo>
                  <a:pt x="0" y="5981"/>
                </a:lnTo>
                <a:lnTo>
                  <a:pt x="0" y="11963"/>
                </a:lnTo>
                <a:lnTo>
                  <a:pt x="6095" y="11963"/>
                </a:lnTo>
                <a:lnTo>
                  <a:pt x="18287" y="5981"/>
                </a:lnTo>
                <a:lnTo>
                  <a:pt x="18287" y="0"/>
                </a:lnTo>
                <a:lnTo>
                  <a:pt x="1219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967" name="object 1184"/>
          <p:cNvSpPr>
            <a:spLocks/>
          </p:cNvSpPr>
          <p:nvPr/>
        </p:nvSpPr>
        <p:spPr bwMode="auto">
          <a:xfrm>
            <a:off x="1334461" y="5013941"/>
            <a:ext cx="7197" cy="0"/>
          </a:xfrm>
          <a:custGeom>
            <a:avLst/>
            <a:gdLst>
              <a:gd name="T0" fmla="*/ 0 w 9143"/>
              <a:gd name="T1" fmla="*/ 7938 w 9143"/>
              <a:gd name="T2" fmla="*/ 0 60000 65536"/>
              <a:gd name="T3" fmla="*/ 0 60000 65536"/>
            </a:gdLst>
            <a:ahLst/>
            <a:cxnLst>
              <a:cxn ang="T2">
                <a:pos x="T0" y="0"/>
              </a:cxn>
              <a:cxn ang="T3">
                <a:pos x="T1" y="0"/>
              </a:cxn>
            </a:cxnLst>
            <a:rect l="0" t="0" r="r" b="b"/>
            <a:pathLst>
              <a:path w="9143">
                <a:moveTo>
                  <a:pt x="0" y="0"/>
                </a:moveTo>
                <a:lnTo>
                  <a:pt x="9144" y="0"/>
                </a:lnTo>
              </a:path>
            </a:pathLst>
          </a:custGeom>
          <a:noFill/>
          <a:ln w="5978">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1968" name="object 1185"/>
          <p:cNvSpPr>
            <a:spLocks/>
          </p:cNvSpPr>
          <p:nvPr/>
        </p:nvSpPr>
        <p:spPr bwMode="auto">
          <a:xfrm>
            <a:off x="1331582" y="5011063"/>
            <a:ext cx="7197" cy="8637"/>
          </a:xfrm>
          <a:custGeom>
            <a:avLst/>
            <a:gdLst>
              <a:gd name="T0" fmla="*/ 2645 w 9143"/>
              <a:gd name="T1" fmla="*/ 0 h 8966"/>
              <a:gd name="T2" fmla="*/ 0 w 9143"/>
              <a:gd name="T3" fmla="*/ 3170 h 8966"/>
              <a:gd name="T4" fmla="*/ 0 w 9143"/>
              <a:gd name="T5" fmla="*/ 9525 h 8966"/>
              <a:gd name="T6" fmla="*/ 5292 w 9143"/>
              <a:gd name="T7" fmla="*/ 9525 h 8966"/>
              <a:gd name="T8" fmla="*/ 7937 w 9143"/>
              <a:gd name="T9" fmla="*/ 6354 h 8966"/>
              <a:gd name="T10" fmla="*/ 7937 w 9143"/>
              <a:gd name="T11" fmla="*/ 0 h 8966"/>
              <a:gd name="T12" fmla="*/ 2645 w 9143"/>
              <a:gd name="T13" fmla="*/ 0 h 896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143" h="8966">
                <a:moveTo>
                  <a:pt x="3047" y="0"/>
                </a:moveTo>
                <a:lnTo>
                  <a:pt x="0" y="2984"/>
                </a:lnTo>
                <a:lnTo>
                  <a:pt x="0" y="8966"/>
                </a:lnTo>
                <a:lnTo>
                  <a:pt x="6096" y="8966"/>
                </a:lnTo>
                <a:lnTo>
                  <a:pt x="9143" y="5981"/>
                </a:lnTo>
                <a:lnTo>
                  <a:pt x="9143" y="0"/>
                </a:lnTo>
                <a:lnTo>
                  <a:pt x="304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969" name="object 816"/>
          <p:cNvSpPr>
            <a:spLocks/>
          </p:cNvSpPr>
          <p:nvPr/>
        </p:nvSpPr>
        <p:spPr bwMode="auto">
          <a:xfrm>
            <a:off x="3631976" y="3498099"/>
            <a:ext cx="729850" cy="1178989"/>
          </a:xfrm>
          <a:custGeom>
            <a:avLst/>
            <a:gdLst>
              <a:gd name="T0" fmla="*/ 0 w 829055"/>
              <a:gd name="T1" fmla="*/ 0 h 1338072"/>
              <a:gd name="T2" fmla="*/ 804862 w 829055"/>
              <a:gd name="T3" fmla="*/ 0 h 1338072"/>
              <a:gd name="T4" fmla="*/ 804862 w 829055"/>
              <a:gd name="T5" fmla="*/ 1300163 h 1338072"/>
              <a:gd name="T6" fmla="*/ 0 w 829055"/>
              <a:gd name="T7" fmla="*/ 1300163 h 1338072"/>
              <a:gd name="T8" fmla="*/ 0 w 829055"/>
              <a:gd name="T9" fmla="*/ 0 h 133807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29055" h="1338072">
                <a:moveTo>
                  <a:pt x="0" y="0"/>
                </a:moveTo>
                <a:lnTo>
                  <a:pt x="829055" y="0"/>
                </a:lnTo>
                <a:lnTo>
                  <a:pt x="829055" y="1338072"/>
                </a:lnTo>
                <a:lnTo>
                  <a:pt x="0" y="1338072"/>
                </a:lnTo>
                <a:lnTo>
                  <a:pt x="0" y="0"/>
                </a:lnTo>
                <a:close/>
              </a:path>
            </a:pathLst>
          </a:custGeom>
          <a:noFill/>
          <a:ln w="24384">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1970" name="object 817"/>
          <p:cNvSpPr>
            <a:spLocks/>
          </p:cNvSpPr>
          <p:nvPr/>
        </p:nvSpPr>
        <p:spPr bwMode="auto">
          <a:xfrm>
            <a:off x="3636295" y="3833513"/>
            <a:ext cx="739927" cy="0"/>
          </a:xfrm>
          <a:custGeom>
            <a:avLst/>
            <a:gdLst>
              <a:gd name="T0" fmla="*/ 0 w 838199"/>
              <a:gd name="T1" fmla="*/ 815975 w 838199"/>
              <a:gd name="T2" fmla="*/ 0 60000 65536"/>
              <a:gd name="T3" fmla="*/ 0 60000 65536"/>
            </a:gdLst>
            <a:ahLst/>
            <a:cxnLst>
              <a:cxn ang="T2">
                <a:pos x="T0" y="0"/>
              </a:cxn>
              <a:cxn ang="T3">
                <a:pos x="T1" y="0"/>
              </a:cxn>
            </a:cxnLst>
            <a:rect l="0" t="0" r="r" b="b"/>
            <a:pathLst>
              <a:path w="838199">
                <a:moveTo>
                  <a:pt x="0" y="0"/>
                </a:moveTo>
                <a:lnTo>
                  <a:pt x="838199" y="0"/>
                </a:lnTo>
              </a:path>
            </a:pathLst>
          </a:custGeom>
          <a:noFill/>
          <a:ln w="18288">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1971" name="object 818"/>
          <p:cNvSpPr>
            <a:spLocks/>
          </p:cNvSpPr>
          <p:nvPr/>
        </p:nvSpPr>
        <p:spPr bwMode="auto">
          <a:xfrm>
            <a:off x="3636295" y="4102708"/>
            <a:ext cx="734169" cy="0"/>
          </a:xfrm>
          <a:custGeom>
            <a:avLst/>
            <a:gdLst>
              <a:gd name="T0" fmla="*/ 0 w 832103"/>
              <a:gd name="T1" fmla="*/ 809625 w 832103"/>
              <a:gd name="T2" fmla="*/ 0 60000 65536"/>
              <a:gd name="T3" fmla="*/ 0 60000 65536"/>
            </a:gdLst>
            <a:ahLst/>
            <a:cxnLst>
              <a:cxn ang="T2">
                <a:pos x="T0" y="0"/>
              </a:cxn>
              <a:cxn ang="T3">
                <a:pos x="T1" y="0"/>
              </a:cxn>
            </a:cxnLst>
            <a:rect l="0" t="0" r="r" b="b"/>
            <a:pathLst>
              <a:path w="832103">
                <a:moveTo>
                  <a:pt x="0" y="0"/>
                </a:moveTo>
                <a:lnTo>
                  <a:pt x="832103" y="0"/>
                </a:lnTo>
              </a:path>
            </a:pathLst>
          </a:custGeom>
          <a:noFill/>
          <a:ln w="18288">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1972" name="object 819"/>
          <p:cNvSpPr>
            <a:spLocks/>
          </p:cNvSpPr>
          <p:nvPr/>
        </p:nvSpPr>
        <p:spPr bwMode="auto">
          <a:xfrm>
            <a:off x="3636295" y="4370463"/>
            <a:ext cx="739927" cy="0"/>
          </a:xfrm>
          <a:custGeom>
            <a:avLst/>
            <a:gdLst>
              <a:gd name="T0" fmla="*/ 0 w 838199"/>
              <a:gd name="T1" fmla="*/ 815975 w 838199"/>
              <a:gd name="T2" fmla="*/ 0 60000 65536"/>
              <a:gd name="T3" fmla="*/ 0 60000 65536"/>
            </a:gdLst>
            <a:ahLst/>
            <a:cxnLst>
              <a:cxn ang="T2">
                <a:pos x="T0" y="0"/>
              </a:cxn>
              <a:cxn ang="T3">
                <a:pos x="T1" y="0"/>
              </a:cxn>
            </a:cxnLst>
            <a:rect l="0" t="0" r="r" b="b"/>
            <a:pathLst>
              <a:path w="838199">
                <a:moveTo>
                  <a:pt x="0" y="0"/>
                </a:moveTo>
                <a:lnTo>
                  <a:pt x="838199" y="0"/>
                </a:lnTo>
              </a:path>
            </a:pathLst>
          </a:custGeom>
          <a:noFill/>
          <a:ln w="18288">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1973" name="object 820"/>
          <p:cNvSpPr>
            <a:spLocks/>
          </p:cNvSpPr>
          <p:nvPr/>
        </p:nvSpPr>
        <p:spPr bwMode="auto">
          <a:xfrm>
            <a:off x="7124317" y="3296562"/>
            <a:ext cx="911233" cy="2254330"/>
          </a:xfrm>
          <a:custGeom>
            <a:avLst/>
            <a:gdLst>
              <a:gd name="T0" fmla="*/ 0 w 1033272"/>
              <a:gd name="T1" fmla="*/ 0 h 2557271"/>
              <a:gd name="T2" fmla="*/ 1004887 w 1033272"/>
              <a:gd name="T3" fmla="*/ 0 h 2557271"/>
              <a:gd name="T4" fmla="*/ 1004887 w 1033272"/>
              <a:gd name="T5" fmla="*/ 2486025 h 2557271"/>
              <a:gd name="T6" fmla="*/ 0 w 1033272"/>
              <a:gd name="T7" fmla="*/ 2486025 h 2557271"/>
              <a:gd name="T8" fmla="*/ 0 w 1033272"/>
              <a:gd name="T9" fmla="*/ 0 h 255727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33272" h="2557271">
                <a:moveTo>
                  <a:pt x="0" y="0"/>
                </a:moveTo>
                <a:lnTo>
                  <a:pt x="1033272" y="0"/>
                </a:lnTo>
                <a:lnTo>
                  <a:pt x="1033272" y="2557271"/>
                </a:lnTo>
                <a:lnTo>
                  <a:pt x="0" y="2557271"/>
                </a:lnTo>
                <a:lnTo>
                  <a:pt x="0" y="0"/>
                </a:lnTo>
                <a:close/>
              </a:path>
            </a:pathLst>
          </a:custGeom>
          <a:noFill/>
          <a:ln w="24384">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1974" name="object 821"/>
          <p:cNvSpPr>
            <a:spLocks/>
          </p:cNvSpPr>
          <p:nvPr/>
        </p:nvSpPr>
        <p:spPr bwMode="auto">
          <a:xfrm>
            <a:off x="7124317" y="3631977"/>
            <a:ext cx="873804" cy="0"/>
          </a:xfrm>
          <a:custGeom>
            <a:avLst/>
            <a:gdLst>
              <a:gd name="T0" fmla="*/ 0 w 990600"/>
              <a:gd name="T1" fmla="*/ 963612 w 990600"/>
              <a:gd name="T2" fmla="*/ 0 60000 65536"/>
              <a:gd name="T3" fmla="*/ 0 60000 65536"/>
            </a:gdLst>
            <a:ahLst/>
            <a:cxnLst>
              <a:cxn ang="T2">
                <a:pos x="T0" y="0"/>
              </a:cxn>
              <a:cxn ang="T3">
                <a:pos x="T1" y="0"/>
              </a:cxn>
            </a:cxnLst>
            <a:rect l="0" t="0" r="r" b="b"/>
            <a:pathLst>
              <a:path w="990600">
                <a:moveTo>
                  <a:pt x="0" y="0"/>
                </a:moveTo>
                <a:lnTo>
                  <a:pt x="990600" y="0"/>
                </a:lnTo>
              </a:path>
            </a:pathLst>
          </a:custGeom>
          <a:noFill/>
          <a:ln w="18288">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1975" name="object 822"/>
          <p:cNvSpPr>
            <a:spLocks/>
          </p:cNvSpPr>
          <p:nvPr/>
        </p:nvSpPr>
        <p:spPr bwMode="auto">
          <a:xfrm>
            <a:off x="7124317" y="3901171"/>
            <a:ext cx="873804" cy="0"/>
          </a:xfrm>
          <a:custGeom>
            <a:avLst/>
            <a:gdLst>
              <a:gd name="T0" fmla="*/ 0 w 990600"/>
              <a:gd name="T1" fmla="*/ 963612 w 990600"/>
              <a:gd name="T2" fmla="*/ 0 60000 65536"/>
              <a:gd name="T3" fmla="*/ 0 60000 65536"/>
            </a:gdLst>
            <a:ahLst/>
            <a:cxnLst>
              <a:cxn ang="T2">
                <a:pos x="T0" y="0"/>
              </a:cxn>
              <a:cxn ang="T3">
                <a:pos x="T1" y="0"/>
              </a:cxn>
            </a:cxnLst>
            <a:rect l="0" t="0" r="r" b="b"/>
            <a:pathLst>
              <a:path w="990600">
                <a:moveTo>
                  <a:pt x="0" y="0"/>
                </a:moveTo>
                <a:lnTo>
                  <a:pt x="990600" y="0"/>
                </a:lnTo>
              </a:path>
            </a:pathLst>
          </a:custGeom>
          <a:noFill/>
          <a:ln w="18288">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1976" name="object 823"/>
          <p:cNvSpPr>
            <a:spLocks/>
          </p:cNvSpPr>
          <p:nvPr/>
        </p:nvSpPr>
        <p:spPr bwMode="auto">
          <a:xfrm>
            <a:off x="7124317" y="4168927"/>
            <a:ext cx="873804" cy="0"/>
          </a:xfrm>
          <a:custGeom>
            <a:avLst/>
            <a:gdLst>
              <a:gd name="T0" fmla="*/ 0 w 990600"/>
              <a:gd name="T1" fmla="*/ 963612 w 990600"/>
              <a:gd name="T2" fmla="*/ 0 60000 65536"/>
              <a:gd name="T3" fmla="*/ 0 60000 65536"/>
            </a:gdLst>
            <a:ahLst/>
            <a:cxnLst>
              <a:cxn ang="T2">
                <a:pos x="T0" y="0"/>
              </a:cxn>
              <a:cxn ang="T3">
                <a:pos x="T1" y="0"/>
              </a:cxn>
            </a:cxnLst>
            <a:rect l="0" t="0" r="r" b="b"/>
            <a:pathLst>
              <a:path w="990600">
                <a:moveTo>
                  <a:pt x="0" y="0"/>
                </a:moveTo>
                <a:lnTo>
                  <a:pt x="990600" y="0"/>
                </a:lnTo>
              </a:path>
            </a:pathLst>
          </a:custGeom>
          <a:noFill/>
          <a:ln w="18288">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1977" name="object 824"/>
          <p:cNvSpPr>
            <a:spLocks/>
          </p:cNvSpPr>
          <p:nvPr/>
        </p:nvSpPr>
        <p:spPr bwMode="auto">
          <a:xfrm>
            <a:off x="6788902" y="3296562"/>
            <a:ext cx="335415" cy="806146"/>
          </a:xfrm>
          <a:custGeom>
            <a:avLst/>
            <a:gdLst>
              <a:gd name="T0" fmla="*/ 369888 w 381000"/>
              <a:gd name="T1" fmla="*/ 0 h 914400"/>
              <a:gd name="T2" fmla="*/ 351036 w 381000"/>
              <a:gd name="T3" fmla="*/ 364 h 914400"/>
              <a:gd name="T4" fmla="*/ 332742 w 381000"/>
              <a:gd name="T5" fmla="*/ 1434 h 914400"/>
              <a:gd name="T6" fmla="*/ 315089 w 381000"/>
              <a:gd name="T7" fmla="*/ 3177 h 914400"/>
              <a:gd name="T8" fmla="*/ 298168 w 381000"/>
              <a:gd name="T9" fmla="*/ 5560 h 914400"/>
              <a:gd name="T10" fmla="*/ 282060 w 381000"/>
              <a:gd name="T11" fmla="*/ 8550 h 914400"/>
              <a:gd name="T12" fmla="*/ 266857 w 381000"/>
              <a:gd name="T13" fmla="*/ 12114 h 914400"/>
              <a:gd name="T14" fmla="*/ 252643 w 381000"/>
              <a:gd name="T15" fmla="*/ 16219 h 914400"/>
              <a:gd name="T16" fmla="*/ 239505 w 381000"/>
              <a:gd name="T17" fmla="*/ 20832 h 914400"/>
              <a:gd name="T18" fmla="*/ 227530 w 381000"/>
              <a:gd name="T19" fmla="*/ 25918 h 914400"/>
              <a:gd name="T20" fmla="*/ 207413 w 381000"/>
              <a:gd name="T21" fmla="*/ 37386 h 914400"/>
              <a:gd name="T22" fmla="*/ 192986 w 381000"/>
              <a:gd name="T23" fmla="*/ 50354 h 914400"/>
              <a:gd name="T24" fmla="*/ 184942 w 381000"/>
              <a:gd name="T25" fmla="*/ 64562 h 914400"/>
              <a:gd name="T26" fmla="*/ 183463 w 381000"/>
              <a:gd name="T27" fmla="*/ 74083 h 914400"/>
              <a:gd name="T28" fmla="*/ 183463 w 381000"/>
              <a:gd name="T29" fmla="*/ 370417 h 914400"/>
              <a:gd name="T30" fmla="*/ 182546 w 381000"/>
              <a:gd name="T31" fmla="*/ 378064 h 914400"/>
              <a:gd name="T32" fmla="*/ 179848 w 381000"/>
              <a:gd name="T33" fmla="*/ 385471 h 914400"/>
              <a:gd name="T34" fmla="*/ 175451 w 381000"/>
              <a:gd name="T35" fmla="*/ 392601 h 914400"/>
              <a:gd name="T36" fmla="*/ 169437 w 381000"/>
              <a:gd name="T37" fmla="*/ 399421 h 914400"/>
              <a:gd name="T38" fmla="*/ 161888 w 381000"/>
              <a:gd name="T39" fmla="*/ 405895 h 914400"/>
              <a:gd name="T40" fmla="*/ 152883 w 381000"/>
              <a:gd name="T41" fmla="*/ 411991 h 914400"/>
              <a:gd name="T42" fmla="*/ 142508 w 381000"/>
              <a:gd name="T43" fmla="*/ 417672 h 914400"/>
              <a:gd name="T44" fmla="*/ 130841 w 381000"/>
              <a:gd name="T45" fmla="*/ 422905 h 914400"/>
              <a:gd name="T46" fmla="*/ 117966 w 381000"/>
              <a:gd name="T47" fmla="*/ 427655 h 914400"/>
              <a:gd name="T48" fmla="*/ 103964 w 381000"/>
              <a:gd name="T49" fmla="*/ 431889 h 914400"/>
              <a:gd name="T50" fmla="*/ 88916 w 381000"/>
              <a:gd name="T51" fmla="*/ 435570 h 914400"/>
              <a:gd name="T52" fmla="*/ 72905 w 381000"/>
              <a:gd name="T53" fmla="*/ 438666 h 914400"/>
              <a:gd name="T54" fmla="*/ 56010 w 381000"/>
              <a:gd name="T55" fmla="*/ 441141 h 914400"/>
              <a:gd name="T56" fmla="*/ 38317 w 381000"/>
              <a:gd name="T57" fmla="*/ 442961 h 914400"/>
              <a:gd name="T58" fmla="*/ 19904 w 381000"/>
              <a:gd name="T59" fmla="*/ 444092 h 914400"/>
              <a:gd name="T60" fmla="*/ 853 w 381000"/>
              <a:gd name="T61" fmla="*/ 444499 h 914400"/>
              <a:gd name="T62" fmla="*/ 0 w 381000"/>
              <a:gd name="T63" fmla="*/ 444500 h 914400"/>
              <a:gd name="T64" fmla="*/ 19076 w 381000"/>
              <a:gd name="T65" fmla="*/ 444873 h 914400"/>
              <a:gd name="T66" fmla="*/ 37519 w 381000"/>
              <a:gd name="T67" fmla="*/ 445973 h 914400"/>
              <a:gd name="T68" fmla="*/ 55246 w 381000"/>
              <a:gd name="T69" fmla="*/ 447764 h 914400"/>
              <a:gd name="T70" fmla="*/ 72177 w 381000"/>
              <a:gd name="T71" fmla="*/ 450211 h 914400"/>
              <a:gd name="T72" fmla="*/ 88229 w 381000"/>
              <a:gd name="T73" fmla="*/ 453279 h 914400"/>
              <a:gd name="T74" fmla="*/ 103321 w 381000"/>
              <a:gd name="T75" fmla="*/ 456936 h 914400"/>
              <a:gd name="T76" fmla="*/ 117371 w 381000"/>
              <a:gd name="T77" fmla="*/ 461145 h 914400"/>
              <a:gd name="T78" fmla="*/ 130298 w 381000"/>
              <a:gd name="T79" fmla="*/ 465873 h 914400"/>
              <a:gd name="T80" fmla="*/ 142020 w 381000"/>
              <a:gd name="T81" fmla="*/ 471086 h 914400"/>
              <a:gd name="T82" fmla="*/ 161520 w 381000"/>
              <a:gd name="T83" fmla="*/ 482827 h 914400"/>
              <a:gd name="T84" fmla="*/ 175219 w 381000"/>
              <a:gd name="T85" fmla="*/ 496090 h 914400"/>
              <a:gd name="T86" fmla="*/ 182464 w 381000"/>
              <a:gd name="T87" fmla="*/ 510602 h 914400"/>
              <a:gd name="T88" fmla="*/ 183463 w 381000"/>
              <a:gd name="T89" fmla="*/ 518583 h 914400"/>
              <a:gd name="T90" fmla="*/ 183463 w 381000"/>
              <a:gd name="T91" fmla="*/ 814917 h 914400"/>
              <a:gd name="T92" fmla="*/ 184389 w 381000"/>
              <a:gd name="T93" fmla="*/ 822461 h 914400"/>
              <a:gd name="T94" fmla="*/ 187106 w 381000"/>
              <a:gd name="T95" fmla="*/ 829771 h 914400"/>
              <a:gd name="T96" fmla="*/ 191528 w 381000"/>
              <a:gd name="T97" fmla="*/ 836814 h 914400"/>
              <a:gd name="T98" fmla="*/ 197570 w 381000"/>
              <a:gd name="T99" fmla="*/ 843555 h 914400"/>
              <a:gd name="T100" fmla="*/ 205143 w 381000"/>
              <a:gd name="T101" fmla="*/ 849963 h 914400"/>
              <a:gd name="T102" fmla="*/ 214162 w 381000"/>
              <a:gd name="T103" fmla="*/ 856005 h 914400"/>
              <a:gd name="T104" fmla="*/ 224540 w 381000"/>
              <a:gd name="T105" fmla="*/ 861647 h 914400"/>
              <a:gd name="T106" fmla="*/ 236190 w 381000"/>
              <a:gd name="T107" fmla="*/ 866855 h 914400"/>
              <a:gd name="T108" fmla="*/ 249027 w 381000"/>
              <a:gd name="T109" fmla="*/ 871597 h 914400"/>
              <a:gd name="T110" fmla="*/ 262962 w 381000"/>
              <a:gd name="T111" fmla="*/ 875841 h 914400"/>
              <a:gd name="T112" fmla="*/ 277910 w 381000"/>
              <a:gd name="T113" fmla="*/ 879552 h 914400"/>
              <a:gd name="T114" fmla="*/ 293784 w 381000"/>
              <a:gd name="T115" fmla="*/ 882699 h 914400"/>
              <a:gd name="T116" fmla="*/ 310497 w 381000"/>
              <a:gd name="T117" fmla="*/ 885247 h 914400"/>
              <a:gd name="T118" fmla="*/ 327963 w 381000"/>
              <a:gd name="T119" fmla="*/ 887164 h 914400"/>
              <a:gd name="T120" fmla="*/ 346094 w 381000"/>
              <a:gd name="T121" fmla="*/ 888418 h 914400"/>
              <a:gd name="T122" fmla="*/ 364806 w 381000"/>
              <a:gd name="T123" fmla="*/ 888974 h 914400"/>
              <a:gd name="T124" fmla="*/ 369888 w 381000"/>
              <a:gd name="T125" fmla="*/ 889000 h 914400"/>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381000" h="914400">
                <a:moveTo>
                  <a:pt x="381000" y="0"/>
                </a:moveTo>
                <a:lnTo>
                  <a:pt x="361582" y="374"/>
                </a:lnTo>
                <a:lnTo>
                  <a:pt x="342738" y="1475"/>
                </a:lnTo>
                <a:lnTo>
                  <a:pt x="324555" y="3268"/>
                </a:lnTo>
                <a:lnTo>
                  <a:pt x="307125" y="5719"/>
                </a:lnTo>
                <a:lnTo>
                  <a:pt x="290534" y="8794"/>
                </a:lnTo>
                <a:lnTo>
                  <a:pt x="274874" y="12460"/>
                </a:lnTo>
                <a:lnTo>
                  <a:pt x="260233" y="16682"/>
                </a:lnTo>
                <a:lnTo>
                  <a:pt x="246700" y="21427"/>
                </a:lnTo>
                <a:lnTo>
                  <a:pt x="234365" y="26659"/>
                </a:lnTo>
                <a:lnTo>
                  <a:pt x="213644" y="38454"/>
                </a:lnTo>
                <a:lnTo>
                  <a:pt x="198784" y="51793"/>
                </a:lnTo>
                <a:lnTo>
                  <a:pt x="190498" y="66407"/>
                </a:lnTo>
                <a:lnTo>
                  <a:pt x="188975" y="76200"/>
                </a:lnTo>
                <a:lnTo>
                  <a:pt x="188975" y="381000"/>
                </a:lnTo>
                <a:lnTo>
                  <a:pt x="188030" y="388866"/>
                </a:lnTo>
                <a:lnTo>
                  <a:pt x="185251" y="396484"/>
                </a:lnTo>
                <a:lnTo>
                  <a:pt x="180722" y="403818"/>
                </a:lnTo>
                <a:lnTo>
                  <a:pt x="174527" y="410833"/>
                </a:lnTo>
                <a:lnTo>
                  <a:pt x="166751" y="417492"/>
                </a:lnTo>
                <a:lnTo>
                  <a:pt x="157476" y="423762"/>
                </a:lnTo>
                <a:lnTo>
                  <a:pt x="146789" y="429605"/>
                </a:lnTo>
                <a:lnTo>
                  <a:pt x="134772" y="434988"/>
                </a:lnTo>
                <a:lnTo>
                  <a:pt x="121510" y="439874"/>
                </a:lnTo>
                <a:lnTo>
                  <a:pt x="107087" y="444229"/>
                </a:lnTo>
                <a:lnTo>
                  <a:pt x="91587" y="448015"/>
                </a:lnTo>
                <a:lnTo>
                  <a:pt x="75095" y="451199"/>
                </a:lnTo>
                <a:lnTo>
                  <a:pt x="57693" y="453745"/>
                </a:lnTo>
                <a:lnTo>
                  <a:pt x="39468" y="455617"/>
                </a:lnTo>
                <a:lnTo>
                  <a:pt x="20502" y="456780"/>
                </a:lnTo>
                <a:lnTo>
                  <a:pt x="879" y="457199"/>
                </a:lnTo>
                <a:lnTo>
                  <a:pt x="0" y="457200"/>
                </a:lnTo>
                <a:lnTo>
                  <a:pt x="19649" y="457584"/>
                </a:lnTo>
                <a:lnTo>
                  <a:pt x="38646" y="458715"/>
                </a:lnTo>
                <a:lnTo>
                  <a:pt x="56906" y="460557"/>
                </a:lnTo>
                <a:lnTo>
                  <a:pt x="74345" y="463074"/>
                </a:lnTo>
                <a:lnTo>
                  <a:pt x="90880" y="466230"/>
                </a:lnTo>
                <a:lnTo>
                  <a:pt x="106425" y="469991"/>
                </a:lnTo>
                <a:lnTo>
                  <a:pt x="120897" y="474321"/>
                </a:lnTo>
                <a:lnTo>
                  <a:pt x="134212" y="479184"/>
                </a:lnTo>
                <a:lnTo>
                  <a:pt x="146286" y="484546"/>
                </a:lnTo>
                <a:lnTo>
                  <a:pt x="166372" y="496622"/>
                </a:lnTo>
                <a:lnTo>
                  <a:pt x="180483" y="510264"/>
                </a:lnTo>
                <a:lnTo>
                  <a:pt x="187946" y="525191"/>
                </a:lnTo>
                <a:lnTo>
                  <a:pt x="188975" y="533400"/>
                </a:lnTo>
                <a:lnTo>
                  <a:pt x="188975" y="838200"/>
                </a:lnTo>
                <a:lnTo>
                  <a:pt x="189928" y="845960"/>
                </a:lnTo>
                <a:lnTo>
                  <a:pt x="192727" y="853479"/>
                </a:lnTo>
                <a:lnTo>
                  <a:pt x="197282" y="860723"/>
                </a:lnTo>
                <a:lnTo>
                  <a:pt x="203505" y="867657"/>
                </a:lnTo>
                <a:lnTo>
                  <a:pt x="211306" y="874248"/>
                </a:lnTo>
                <a:lnTo>
                  <a:pt x="220596" y="880462"/>
                </a:lnTo>
                <a:lnTo>
                  <a:pt x="231286" y="886265"/>
                </a:lnTo>
                <a:lnTo>
                  <a:pt x="243286" y="891622"/>
                </a:lnTo>
                <a:lnTo>
                  <a:pt x="256508" y="896500"/>
                </a:lnTo>
                <a:lnTo>
                  <a:pt x="270862" y="900865"/>
                </a:lnTo>
                <a:lnTo>
                  <a:pt x="286259" y="904682"/>
                </a:lnTo>
                <a:lnTo>
                  <a:pt x="302610" y="907919"/>
                </a:lnTo>
                <a:lnTo>
                  <a:pt x="319825" y="910540"/>
                </a:lnTo>
                <a:lnTo>
                  <a:pt x="337815" y="912512"/>
                </a:lnTo>
                <a:lnTo>
                  <a:pt x="356491" y="913801"/>
                </a:lnTo>
                <a:lnTo>
                  <a:pt x="375765" y="914373"/>
                </a:lnTo>
                <a:lnTo>
                  <a:pt x="381000" y="914400"/>
                </a:lnTo>
              </a:path>
            </a:pathLst>
          </a:custGeom>
          <a:noFill/>
          <a:ln w="18288">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1978" name="object 825"/>
          <p:cNvSpPr>
            <a:spLocks/>
          </p:cNvSpPr>
          <p:nvPr/>
        </p:nvSpPr>
        <p:spPr bwMode="auto">
          <a:xfrm>
            <a:off x="4370464" y="3699635"/>
            <a:ext cx="2418438" cy="0"/>
          </a:xfrm>
          <a:custGeom>
            <a:avLst/>
            <a:gdLst>
              <a:gd name="T0" fmla="*/ 0 w 2743200"/>
              <a:gd name="T1" fmla="*/ 2667000 w 2743200"/>
              <a:gd name="T2" fmla="*/ 0 60000 65536"/>
              <a:gd name="T3" fmla="*/ 0 60000 65536"/>
            </a:gdLst>
            <a:ahLst/>
            <a:cxnLst>
              <a:cxn ang="T2">
                <a:pos x="T0" y="0"/>
              </a:cxn>
              <a:cxn ang="T3">
                <a:pos x="T1" y="0"/>
              </a:cxn>
            </a:cxnLst>
            <a:rect l="0" t="0" r="r" b="b"/>
            <a:pathLst>
              <a:path w="2743200">
                <a:moveTo>
                  <a:pt x="0" y="0"/>
                </a:moveTo>
                <a:lnTo>
                  <a:pt x="2743200" y="0"/>
                </a:lnTo>
              </a:path>
            </a:pathLst>
          </a:custGeom>
          <a:noFill/>
          <a:ln w="18288">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1979" name="object 826"/>
          <p:cNvSpPr>
            <a:spLocks/>
          </p:cNvSpPr>
          <p:nvPr/>
        </p:nvSpPr>
        <p:spPr bwMode="auto">
          <a:xfrm>
            <a:off x="7124317" y="4438123"/>
            <a:ext cx="873804" cy="0"/>
          </a:xfrm>
          <a:custGeom>
            <a:avLst/>
            <a:gdLst>
              <a:gd name="T0" fmla="*/ 0 w 990600"/>
              <a:gd name="T1" fmla="*/ 963612 w 990600"/>
              <a:gd name="T2" fmla="*/ 0 60000 65536"/>
              <a:gd name="T3" fmla="*/ 0 60000 65536"/>
            </a:gdLst>
            <a:ahLst/>
            <a:cxnLst>
              <a:cxn ang="T2">
                <a:pos x="T0" y="0"/>
              </a:cxn>
              <a:cxn ang="T3">
                <a:pos x="T1" y="0"/>
              </a:cxn>
            </a:cxnLst>
            <a:rect l="0" t="0" r="r" b="b"/>
            <a:pathLst>
              <a:path w="990600">
                <a:moveTo>
                  <a:pt x="0" y="0"/>
                </a:moveTo>
                <a:lnTo>
                  <a:pt x="990600" y="0"/>
                </a:lnTo>
              </a:path>
            </a:pathLst>
          </a:custGeom>
          <a:noFill/>
          <a:ln w="18288">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1980" name="object 827"/>
          <p:cNvSpPr>
            <a:spLocks/>
          </p:cNvSpPr>
          <p:nvPr/>
        </p:nvSpPr>
        <p:spPr bwMode="auto">
          <a:xfrm>
            <a:off x="7124317" y="4707317"/>
            <a:ext cx="873804" cy="0"/>
          </a:xfrm>
          <a:custGeom>
            <a:avLst/>
            <a:gdLst>
              <a:gd name="T0" fmla="*/ 0 w 990600"/>
              <a:gd name="T1" fmla="*/ 963612 w 990600"/>
              <a:gd name="T2" fmla="*/ 0 60000 65536"/>
              <a:gd name="T3" fmla="*/ 0 60000 65536"/>
            </a:gdLst>
            <a:ahLst/>
            <a:cxnLst>
              <a:cxn ang="T2">
                <a:pos x="T0" y="0"/>
              </a:cxn>
              <a:cxn ang="T3">
                <a:pos x="T1" y="0"/>
              </a:cxn>
            </a:cxnLst>
            <a:rect l="0" t="0" r="r" b="b"/>
            <a:pathLst>
              <a:path w="990600">
                <a:moveTo>
                  <a:pt x="0" y="0"/>
                </a:moveTo>
                <a:lnTo>
                  <a:pt x="990600" y="0"/>
                </a:lnTo>
              </a:path>
            </a:pathLst>
          </a:custGeom>
          <a:noFill/>
          <a:ln w="18288">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1981" name="object 828"/>
          <p:cNvSpPr>
            <a:spLocks/>
          </p:cNvSpPr>
          <p:nvPr/>
        </p:nvSpPr>
        <p:spPr bwMode="auto">
          <a:xfrm>
            <a:off x="7124317" y="4975073"/>
            <a:ext cx="873804" cy="0"/>
          </a:xfrm>
          <a:custGeom>
            <a:avLst/>
            <a:gdLst>
              <a:gd name="T0" fmla="*/ 0 w 990600"/>
              <a:gd name="T1" fmla="*/ 963612 w 990600"/>
              <a:gd name="T2" fmla="*/ 0 60000 65536"/>
              <a:gd name="T3" fmla="*/ 0 60000 65536"/>
            </a:gdLst>
            <a:ahLst/>
            <a:cxnLst>
              <a:cxn ang="T2">
                <a:pos x="T0" y="0"/>
              </a:cxn>
              <a:cxn ang="T3">
                <a:pos x="T1" y="0"/>
              </a:cxn>
            </a:cxnLst>
            <a:rect l="0" t="0" r="r" b="b"/>
            <a:pathLst>
              <a:path w="990600">
                <a:moveTo>
                  <a:pt x="0" y="0"/>
                </a:moveTo>
                <a:lnTo>
                  <a:pt x="990600" y="0"/>
                </a:lnTo>
              </a:path>
            </a:pathLst>
          </a:custGeom>
          <a:noFill/>
          <a:ln w="18288">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1982" name="object 829"/>
          <p:cNvSpPr>
            <a:spLocks/>
          </p:cNvSpPr>
          <p:nvPr/>
        </p:nvSpPr>
        <p:spPr bwMode="auto">
          <a:xfrm>
            <a:off x="7124317" y="5244269"/>
            <a:ext cx="873804" cy="0"/>
          </a:xfrm>
          <a:custGeom>
            <a:avLst/>
            <a:gdLst>
              <a:gd name="T0" fmla="*/ 0 w 990600"/>
              <a:gd name="T1" fmla="*/ 963612 w 990600"/>
              <a:gd name="T2" fmla="*/ 0 60000 65536"/>
              <a:gd name="T3" fmla="*/ 0 60000 65536"/>
            </a:gdLst>
            <a:ahLst/>
            <a:cxnLst>
              <a:cxn ang="T2">
                <a:pos x="T0" y="0"/>
              </a:cxn>
              <a:cxn ang="T3">
                <a:pos x="T1" y="0"/>
              </a:cxn>
            </a:cxnLst>
            <a:rect l="0" t="0" r="r" b="b"/>
            <a:pathLst>
              <a:path w="990600">
                <a:moveTo>
                  <a:pt x="0" y="0"/>
                </a:moveTo>
                <a:lnTo>
                  <a:pt x="990600" y="0"/>
                </a:lnTo>
              </a:path>
            </a:pathLst>
          </a:custGeom>
          <a:noFill/>
          <a:ln w="18288">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1983" name="object 830"/>
          <p:cNvSpPr>
            <a:spLocks/>
          </p:cNvSpPr>
          <p:nvPr/>
        </p:nvSpPr>
        <p:spPr bwMode="auto">
          <a:xfrm>
            <a:off x="6788902" y="4168928"/>
            <a:ext cx="335415" cy="538390"/>
          </a:xfrm>
          <a:custGeom>
            <a:avLst/>
            <a:gdLst>
              <a:gd name="T0" fmla="*/ 369888 w 381000"/>
              <a:gd name="T1" fmla="*/ 0 h 609600"/>
              <a:gd name="T2" fmla="*/ 350317 w 381000"/>
              <a:gd name="T3" fmla="*/ 250 h 609600"/>
              <a:gd name="T4" fmla="*/ 331351 w 381000"/>
              <a:gd name="T5" fmla="*/ 991 h 609600"/>
              <a:gd name="T6" fmla="*/ 313085 w 381000"/>
              <a:gd name="T7" fmla="*/ 2204 h 609600"/>
              <a:gd name="T8" fmla="*/ 295618 w 381000"/>
              <a:gd name="T9" fmla="*/ 3869 h 609600"/>
              <a:gd name="T10" fmla="*/ 279045 w 381000"/>
              <a:gd name="T11" fmla="*/ 5967 h 609600"/>
              <a:gd name="T12" fmla="*/ 263465 w 381000"/>
              <a:gd name="T13" fmla="*/ 8482 h 609600"/>
              <a:gd name="T14" fmla="*/ 248973 w 381000"/>
              <a:gd name="T15" fmla="*/ 11394 h 609600"/>
              <a:gd name="T16" fmla="*/ 235669 w 381000"/>
              <a:gd name="T17" fmla="*/ 14684 h 609600"/>
              <a:gd name="T18" fmla="*/ 223647 w 381000"/>
              <a:gd name="T19" fmla="*/ 18335 h 609600"/>
              <a:gd name="T20" fmla="*/ 213006 w 381000"/>
              <a:gd name="T21" fmla="*/ 22326 h 609600"/>
              <a:gd name="T22" fmla="*/ 203841 w 381000"/>
              <a:gd name="T23" fmla="*/ 26641 h 609600"/>
              <a:gd name="T24" fmla="*/ 196252 w 381000"/>
              <a:gd name="T25" fmla="*/ 31260 h 609600"/>
              <a:gd name="T26" fmla="*/ 186186 w 381000"/>
              <a:gd name="T27" fmla="*/ 41336 h 609600"/>
              <a:gd name="T28" fmla="*/ 183463 w 381000"/>
              <a:gd name="T29" fmla="*/ 50466 h 609600"/>
              <a:gd name="T30" fmla="*/ 183463 w 381000"/>
              <a:gd name="T31" fmla="*/ 246395 h 609600"/>
              <a:gd name="T32" fmla="*/ 182472 w 381000"/>
              <a:gd name="T33" fmla="*/ 252052 h 609600"/>
              <a:gd name="T34" fmla="*/ 179559 w 381000"/>
              <a:gd name="T35" fmla="*/ 257465 h 609600"/>
              <a:gd name="T36" fmla="*/ 174815 w 381000"/>
              <a:gd name="T37" fmla="*/ 262614 h 609600"/>
              <a:gd name="T38" fmla="*/ 168334 w 381000"/>
              <a:gd name="T39" fmla="*/ 267481 h 609600"/>
              <a:gd name="T40" fmla="*/ 160206 w 381000"/>
              <a:gd name="T41" fmla="*/ 272046 h 609600"/>
              <a:gd name="T42" fmla="*/ 150524 w 381000"/>
              <a:gd name="T43" fmla="*/ 276290 h 609600"/>
              <a:gd name="T44" fmla="*/ 139380 w 381000"/>
              <a:gd name="T45" fmla="*/ 280192 h 609600"/>
              <a:gd name="T46" fmla="*/ 126864 w 381000"/>
              <a:gd name="T47" fmla="*/ 283735 h 609600"/>
              <a:gd name="T48" fmla="*/ 113069 w 381000"/>
              <a:gd name="T49" fmla="*/ 286897 h 609600"/>
              <a:gd name="T50" fmla="*/ 98087 w 381000"/>
              <a:gd name="T51" fmla="*/ 289660 h 609600"/>
              <a:gd name="T52" fmla="*/ 82010 w 381000"/>
              <a:gd name="T53" fmla="*/ 292005 h 609600"/>
              <a:gd name="T54" fmla="*/ 64930 w 381000"/>
              <a:gd name="T55" fmla="*/ 293913 h 609600"/>
              <a:gd name="T56" fmla="*/ 46938 w 381000"/>
              <a:gd name="T57" fmla="*/ 295363 h 609600"/>
              <a:gd name="T58" fmla="*/ 28126 w 381000"/>
              <a:gd name="T59" fmla="*/ 296337 h 609600"/>
              <a:gd name="T60" fmla="*/ 8587 w 381000"/>
              <a:gd name="T61" fmla="*/ 296814 h 609600"/>
              <a:gd name="T62" fmla="*/ 0 w 381000"/>
              <a:gd name="T63" fmla="*/ 296863 h 609600"/>
              <a:gd name="T64" fmla="*/ 19823 w 381000"/>
              <a:gd name="T65" fmla="*/ 297121 h 609600"/>
              <a:gd name="T66" fmla="*/ 38959 w 381000"/>
              <a:gd name="T67" fmla="*/ 297883 h 609600"/>
              <a:gd name="T68" fmla="*/ 57314 w 381000"/>
              <a:gd name="T69" fmla="*/ 299132 h 609600"/>
              <a:gd name="T70" fmla="*/ 74797 w 381000"/>
              <a:gd name="T71" fmla="*/ 300845 h 609600"/>
              <a:gd name="T72" fmla="*/ 91316 w 381000"/>
              <a:gd name="T73" fmla="*/ 303004 h 609600"/>
              <a:gd name="T74" fmla="*/ 106779 w 381000"/>
              <a:gd name="T75" fmla="*/ 305591 h 609600"/>
              <a:gd name="T76" fmla="*/ 121094 w 381000"/>
              <a:gd name="T77" fmla="*/ 308585 h 609600"/>
              <a:gd name="T78" fmla="*/ 134170 w 381000"/>
              <a:gd name="T79" fmla="*/ 311967 h 609600"/>
              <a:gd name="T80" fmla="*/ 145915 w 381000"/>
              <a:gd name="T81" fmla="*/ 315716 h 609600"/>
              <a:gd name="T82" fmla="*/ 156235 w 381000"/>
              <a:gd name="T83" fmla="*/ 319816 h 609600"/>
              <a:gd name="T84" fmla="*/ 165042 w 381000"/>
              <a:gd name="T85" fmla="*/ 324245 h 609600"/>
              <a:gd name="T86" fmla="*/ 172242 w 381000"/>
              <a:gd name="T87" fmla="*/ 328985 h 609600"/>
              <a:gd name="T88" fmla="*/ 181452 w 381000"/>
              <a:gd name="T89" fmla="*/ 339317 h 609600"/>
              <a:gd name="T90" fmla="*/ 183463 w 381000"/>
              <a:gd name="T91" fmla="*/ 347328 h 609600"/>
              <a:gd name="T92" fmla="*/ 183463 w 381000"/>
              <a:gd name="T93" fmla="*/ 543257 h 609600"/>
              <a:gd name="T94" fmla="*/ 184461 w 381000"/>
              <a:gd name="T95" fmla="*/ 548832 h 609600"/>
              <a:gd name="T96" fmla="*/ 187389 w 381000"/>
              <a:gd name="T97" fmla="*/ 554171 h 609600"/>
              <a:gd name="T98" fmla="*/ 192149 w 381000"/>
              <a:gd name="T99" fmla="*/ 559255 h 609600"/>
              <a:gd name="T100" fmla="*/ 198644 w 381000"/>
              <a:gd name="T101" fmla="*/ 564064 h 609600"/>
              <a:gd name="T102" fmla="*/ 206778 w 381000"/>
              <a:gd name="T103" fmla="*/ 568581 h 609600"/>
              <a:gd name="T104" fmla="*/ 216454 w 381000"/>
              <a:gd name="T105" fmla="*/ 572789 h 609600"/>
              <a:gd name="T106" fmla="*/ 227575 w 381000"/>
              <a:gd name="T107" fmla="*/ 576667 h 609600"/>
              <a:gd name="T108" fmla="*/ 240043 w 381000"/>
              <a:gd name="T109" fmla="*/ 580197 h 609600"/>
              <a:gd name="T110" fmla="*/ 253761 w 381000"/>
              <a:gd name="T111" fmla="*/ 583361 h 609600"/>
              <a:gd name="T112" fmla="*/ 268633 w 381000"/>
              <a:gd name="T113" fmla="*/ 586140 h 609600"/>
              <a:gd name="T114" fmla="*/ 284560 w 381000"/>
              <a:gd name="T115" fmla="*/ 588516 h 609600"/>
              <a:gd name="T116" fmla="*/ 301447 w 381000"/>
              <a:gd name="T117" fmla="*/ 590470 h 609600"/>
              <a:gd name="T118" fmla="*/ 319197 w 381000"/>
              <a:gd name="T119" fmla="*/ 591984 h 609600"/>
              <a:gd name="T120" fmla="*/ 337711 w 381000"/>
              <a:gd name="T121" fmla="*/ 593037 h 609600"/>
              <a:gd name="T122" fmla="*/ 356892 w 381000"/>
              <a:gd name="T123" fmla="*/ 593614 h 609600"/>
              <a:gd name="T124" fmla="*/ 369888 w 381000"/>
              <a:gd name="T125" fmla="*/ 593725 h 609600"/>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381000" h="609600">
                <a:moveTo>
                  <a:pt x="381000" y="0"/>
                </a:moveTo>
                <a:lnTo>
                  <a:pt x="360841" y="257"/>
                </a:lnTo>
                <a:lnTo>
                  <a:pt x="341305" y="1018"/>
                </a:lnTo>
                <a:lnTo>
                  <a:pt x="322491" y="2263"/>
                </a:lnTo>
                <a:lnTo>
                  <a:pt x="304499" y="3972"/>
                </a:lnTo>
                <a:lnTo>
                  <a:pt x="287428" y="6127"/>
                </a:lnTo>
                <a:lnTo>
                  <a:pt x="271380" y="8709"/>
                </a:lnTo>
                <a:lnTo>
                  <a:pt x="256453" y="11699"/>
                </a:lnTo>
                <a:lnTo>
                  <a:pt x="242749" y="15077"/>
                </a:lnTo>
                <a:lnTo>
                  <a:pt x="230366" y="18825"/>
                </a:lnTo>
                <a:lnTo>
                  <a:pt x="219405" y="22923"/>
                </a:lnTo>
                <a:lnTo>
                  <a:pt x="209965" y="27353"/>
                </a:lnTo>
                <a:lnTo>
                  <a:pt x="202148" y="32096"/>
                </a:lnTo>
                <a:lnTo>
                  <a:pt x="191779" y="42441"/>
                </a:lnTo>
                <a:lnTo>
                  <a:pt x="188975" y="51815"/>
                </a:lnTo>
                <a:lnTo>
                  <a:pt x="188975" y="252983"/>
                </a:lnTo>
                <a:lnTo>
                  <a:pt x="187954" y="258791"/>
                </a:lnTo>
                <a:lnTo>
                  <a:pt x="184953" y="264349"/>
                </a:lnTo>
                <a:lnTo>
                  <a:pt x="180067" y="269636"/>
                </a:lnTo>
                <a:lnTo>
                  <a:pt x="173391" y="274633"/>
                </a:lnTo>
                <a:lnTo>
                  <a:pt x="165019" y="279320"/>
                </a:lnTo>
                <a:lnTo>
                  <a:pt x="155046" y="283677"/>
                </a:lnTo>
                <a:lnTo>
                  <a:pt x="143567" y="287684"/>
                </a:lnTo>
                <a:lnTo>
                  <a:pt x="130675" y="291321"/>
                </a:lnTo>
                <a:lnTo>
                  <a:pt x="116466" y="294568"/>
                </a:lnTo>
                <a:lnTo>
                  <a:pt x="101034" y="297405"/>
                </a:lnTo>
                <a:lnTo>
                  <a:pt x="84474" y="299813"/>
                </a:lnTo>
                <a:lnTo>
                  <a:pt x="66881" y="301772"/>
                </a:lnTo>
                <a:lnTo>
                  <a:pt x="48348" y="303260"/>
                </a:lnTo>
                <a:lnTo>
                  <a:pt x="28971" y="304260"/>
                </a:lnTo>
                <a:lnTo>
                  <a:pt x="8845" y="304750"/>
                </a:lnTo>
                <a:lnTo>
                  <a:pt x="0" y="304800"/>
                </a:lnTo>
                <a:lnTo>
                  <a:pt x="20419" y="305065"/>
                </a:lnTo>
                <a:lnTo>
                  <a:pt x="40129" y="305848"/>
                </a:lnTo>
                <a:lnTo>
                  <a:pt x="59036" y="307130"/>
                </a:lnTo>
                <a:lnTo>
                  <a:pt x="77044" y="308889"/>
                </a:lnTo>
                <a:lnTo>
                  <a:pt x="94059" y="311106"/>
                </a:lnTo>
                <a:lnTo>
                  <a:pt x="109987" y="313762"/>
                </a:lnTo>
                <a:lnTo>
                  <a:pt x="124732" y="316836"/>
                </a:lnTo>
                <a:lnTo>
                  <a:pt x="138201" y="320308"/>
                </a:lnTo>
                <a:lnTo>
                  <a:pt x="150298" y="324158"/>
                </a:lnTo>
                <a:lnTo>
                  <a:pt x="160929" y="328367"/>
                </a:lnTo>
                <a:lnTo>
                  <a:pt x="170000" y="332915"/>
                </a:lnTo>
                <a:lnTo>
                  <a:pt x="177416" y="337781"/>
                </a:lnTo>
                <a:lnTo>
                  <a:pt x="186903" y="348390"/>
                </a:lnTo>
                <a:lnTo>
                  <a:pt x="188975" y="356615"/>
                </a:lnTo>
                <a:lnTo>
                  <a:pt x="188975" y="557783"/>
                </a:lnTo>
                <a:lnTo>
                  <a:pt x="190003" y="563507"/>
                </a:lnTo>
                <a:lnTo>
                  <a:pt x="193018" y="568988"/>
                </a:lnTo>
                <a:lnTo>
                  <a:pt x="197921" y="574208"/>
                </a:lnTo>
                <a:lnTo>
                  <a:pt x="204612" y="579146"/>
                </a:lnTo>
                <a:lnTo>
                  <a:pt x="212990" y="583784"/>
                </a:lnTo>
                <a:lnTo>
                  <a:pt x="222957" y="588104"/>
                </a:lnTo>
                <a:lnTo>
                  <a:pt x="234412" y="592086"/>
                </a:lnTo>
                <a:lnTo>
                  <a:pt x="247254" y="595710"/>
                </a:lnTo>
                <a:lnTo>
                  <a:pt x="261384" y="598959"/>
                </a:lnTo>
                <a:lnTo>
                  <a:pt x="276703" y="601812"/>
                </a:lnTo>
                <a:lnTo>
                  <a:pt x="293109" y="604252"/>
                </a:lnTo>
                <a:lnTo>
                  <a:pt x="310503" y="606258"/>
                </a:lnTo>
                <a:lnTo>
                  <a:pt x="328786" y="607812"/>
                </a:lnTo>
                <a:lnTo>
                  <a:pt x="347856" y="608894"/>
                </a:lnTo>
                <a:lnTo>
                  <a:pt x="367614" y="609486"/>
                </a:lnTo>
                <a:lnTo>
                  <a:pt x="381000" y="609600"/>
                </a:lnTo>
              </a:path>
            </a:pathLst>
          </a:custGeom>
          <a:noFill/>
          <a:ln w="18288">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1984" name="object 831"/>
          <p:cNvSpPr>
            <a:spLocks/>
          </p:cNvSpPr>
          <p:nvPr/>
        </p:nvSpPr>
        <p:spPr bwMode="auto">
          <a:xfrm>
            <a:off x="4370464" y="4438123"/>
            <a:ext cx="2418438" cy="0"/>
          </a:xfrm>
          <a:custGeom>
            <a:avLst/>
            <a:gdLst>
              <a:gd name="T0" fmla="*/ 0 w 2743200"/>
              <a:gd name="T1" fmla="*/ 2667000 w 2743200"/>
              <a:gd name="T2" fmla="*/ 0 60000 65536"/>
              <a:gd name="T3" fmla="*/ 0 60000 65536"/>
            </a:gdLst>
            <a:ahLst/>
            <a:cxnLst>
              <a:cxn ang="T2">
                <a:pos x="T0" y="0"/>
              </a:cxn>
              <a:cxn ang="T3">
                <a:pos x="T1" y="0"/>
              </a:cxn>
            </a:cxnLst>
            <a:rect l="0" t="0" r="r" b="b"/>
            <a:pathLst>
              <a:path w="2743200">
                <a:moveTo>
                  <a:pt x="0" y="0"/>
                </a:moveTo>
                <a:lnTo>
                  <a:pt x="2743200" y="0"/>
                </a:lnTo>
              </a:path>
            </a:pathLst>
          </a:custGeom>
          <a:noFill/>
          <a:ln w="18288">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1986" name="object 833"/>
          <p:cNvSpPr>
            <a:spLocks/>
          </p:cNvSpPr>
          <p:nvPr/>
        </p:nvSpPr>
        <p:spPr bwMode="auto">
          <a:xfrm>
            <a:off x="2355098" y="3631977"/>
            <a:ext cx="1168912" cy="0"/>
          </a:xfrm>
          <a:custGeom>
            <a:avLst/>
            <a:gdLst>
              <a:gd name="T0" fmla="*/ 0 w 1325879"/>
              <a:gd name="T1" fmla="*/ 1289050 w 1325879"/>
              <a:gd name="T2" fmla="*/ 0 60000 65536"/>
              <a:gd name="T3" fmla="*/ 0 60000 65536"/>
            </a:gdLst>
            <a:ahLst/>
            <a:cxnLst>
              <a:cxn ang="T2">
                <a:pos x="T0" y="0"/>
              </a:cxn>
              <a:cxn ang="T3">
                <a:pos x="T1" y="0"/>
              </a:cxn>
            </a:cxnLst>
            <a:rect l="0" t="0" r="r" b="b"/>
            <a:pathLst>
              <a:path w="1325879">
                <a:moveTo>
                  <a:pt x="0" y="0"/>
                </a:moveTo>
                <a:lnTo>
                  <a:pt x="1325879" y="0"/>
                </a:lnTo>
              </a:path>
            </a:pathLst>
          </a:custGeom>
          <a:noFill/>
          <a:ln w="18288">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1987" name="object 834"/>
          <p:cNvSpPr>
            <a:spLocks/>
          </p:cNvSpPr>
          <p:nvPr/>
        </p:nvSpPr>
        <p:spPr bwMode="auto">
          <a:xfrm>
            <a:off x="3525450" y="3580153"/>
            <a:ext cx="107966" cy="109406"/>
          </a:xfrm>
          <a:custGeom>
            <a:avLst/>
            <a:gdLst>
              <a:gd name="T0" fmla="*/ 0 w 121920"/>
              <a:gd name="T1" fmla="*/ 120650 h 124967"/>
              <a:gd name="T2" fmla="*/ 119062 w 121920"/>
              <a:gd name="T3" fmla="*/ 58854 h 124967"/>
              <a:gd name="T4" fmla="*/ 0 w 121920"/>
              <a:gd name="T5" fmla="*/ 0 h 124967"/>
              <a:gd name="T6" fmla="*/ 0 w 121920"/>
              <a:gd name="T7" fmla="*/ 120650 h 12496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21920" h="124967">
                <a:moveTo>
                  <a:pt x="0" y="124967"/>
                </a:moveTo>
                <a:lnTo>
                  <a:pt x="121920" y="60960"/>
                </a:lnTo>
                <a:lnTo>
                  <a:pt x="0" y="0"/>
                </a:lnTo>
                <a:lnTo>
                  <a:pt x="0" y="12496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988" name="object 835"/>
          <p:cNvSpPr>
            <a:spLocks/>
          </p:cNvSpPr>
          <p:nvPr/>
        </p:nvSpPr>
        <p:spPr bwMode="auto">
          <a:xfrm>
            <a:off x="2422758" y="4572000"/>
            <a:ext cx="1101253" cy="0"/>
          </a:xfrm>
          <a:custGeom>
            <a:avLst/>
            <a:gdLst>
              <a:gd name="T0" fmla="*/ 0 w 1249679"/>
              <a:gd name="T1" fmla="*/ 1214437 w 1249679"/>
              <a:gd name="T2" fmla="*/ 0 60000 65536"/>
              <a:gd name="T3" fmla="*/ 0 60000 65536"/>
            </a:gdLst>
            <a:ahLst/>
            <a:cxnLst>
              <a:cxn ang="T2">
                <a:pos x="T0" y="0"/>
              </a:cxn>
              <a:cxn ang="T3">
                <a:pos x="T1" y="0"/>
              </a:cxn>
            </a:cxnLst>
            <a:rect l="0" t="0" r="r" b="b"/>
            <a:pathLst>
              <a:path w="1249679">
                <a:moveTo>
                  <a:pt x="0" y="0"/>
                </a:moveTo>
                <a:lnTo>
                  <a:pt x="1249679" y="0"/>
                </a:lnTo>
              </a:path>
            </a:pathLst>
          </a:custGeom>
          <a:noFill/>
          <a:ln w="18288">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1989" name="object 836"/>
          <p:cNvSpPr>
            <a:spLocks/>
          </p:cNvSpPr>
          <p:nvPr/>
        </p:nvSpPr>
        <p:spPr bwMode="auto">
          <a:xfrm>
            <a:off x="3525450" y="4520176"/>
            <a:ext cx="107966" cy="109406"/>
          </a:xfrm>
          <a:custGeom>
            <a:avLst/>
            <a:gdLst>
              <a:gd name="T0" fmla="*/ 0 w 121920"/>
              <a:gd name="T1" fmla="*/ 120651 h 124967"/>
              <a:gd name="T2" fmla="*/ 119062 w 121920"/>
              <a:gd name="T3" fmla="*/ 58854 h 124967"/>
              <a:gd name="T4" fmla="*/ 0 w 121920"/>
              <a:gd name="T5" fmla="*/ 0 h 124967"/>
              <a:gd name="T6" fmla="*/ 0 w 121920"/>
              <a:gd name="T7" fmla="*/ 120651 h 12496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21920" h="124967">
                <a:moveTo>
                  <a:pt x="0" y="124968"/>
                </a:moveTo>
                <a:lnTo>
                  <a:pt x="121920" y="60960"/>
                </a:lnTo>
                <a:lnTo>
                  <a:pt x="0" y="0"/>
                </a:lnTo>
                <a:lnTo>
                  <a:pt x="0" y="12496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992" name="object 810"/>
          <p:cNvSpPr>
            <a:spLocks/>
          </p:cNvSpPr>
          <p:nvPr/>
        </p:nvSpPr>
        <p:spPr bwMode="auto">
          <a:xfrm>
            <a:off x="2029761" y="2560954"/>
            <a:ext cx="27352" cy="60461"/>
          </a:xfrm>
          <a:custGeom>
            <a:avLst/>
            <a:gdLst>
              <a:gd name="T0" fmla="*/ 0 w 30480"/>
              <a:gd name="T1" fmla="*/ 0 h 69011"/>
              <a:gd name="T2" fmla="*/ 6032 w 30480"/>
              <a:gd name="T3" fmla="*/ 63497 h 69011"/>
              <a:gd name="T4" fmla="*/ 30163 w 30480"/>
              <a:gd name="T5" fmla="*/ 66675 h 69011"/>
              <a:gd name="T6" fmla="*/ 30163 w 30480"/>
              <a:gd name="T7" fmla="*/ 0 h 69011"/>
              <a:gd name="T8" fmla="*/ 0 w 30480"/>
              <a:gd name="T9" fmla="*/ 0 h 6901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80" h="69011">
                <a:moveTo>
                  <a:pt x="0" y="0"/>
                </a:moveTo>
                <a:lnTo>
                  <a:pt x="6095" y="65722"/>
                </a:lnTo>
                <a:lnTo>
                  <a:pt x="30480" y="69011"/>
                </a:lnTo>
                <a:lnTo>
                  <a:pt x="3048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993" name="object 811"/>
          <p:cNvSpPr>
            <a:spLocks/>
          </p:cNvSpPr>
          <p:nvPr/>
        </p:nvSpPr>
        <p:spPr bwMode="auto">
          <a:xfrm>
            <a:off x="2064310" y="2595503"/>
            <a:ext cx="57582" cy="61900"/>
          </a:xfrm>
          <a:custGeom>
            <a:avLst/>
            <a:gdLst>
              <a:gd name="T0" fmla="*/ 0 w 64007"/>
              <a:gd name="T1" fmla="*/ 48753 h 69011"/>
              <a:gd name="T2" fmla="*/ 18142 w 64007"/>
              <a:gd name="T3" fmla="*/ 68262 h 69011"/>
              <a:gd name="T4" fmla="*/ 63500 w 64007"/>
              <a:gd name="T5" fmla="*/ 26003 h 69011"/>
              <a:gd name="T6" fmla="*/ 45357 w 64007"/>
              <a:gd name="T7" fmla="*/ 0 h 69011"/>
              <a:gd name="T8" fmla="*/ 0 w 64007"/>
              <a:gd name="T9" fmla="*/ 48753 h 6901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4007" h="69011">
                <a:moveTo>
                  <a:pt x="0" y="49288"/>
                </a:moveTo>
                <a:lnTo>
                  <a:pt x="18287" y="69011"/>
                </a:lnTo>
                <a:lnTo>
                  <a:pt x="64007" y="26288"/>
                </a:lnTo>
                <a:lnTo>
                  <a:pt x="45719" y="0"/>
                </a:lnTo>
                <a:lnTo>
                  <a:pt x="0" y="4928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994" name="object 812"/>
          <p:cNvSpPr>
            <a:spLocks/>
          </p:cNvSpPr>
          <p:nvPr/>
        </p:nvSpPr>
        <p:spPr bwMode="auto">
          <a:xfrm>
            <a:off x="1998091" y="2632931"/>
            <a:ext cx="53264" cy="50384"/>
          </a:xfrm>
          <a:custGeom>
            <a:avLst/>
            <a:gdLst>
              <a:gd name="T0" fmla="*/ 17621 w 60959"/>
              <a:gd name="T1" fmla="*/ 0 h 55867"/>
              <a:gd name="T2" fmla="*/ 0 w 60959"/>
              <a:gd name="T3" fmla="*/ 26144 h 55867"/>
              <a:gd name="T4" fmla="*/ 46990 w 60959"/>
              <a:gd name="T5" fmla="*/ 55562 h 55867"/>
              <a:gd name="T6" fmla="*/ 58738 w 60959"/>
              <a:gd name="T7" fmla="*/ 35947 h 55867"/>
              <a:gd name="T8" fmla="*/ 17621 w 60959"/>
              <a:gd name="T9" fmla="*/ 0 h 5586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0959" h="55867">
                <a:moveTo>
                  <a:pt x="18287" y="0"/>
                </a:moveTo>
                <a:lnTo>
                  <a:pt x="0" y="26288"/>
                </a:lnTo>
                <a:lnTo>
                  <a:pt x="48767" y="55867"/>
                </a:lnTo>
                <a:lnTo>
                  <a:pt x="60959" y="36144"/>
                </a:lnTo>
                <a:lnTo>
                  <a:pt x="1828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995" name="object 813"/>
          <p:cNvSpPr>
            <a:spLocks/>
          </p:cNvSpPr>
          <p:nvPr/>
        </p:nvSpPr>
        <p:spPr bwMode="auto">
          <a:xfrm>
            <a:off x="2054234" y="2677557"/>
            <a:ext cx="48945" cy="43186"/>
          </a:xfrm>
          <a:custGeom>
            <a:avLst/>
            <a:gdLst>
              <a:gd name="T0" fmla="*/ 5996 w 54863"/>
              <a:gd name="T1" fmla="*/ 0 h 49288"/>
              <a:gd name="T2" fmla="*/ 0 w 54863"/>
              <a:gd name="T3" fmla="*/ 22223 h 49288"/>
              <a:gd name="T4" fmla="*/ 44979 w 54863"/>
              <a:gd name="T5" fmla="*/ 47625 h 49288"/>
              <a:gd name="T6" fmla="*/ 53975 w 54863"/>
              <a:gd name="T7" fmla="*/ 19058 h 49288"/>
              <a:gd name="T8" fmla="*/ 5996 w 54863"/>
              <a:gd name="T9" fmla="*/ 0 h 49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4863" h="49288">
                <a:moveTo>
                  <a:pt x="6095" y="0"/>
                </a:moveTo>
                <a:lnTo>
                  <a:pt x="0" y="22999"/>
                </a:lnTo>
                <a:lnTo>
                  <a:pt x="45719" y="49288"/>
                </a:lnTo>
                <a:lnTo>
                  <a:pt x="54863" y="19723"/>
                </a:lnTo>
                <a:lnTo>
                  <a:pt x="609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996" name="object 814"/>
          <p:cNvSpPr>
            <a:spLocks/>
          </p:cNvSpPr>
          <p:nvPr/>
        </p:nvSpPr>
        <p:spPr bwMode="auto">
          <a:xfrm>
            <a:off x="1967861" y="2686195"/>
            <a:ext cx="59021" cy="43186"/>
          </a:xfrm>
          <a:custGeom>
            <a:avLst/>
            <a:gdLst>
              <a:gd name="T0" fmla="*/ 65087 w 67056"/>
              <a:gd name="T1" fmla="*/ 22230 h 49301"/>
              <a:gd name="T2" fmla="*/ 14792 w 67056"/>
              <a:gd name="T3" fmla="*/ 0 h 49301"/>
              <a:gd name="T4" fmla="*/ 0 w 67056"/>
              <a:gd name="T5" fmla="*/ 19053 h 49301"/>
              <a:gd name="T6" fmla="*/ 50295 w 67056"/>
              <a:gd name="T7" fmla="*/ 47625 h 49301"/>
              <a:gd name="T8" fmla="*/ 65087 w 67056"/>
              <a:gd name="T9" fmla="*/ 22230 h 4930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7056" h="49301">
                <a:moveTo>
                  <a:pt x="67056" y="23012"/>
                </a:moveTo>
                <a:lnTo>
                  <a:pt x="15239" y="0"/>
                </a:lnTo>
                <a:lnTo>
                  <a:pt x="0" y="19723"/>
                </a:lnTo>
                <a:lnTo>
                  <a:pt x="51816" y="49301"/>
                </a:lnTo>
                <a:lnTo>
                  <a:pt x="67056" y="2301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997" name="object 815"/>
          <p:cNvSpPr>
            <a:spLocks/>
          </p:cNvSpPr>
          <p:nvPr/>
        </p:nvSpPr>
        <p:spPr bwMode="auto">
          <a:xfrm>
            <a:off x="2026881" y="2714985"/>
            <a:ext cx="51824" cy="51824"/>
          </a:xfrm>
          <a:custGeom>
            <a:avLst/>
            <a:gdLst>
              <a:gd name="T0" fmla="*/ 15038 w 57912"/>
              <a:gd name="T1" fmla="*/ 0 h 59143"/>
              <a:gd name="T2" fmla="*/ 0 w 57912"/>
              <a:gd name="T3" fmla="*/ 28581 h 59143"/>
              <a:gd name="T4" fmla="*/ 48126 w 57912"/>
              <a:gd name="T5" fmla="*/ 57150 h 59143"/>
              <a:gd name="T6" fmla="*/ 57150 w 57912"/>
              <a:gd name="T7" fmla="*/ 31747 h 59143"/>
              <a:gd name="T8" fmla="*/ 15038 w 57912"/>
              <a:gd name="T9" fmla="*/ 0 h 5914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912" h="59143">
                <a:moveTo>
                  <a:pt x="15239" y="0"/>
                </a:moveTo>
                <a:lnTo>
                  <a:pt x="0" y="29578"/>
                </a:lnTo>
                <a:lnTo>
                  <a:pt x="48768" y="59143"/>
                </a:lnTo>
                <a:lnTo>
                  <a:pt x="57912" y="32854"/>
                </a:lnTo>
                <a:lnTo>
                  <a:pt x="1523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998" name="object 742"/>
          <p:cNvSpPr>
            <a:spLocks/>
          </p:cNvSpPr>
          <p:nvPr/>
        </p:nvSpPr>
        <p:spPr bwMode="auto">
          <a:xfrm>
            <a:off x="6509630" y="2442911"/>
            <a:ext cx="316700" cy="246162"/>
          </a:xfrm>
          <a:custGeom>
            <a:avLst/>
            <a:gdLst>
              <a:gd name="T0" fmla="*/ 284136 w 359664"/>
              <a:gd name="T1" fmla="*/ 0 h 279641"/>
              <a:gd name="T2" fmla="*/ 0 w 359664"/>
              <a:gd name="T3" fmla="*/ 123926 h 279641"/>
              <a:gd name="T4" fmla="*/ 65114 w 359664"/>
              <a:gd name="T5" fmla="*/ 271462 h 279641"/>
              <a:gd name="T6" fmla="*/ 349250 w 359664"/>
              <a:gd name="T7" fmla="*/ 147535 h 279641"/>
              <a:gd name="T8" fmla="*/ 284136 w 359664"/>
              <a:gd name="T9" fmla="*/ 0 h 27964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9664" h="279641">
                <a:moveTo>
                  <a:pt x="292608" y="0"/>
                </a:moveTo>
                <a:lnTo>
                  <a:pt x="0" y="127660"/>
                </a:lnTo>
                <a:lnTo>
                  <a:pt x="67056" y="279641"/>
                </a:lnTo>
                <a:lnTo>
                  <a:pt x="359664" y="151980"/>
                </a:lnTo>
                <a:lnTo>
                  <a:pt x="292608" y="0"/>
                </a:lnTo>
                <a:close/>
              </a:path>
            </a:pathLst>
          </a:custGeom>
          <a:solidFill>
            <a:srgbClr val="99594C"/>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999" name="object 743"/>
          <p:cNvSpPr>
            <a:spLocks/>
          </p:cNvSpPr>
          <p:nvPr/>
        </p:nvSpPr>
        <p:spPr bwMode="auto">
          <a:xfrm>
            <a:off x="6698211" y="2503372"/>
            <a:ext cx="63340" cy="73416"/>
          </a:xfrm>
          <a:custGeom>
            <a:avLst/>
            <a:gdLst>
              <a:gd name="T0" fmla="*/ 0 w 73151"/>
              <a:gd name="T1" fmla="*/ 65965 h 82067"/>
              <a:gd name="T2" fmla="*/ 20372 w 73151"/>
              <a:gd name="T3" fmla="*/ 80962 h 82067"/>
              <a:gd name="T4" fmla="*/ 69850 w 73151"/>
              <a:gd name="T5" fmla="*/ 11989 h 82067"/>
              <a:gd name="T6" fmla="*/ 46566 w 73151"/>
              <a:gd name="T7" fmla="*/ 0 h 82067"/>
              <a:gd name="T8" fmla="*/ 0 w 73151"/>
              <a:gd name="T9" fmla="*/ 65965 h 8206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3151" h="82067">
                <a:moveTo>
                  <a:pt x="0" y="66865"/>
                </a:moveTo>
                <a:lnTo>
                  <a:pt x="21335" y="82067"/>
                </a:lnTo>
                <a:lnTo>
                  <a:pt x="73151" y="12153"/>
                </a:lnTo>
                <a:lnTo>
                  <a:pt x="48767" y="0"/>
                </a:lnTo>
                <a:lnTo>
                  <a:pt x="0" y="66865"/>
                </a:lnTo>
                <a:close/>
              </a:path>
            </a:pathLst>
          </a:custGeom>
          <a:solidFill>
            <a:srgbClr val="B20019"/>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2000" name="object 744"/>
          <p:cNvSpPr>
            <a:spLocks/>
          </p:cNvSpPr>
          <p:nvPr/>
        </p:nvSpPr>
        <p:spPr bwMode="auto">
          <a:xfrm>
            <a:off x="6434773" y="2284561"/>
            <a:ext cx="305184" cy="270635"/>
          </a:xfrm>
          <a:custGeom>
            <a:avLst/>
            <a:gdLst>
              <a:gd name="T0" fmla="*/ 253888 w 347471"/>
              <a:gd name="T1" fmla="*/ 0 h 307009"/>
              <a:gd name="T2" fmla="*/ 0 w 347471"/>
              <a:gd name="T3" fmla="*/ 109335 h 307009"/>
              <a:gd name="T4" fmla="*/ 82661 w 347471"/>
              <a:gd name="T5" fmla="*/ 298450 h 307009"/>
              <a:gd name="T6" fmla="*/ 336550 w 347471"/>
              <a:gd name="T7" fmla="*/ 189115 h 307009"/>
              <a:gd name="T8" fmla="*/ 253888 w 347471"/>
              <a:gd name="T9" fmla="*/ 0 h 30700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47471" h="307009">
                <a:moveTo>
                  <a:pt x="262127" y="0"/>
                </a:moveTo>
                <a:lnTo>
                  <a:pt x="0" y="112471"/>
                </a:lnTo>
                <a:lnTo>
                  <a:pt x="85343" y="307009"/>
                </a:lnTo>
                <a:lnTo>
                  <a:pt x="347471" y="194538"/>
                </a:lnTo>
                <a:lnTo>
                  <a:pt x="262127" y="0"/>
                </a:lnTo>
                <a:close/>
              </a:path>
            </a:pathLst>
          </a:custGeom>
          <a:solidFill>
            <a:srgbClr val="D8AA8C"/>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2001" name="object 745"/>
          <p:cNvSpPr>
            <a:spLocks/>
          </p:cNvSpPr>
          <p:nvPr/>
        </p:nvSpPr>
        <p:spPr bwMode="auto">
          <a:xfrm>
            <a:off x="6503871" y="2418439"/>
            <a:ext cx="110846" cy="84934"/>
          </a:xfrm>
          <a:custGeom>
            <a:avLst/>
            <a:gdLst>
              <a:gd name="T0" fmla="*/ 98387 w 124968"/>
              <a:gd name="T1" fmla="*/ 0 h 97282"/>
              <a:gd name="T2" fmla="*/ 0 w 124968"/>
              <a:gd name="T3" fmla="*/ 40974 h 97282"/>
              <a:gd name="T4" fmla="*/ 23851 w 124968"/>
              <a:gd name="T5" fmla="*/ 93663 h 97282"/>
              <a:gd name="T6" fmla="*/ 122238 w 124968"/>
              <a:gd name="T7" fmla="*/ 52688 h 97282"/>
              <a:gd name="T8" fmla="*/ 98387 w 124968"/>
              <a:gd name="T9" fmla="*/ 0 h 9728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4968" h="97282">
                <a:moveTo>
                  <a:pt x="100584" y="0"/>
                </a:moveTo>
                <a:lnTo>
                  <a:pt x="0" y="42557"/>
                </a:lnTo>
                <a:lnTo>
                  <a:pt x="24384" y="97282"/>
                </a:lnTo>
                <a:lnTo>
                  <a:pt x="124968" y="54724"/>
                </a:lnTo>
                <a:lnTo>
                  <a:pt x="100584" y="0"/>
                </a:lnTo>
                <a:close/>
              </a:path>
            </a:pathLst>
          </a:custGeom>
          <a:solidFill>
            <a:srgbClr val="0066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2002" name="object 746"/>
          <p:cNvSpPr>
            <a:spLocks/>
          </p:cNvSpPr>
          <p:nvPr/>
        </p:nvSpPr>
        <p:spPr bwMode="auto">
          <a:xfrm>
            <a:off x="6515388" y="2431395"/>
            <a:ext cx="84934" cy="61900"/>
          </a:xfrm>
          <a:custGeom>
            <a:avLst/>
            <a:gdLst>
              <a:gd name="T0" fmla="*/ 79028 w 97536"/>
              <a:gd name="T1" fmla="*/ 0 h 69913"/>
              <a:gd name="T2" fmla="*/ 0 w 97536"/>
              <a:gd name="T3" fmla="*/ 32649 h 69913"/>
              <a:gd name="T4" fmla="*/ 14635 w 97536"/>
              <a:gd name="T5" fmla="*/ 68262 h 69913"/>
              <a:gd name="T6" fmla="*/ 93663 w 97536"/>
              <a:gd name="T7" fmla="*/ 32649 h 69913"/>
              <a:gd name="T8" fmla="*/ 79028 w 97536"/>
              <a:gd name="T9" fmla="*/ 0 h 6991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7536" h="69913">
                <a:moveTo>
                  <a:pt x="82296" y="0"/>
                </a:moveTo>
                <a:lnTo>
                  <a:pt x="0" y="33439"/>
                </a:lnTo>
                <a:lnTo>
                  <a:pt x="15240" y="69913"/>
                </a:lnTo>
                <a:lnTo>
                  <a:pt x="97536" y="33439"/>
                </a:lnTo>
                <a:lnTo>
                  <a:pt x="8229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2003" name="object 747"/>
          <p:cNvSpPr>
            <a:spLocks/>
          </p:cNvSpPr>
          <p:nvPr/>
        </p:nvSpPr>
        <p:spPr bwMode="auto">
          <a:xfrm>
            <a:off x="6503872" y="2372373"/>
            <a:ext cx="133878" cy="64780"/>
          </a:xfrm>
          <a:custGeom>
            <a:avLst/>
            <a:gdLst>
              <a:gd name="T0" fmla="*/ 138780 w 152400"/>
              <a:gd name="T1" fmla="*/ 71438 h 72948"/>
              <a:gd name="T2" fmla="*/ 147638 w 152400"/>
              <a:gd name="T3" fmla="*/ 29762 h 72948"/>
              <a:gd name="T4" fmla="*/ 5906 w 152400"/>
              <a:gd name="T5" fmla="*/ 0 h 72948"/>
              <a:gd name="T6" fmla="*/ 0 w 152400"/>
              <a:gd name="T7" fmla="*/ 41664 h 72948"/>
              <a:gd name="T8" fmla="*/ 138780 w 152400"/>
              <a:gd name="T9" fmla="*/ 71438 h 7294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2400" h="72948">
                <a:moveTo>
                  <a:pt x="143256" y="72948"/>
                </a:moveTo>
                <a:lnTo>
                  <a:pt x="152400" y="30391"/>
                </a:lnTo>
                <a:lnTo>
                  <a:pt x="6096" y="0"/>
                </a:lnTo>
                <a:lnTo>
                  <a:pt x="0" y="42545"/>
                </a:lnTo>
                <a:lnTo>
                  <a:pt x="143256" y="72948"/>
                </a:lnTo>
                <a:close/>
              </a:path>
            </a:pathLst>
          </a:custGeom>
          <a:solidFill>
            <a:srgbClr val="C10A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2004" name="object 748"/>
          <p:cNvSpPr>
            <a:spLocks/>
          </p:cNvSpPr>
          <p:nvPr/>
        </p:nvSpPr>
        <p:spPr bwMode="auto">
          <a:xfrm>
            <a:off x="6420378" y="2219781"/>
            <a:ext cx="272075" cy="158350"/>
          </a:xfrm>
          <a:custGeom>
            <a:avLst/>
            <a:gdLst>
              <a:gd name="T0" fmla="*/ 273302 w 307848"/>
              <a:gd name="T1" fmla="*/ 0 h 179336"/>
              <a:gd name="T2" fmla="*/ 0 w 307848"/>
              <a:gd name="T3" fmla="*/ 118395 h 179336"/>
              <a:gd name="T4" fmla="*/ 26735 w 307848"/>
              <a:gd name="T5" fmla="*/ 174625 h 179336"/>
              <a:gd name="T6" fmla="*/ 300038 w 307848"/>
              <a:gd name="T7" fmla="*/ 59197 h 179336"/>
              <a:gd name="T8" fmla="*/ 273302 w 307848"/>
              <a:gd name="T9" fmla="*/ 0 h 17933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7848" h="179336">
                <a:moveTo>
                  <a:pt x="280416" y="0"/>
                </a:moveTo>
                <a:lnTo>
                  <a:pt x="0" y="121589"/>
                </a:lnTo>
                <a:lnTo>
                  <a:pt x="27431" y="179336"/>
                </a:lnTo>
                <a:lnTo>
                  <a:pt x="307848" y="60794"/>
                </a:lnTo>
                <a:lnTo>
                  <a:pt x="280416" y="0"/>
                </a:lnTo>
                <a:close/>
              </a:path>
            </a:pathLst>
          </a:custGeom>
          <a:solidFill>
            <a:srgbClr val="991E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2005" name="object 749"/>
          <p:cNvSpPr>
            <a:spLocks/>
          </p:cNvSpPr>
          <p:nvPr/>
        </p:nvSpPr>
        <p:spPr bwMode="auto">
          <a:xfrm>
            <a:off x="6355599" y="2150683"/>
            <a:ext cx="166987" cy="181383"/>
          </a:xfrm>
          <a:custGeom>
            <a:avLst/>
            <a:gdLst>
              <a:gd name="T0" fmla="*/ 0 w 188975"/>
              <a:gd name="T1" fmla="*/ 52946 h 206692"/>
              <a:gd name="T2" fmla="*/ 62373 w 188975"/>
              <a:gd name="T3" fmla="*/ 200025 h 206692"/>
              <a:gd name="T4" fmla="*/ 184150 w 188975"/>
              <a:gd name="T5" fmla="*/ 147078 h 206692"/>
              <a:gd name="T6" fmla="*/ 121777 w 188975"/>
              <a:gd name="T7" fmla="*/ 0 h 206692"/>
              <a:gd name="T8" fmla="*/ 0 w 188975"/>
              <a:gd name="T9" fmla="*/ 52946 h 20669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8975" h="206692">
                <a:moveTo>
                  <a:pt x="0" y="54711"/>
                </a:moveTo>
                <a:lnTo>
                  <a:pt x="64007" y="206692"/>
                </a:lnTo>
                <a:lnTo>
                  <a:pt x="188975" y="151980"/>
                </a:lnTo>
                <a:lnTo>
                  <a:pt x="124968" y="0"/>
                </a:lnTo>
                <a:lnTo>
                  <a:pt x="0" y="54711"/>
                </a:lnTo>
                <a:close/>
              </a:path>
            </a:pathLst>
          </a:custGeom>
          <a:solidFill>
            <a:srgbClr val="CC8E66"/>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2006" name="object 750"/>
          <p:cNvSpPr>
            <a:spLocks/>
          </p:cNvSpPr>
          <p:nvPr/>
        </p:nvSpPr>
        <p:spPr bwMode="auto">
          <a:xfrm>
            <a:off x="6410302" y="2247133"/>
            <a:ext cx="47505" cy="47505"/>
          </a:xfrm>
          <a:custGeom>
            <a:avLst/>
            <a:gdLst>
              <a:gd name="T0" fmla="*/ 34924 w 54864"/>
              <a:gd name="T1" fmla="*/ 0 h 54724"/>
              <a:gd name="T2" fmla="*/ 0 w 54864"/>
              <a:gd name="T3" fmla="*/ 14552 h 54724"/>
              <a:gd name="T4" fmla="*/ 17462 w 54864"/>
              <a:gd name="T5" fmla="*/ 52387 h 54724"/>
              <a:gd name="T6" fmla="*/ 52387 w 54864"/>
              <a:gd name="T7" fmla="*/ 37834 h 54724"/>
              <a:gd name="T8" fmla="*/ 34924 w 54864"/>
              <a:gd name="T9" fmla="*/ 0 h 5472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4864" h="54724">
                <a:moveTo>
                  <a:pt x="36575" y="0"/>
                </a:moveTo>
                <a:lnTo>
                  <a:pt x="0" y="15201"/>
                </a:lnTo>
                <a:lnTo>
                  <a:pt x="18288" y="54724"/>
                </a:lnTo>
                <a:lnTo>
                  <a:pt x="54864" y="39522"/>
                </a:lnTo>
                <a:lnTo>
                  <a:pt x="36575" y="0"/>
                </a:lnTo>
                <a:close/>
              </a:path>
            </a:pathLst>
          </a:custGeom>
          <a:solidFill>
            <a:srgbClr val="007FE5"/>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2007" name="object 751"/>
          <p:cNvSpPr>
            <a:spLocks/>
          </p:cNvSpPr>
          <p:nvPr/>
        </p:nvSpPr>
        <p:spPr bwMode="auto">
          <a:xfrm>
            <a:off x="6407423" y="2192430"/>
            <a:ext cx="71977" cy="83494"/>
          </a:xfrm>
          <a:custGeom>
            <a:avLst/>
            <a:gdLst>
              <a:gd name="T0" fmla="*/ 49977 w 82296"/>
              <a:gd name="T1" fmla="*/ 0 h 94233"/>
              <a:gd name="T2" fmla="*/ 0 w 82296"/>
              <a:gd name="T3" fmla="*/ 20798 h 94233"/>
              <a:gd name="T4" fmla="*/ 29398 w 82296"/>
              <a:gd name="T5" fmla="*/ 92075 h 94233"/>
              <a:gd name="T6" fmla="*/ 79375 w 82296"/>
              <a:gd name="T7" fmla="*/ 68312 h 94233"/>
              <a:gd name="T8" fmla="*/ 49977 w 82296"/>
              <a:gd name="T9" fmla="*/ 0 h 9423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2296" h="94233">
                <a:moveTo>
                  <a:pt x="51816" y="0"/>
                </a:moveTo>
                <a:lnTo>
                  <a:pt x="0" y="21285"/>
                </a:lnTo>
                <a:lnTo>
                  <a:pt x="30480" y="94233"/>
                </a:lnTo>
                <a:lnTo>
                  <a:pt x="82296" y="69913"/>
                </a:lnTo>
                <a:lnTo>
                  <a:pt x="5181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2008" name="object 752"/>
          <p:cNvSpPr>
            <a:spLocks/>
          </p:cNvSpPr>
          <p:nvPr/>
        </p:nvSpPr>
        <p:spPr bwMode="auto">
          <a:xfrm>
            <a:off x="6439092" y="2051355"/>
            <a:ext cx="178504" cy="233207"/>
          </a:xfrm>
          <a:custGeom>
            <a:avLst/>
            <a:gdLst>
              <a:gd name="T0" fmla="*/ 104390 w 201168"/>
              <a:gd name="T1" fmla="*/ 0 h 264452"/>
              <a:gd name="T2" fmla="*/ 0 w 201168"/>
              <a:gd name="T3" fmla="*/ 44337 h 264452"/>
              <a:gd name="T4" fmla="*/ 92460 w 201168"/>
              <a:gd name="T5" fmla="*/ 257175 h 264452"/>
              <a:gd name="T6" fmla="*/ 196850 w 201168"/>
              <a:gd name="T7" fmla="*/ 212837 h 264452"/>
              <a:gd name="T8" fmla="*/ 104390 w 201168"/>
              <a:gd name="T9" fmla="*/ 0 h 26445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1168" h="264452">
                <a:moveTo>
                  <a:pt x="106680" y="0"/>
                </a:moveTo>
                <a:lnTo>
                  <a:pt x="0" y="45592"/>
                </a:lnTo>
                <a:lnTo>
                  <a:pt x="94488" y="264452"/>
                </a:lnTo>
                <a:lnTo>
                  <a:pt x="201168" y="218859"/>
                </a:lnTo>
                <a:lnTo>
                  <a:pt x="106680" y="0"/>
                </a:lnTo>
                <a:close/>
              </a:path>
            </a:pathLst>
          </a:custGeom>
          <a:solidFill>
            <a:srgbClr val="995933"/>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2009" name="object 753"/>
          <p:cNvSpPr>
            <a:spLocks/>
          </p:cNvSpPr>
          <p:nvPr/>
        </p:nvSpPr>
        <p:spPr bwMode="auto">
          <a:xfrm>
            <a:off x="6531223" y="2176595"/>
            <a:ext cx="69098" cy="71977"/>
          </a:xfrm>
          <a:custGeom>
            <a:avLst/>
            <a:gdLst>
              <a:gd name="T0" fmla="*/ 0 w 79248"/>
              <a:gd name="T1" fmla="*/ 29401 h 82080"/>
              <a:gd name="T2" fmla="*/ 41031 w 79248"/>
              <a:gd name="T3" fmla="*/ 79375 h 82080"/>
              <a:gd name="T4" fmla="*/ 76200 w 79248"/>
              <a:gd name="T5" fmla="*/ 49973 h 82080"/>
              <a:gd name="T6" fmla="*/ 35168 w 79248"/>
              <a:gd name="T7" fmla="*/ 0 h 82080"/>
              <a:gd name="T8" fmla="*/ 0 w 79248"/>
              <a:gd name="T9" fmla="*/ 29401 h 820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9248" h="82080">
                <a:moveTo>
                  <a:pt x="0" y="30403"/>
                </a:moveTo>
                <a:lnTo>
                  <a:pt x="42672" y="82080"/>
                </a:lnTo>
                <a:lnTo>
                  <a:pt x="79248" y="51676"/>
                </a:lnTo>
                <a:lnTo>
                  <a:pt x="36575" y="0"/>
                </a:lnTo>
                <a:lnTo>
                  <a:pt x="0" y="30403"/>
                </a:lnTo>
                <a:close/>
              </a:path>
            </a:pathLst>
          </a:custGeom>
          <a:solidFill>
            <a:srgbClr val="E0AD7A"/>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2010" name="object 754"/>
          <p:cNvSpPr>
            <a:spLocks/>
          </p:cNvSpPr>
          <p:nvPr/>
        </p:nvSpPr>
        <p:spPr bwMode="auto">
          <a:xfrm>
            <a:off x="6277864" y="2185232"/>
            <a:ext cx="467852" cy="516798"/>
          </a:xfrm>
          <a:custGeom>
            <a:avLst/>
            <a:gdLst>
              <a:gd name="T0" fmla="*/ 14826 w 530351"/>
              <a:gd name="T1" fmla="*/ 32484 h 586663"/>
              <a:gd name="T2" fmla="*/ 29651 w 530351"/>
              <a:gd name="T3" fmla="*/ 26587 h 586663"/>
              <a:gd name="T4" fmla="*/ 44477 w 530351"/>
              <a:gd name="T5" fmla="*/ 17716 h 586663"/>
              <a:gd name="T6" fmla="*/ 56338 w 530351"/>
              <a:gd name="T7" fmla="*/ 17716 h 586663"/>
              <a:gd name="T8" fmla="*/ 65233 w 530351"/>
              <a:gd name="T9" fmla="*/ 20677 h 586663"/>
              <a:gd name="T10" fmla="*/ 74129 w 530351"/>
              <a:gd name="T11" fmla="*/ 26587 h 586663"/>
              <a:gd name="T12" fmla="*/ 80059 w 530351"/>
              <a:gd name="T13" fmla="*/ 41342 h 586663"/>
              <a:gd name="T14" fmla="*/ 308377 w 530351"/>
              <a:gd name="T15" fmla="*/ 569913 h 586663"/>
              <a:gd name="T16" fmla="*/ 512972 w 530351"/>
              <a:gd name="T17" fmla="*/ 484280 h 586663"/>
              <a:gd name="T18" fmla="*/ 515937 w 530351"/>
              <a:gd name="T19" fmla="*/ 481330 h 586663"/>
              <a:gd name="T20" fmla="*/ 515937 w 530351"/>
              <a:gd name="T21" fmla="*/ 475421 h 586663"/>
              <a:gd name="T22" fmla="*/ 512972 w 530351"/>
              <a:gd name="T23" fmla="*/ 472473 h 586663"/>
              <a:gd name="T24" fmla="*/ 510007 w 530351"/>
              <a:gd name="T25" fmla="*/ 472473 h 586663"/>
              <a:gd name="T26" fmla="*/ 507042 w 530351"/>
              <a:gd name="T27" fmla="*/ 475421 h 586663"/>
              <a:gd name="T28" fmla="*/ 320237 w 530351"/>
              <a:gd name="T29" fmla="*/ 555145 h 586663"/>
              <a:gd name="T30" fmla="*/ 94885 w 530351"/>
              <a:gd name="T31" fmla="*/ 35445 h 586663"/>
              <a:gd name="T32" fmla="*/ 83025 w 530351"/>
              <a:gd name="T33" fmla="*/ 14767 h 586663"/>
              <a:gd name="T34" fmla="*/ 62268 w 530351"/>
              <a:gd name="T35" fmla="*/ 2961 h 586663"/>
              <a:gd name="T36" fmla="*/ 59303 w 530351"/>
              <a:gd name="T37" fmla="*/ 0 h 586663"/>
              <a:gd name="T38" fmla="*/ 50408 w 530351"/>
              <a:gd name="T39" fmla="*/ 2961 h 586663"/>
              <a:gd name="T40" fmla="*/ 35581 w 530351"/>
              <a:gd name="T41" fmla="*/ 5909 h 586663"/>
              <a:gd name="T42" fmla="*/ 5930 w 530351"/>
              <a:gd name="T43" fmla="*/ 17716 h 586663"/>
              <a:gd name="T44" fmla="*/ 2965 w 530351"/>
              <a:gd name="T45" fmla="*/ 20677 h 586663"/>
              <a:gd name="T46" fmla="*/ 0 w 530351"/>
              <a:gd name="T47" fmla="*/ 23626 h 586663"/>
              <a:gd name="T48" fmla="*/ 0 w 530351"/>
              <a:gd name="T49" fmla="*/ 29535 h 586663"/>
              <a:gd name="T50" fmla="*/ 2965 w 530351"/>
              <a:gd name="T51" fmla="*/ 32484 h 586663"/>
              <a:gd name="T52" fmla="*/ 14826 w 530351"/>
              <a:gd name="T53" fmla="*/ 32484 h 586663"/>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530351" h="586663">
                <a:moveTo>
                  <a:pt x="15240" y="33439"/>
                </a:moveTo>
                <a:lnTo>
                  <a:pt x="30479" y="27368"/>
                </a:lnTo>
                <a:lnTo>
                  <a:pt x="45720" y="18237"/>
                </a:lnTo>
                <a:lnTo>
                  <a:pt x="57912" y="18237"/>
                </a:lnTo>
                <a:lnTo>
                  <a:pt x="67055" y="21285"/>
                </a:lnTo>
                <a:lnTo>
                  <a:pt x="76200" y="27368"/>
                </a:lnTo>
                <a:lnTo>
                  <a:pt x="82296" y="42557"/>
                </a:lnTo>
                <a:lnTo>
                  <a:pt x="316992" y="586663"/>
                </a:lnTo>
                <a:lnTo>
                  <a:pt x="527303" y="498513"/>
                </a:lnTo>
                <a:lnTo>
                  <a:pt x="530351" y="495477"/>
                </a:lnTo>
                <a:lnTo>
                  <a:pt x="530351" y="489394"/>
                </a:lnTo>
                <a:lnTo>
                  <a:pt x="527303" y="486359"/>
                </a:lnTo>
                <a:lnTo>
                  <a:pt x="524255" y="486359"/>
                </a:lnTo>
                <a:lnTo>
                  <a:pt x="521208" y="489394"/>
                </a:lnTo>
                <a:lnTo>
                  <a:pt x="329184" y="571461"/>
                </a:lnTo>
                <a:lnTo>
                  <a:pt x="97536" y="36487"/>
                </a:lnTo>
                <a:lnTo>
                  <a:pt x="85344" y="15201"/>
                </a:lnTo>
                <a:lnTo>
                  <a:pt x="64008" y="3048"/>
                </a:lnTo>
                <a:lnTo>
                  <a:pt x="60960" y="0"/>
                </a:lnTo>
                <a:lnTo>
                  <a:pt x="51816" y="3048"/>
                </a:lnTo>
                <a:lnTo>
                  <a:pt x="36575" y="6083"/>
                </a:lnTo>
                <a:lnTo>
                  <a:pt x="6096" y="18237"/>
                </a:lnTo>
                <a:lnTo>
                  <a:pt x="3048" y="21285"/>
                </a:lnTo>
                <a:lnTo>
                  <a:pt x="0" y="24320"/>
                </a:lnTo>
                <a:lnTo>
                  <a:pt x="0" y="30403"/>
                </a:lnTo>
                <a:lnTo>
                  <a:pt x="3048" y="33439"/>
                </a:lnTo>
                <a:lnTo>
                  <a:pt x="15240" y="33439"/>
                </a:lnTo>
                <a:close/>
              </a:path>
            </a:pathLst>
          </a:custGeom>
          <a:solidFill>
            <a:srgbClr val="BFCCD8"/>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2011" name="object 755"/>
          <p:cNvSpPr>
            <a:spLocks/>
          </p:cNvSpPr>
          <p:nvPr/>
        </p:nvSpPr>
        <p:spPr bwMode="auto">
          <a:xfrm>
            <a:off x="6488037" y="2595503"/>
            <a:ext cx="112285" cy="112285"/>
          </a:xfrm>
          <a:custGeom>
            <a:avLst/>
            <a:gdLst>
              <a:gd name="T0" fmla="*/ 85498 w 128016"/>
              <a:gd name="T1" fmla="*/ 117924 h 127673"/>
              <a:gd name="T2" fmla="*/ 97290 w 128016"/>
              <a:gd name="T3" fmla="*/ 112025 h 127673"/>
              <a:gd name="T4" fmla="*/ 106135 w 128016"/>
              <a:gd name="T5" fmla="*/ 103181 h 127673"/>
              <a:gd name="T6" fmla="*/ 114980 w 128016"/>
              <a:gd name="T7" fmla="*/ 94337 h 127673"/>
              <a:gd name="T8" fmla="*/ 120877 w 128016"/>
              <a:gd name="T9" fmla="*/ 82550 h 127673"/>
              <a:gd name="T10" fmla="*/ 123825 w 128016"/>
              <a:gd name="T11" fmla="*/ 73706 h 127673"/>
              <a:gd name="T12" fmla="*/ 123825 w 128016"/>
              <a:gd name="T13" fmla="*/ 50119 h 127673"/>
              <a:gd name="T14" fmla="*/ 117929 w 128016"/>
              <a:gd name="T15" fmla="*/ 38331 h 127673"/>
              <a:gd name="T16" fmla="*/ 112032 w 128016"/>
              <a:gd name="T17" fmla="*/ 26531 h 127673"/>
              <a:gd name="T18" fmla="*/ 106135 w 128016"/>
              <a:gd name="T19" fmla="*/ 17687 h 127673"/>
              <a:gd name="T20" fmla="*/ 94342 w 128016"/>
              <a:gd name="T21" fmla="*/ 8843 h 127673"/>
              <a:gd name="T22" fmla="*/ 85498 w 128016"/>
              <a:gd name="T23" fmla="*/ 2956 h 127673"/>
              <a:gd name="T24" fmla="*/ 73705 w 128016"/>
              <a:gd name="T25" fmla="*/ 0 h 127673"/>
              <a:gd name="T26" fmla="*/ 47171 w 128016"/>
              <a:gd name="T27" fmla="*/ 0 h 127673"/>
              <a:gd name="T28" fmla="*/ 35378 w 128016"/>
              <a:gd name="T29" fmla="*/ 5900 h 127673"/>
              <a:gd name="T30" fmla="*/ 26533 w 128016"/>
              <a:gd name="T31" fmla="*/ 11799 h 127673"/>
              <a:gd name="T32" fmla="*/ 17688 w 128016"/>
              <a:gd name="T33" fmla="*/ 17687 h 127673"/>
              <a:gd name="T34" fmla="*/ 8845 w 128016"/>
              <a:gd name="T35" fmla="*/ 26531 h 127673"/>
              <a:gd name="T36" fmla="*/ 5896 w 128016"/>
              <a:gd name="T37" fmla="*/ 38331 h 127673"/>
              <a:gd name="T38" fmla="*/ 0 w 128016"/>
              <a:gd name="T39" fmla="*/ 50119 h 127673"/>
              <a:gd name="T40" fmla="*/ 0 w 128016"/>
              <a:gd name="T41" fmla="*/ 61918 h 127673"/>
              <a:gd name="T42" fmla="*/ 2948 w 128016"/>
              <a:gd name="T43" fmla="*/ 73706 h 127673"/>
              <a:gd name="T44" fmla="*/ 5896 w 128016"/>
              <a:gd name="T45" fmla="*/ 85493 h 127673"/>
              <a:gd name="T46" fmla="*/ 11793 w 128016"/>
              <a:gd name="T47" fmla="*/ 97293 h 127673"/>
              <a:gd name="T48" fmla="*/ 20637 w 128016"/>
              <a:gd name="T49" fmla="*/ 106137 h 127673"/>
              <a:gd name="T50" fmla="*/ 29481 w 128016"/>
              <a:gd name="T51" fmla="*/ 112025 h 127673"/>
              <a:gd name="T52" fmla="*/ 38327 w 128016"/>
              <a:gd name="T53" fmla="*/ 117924 h 127673"/>
              <a:gd name="T54" fmla="*/ 50120 w 128016"/>
              <a:gd name="T55" fmla="*/ 120881 h 127673"/>
              <a:gd name="T56" fmla="*/ 61912 w 128016"/>
              <a:gd name="T57" fmla="*/ 123825 h 127673"/>
              <a:gd name="T58" fmla="*/ 73705 w 128016"/>
              <a:gd name="T59" fmla="*/ 120881 h 127673"/>
              <a:gd name="T60" fmla="*/ 85498 w 128016"/>
              <a:gd name="T61" fmla="*/ 117924 h 127673"/>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128016" h="127673">
                <a:moveTo>
                  <a:pt x="88392" y="121589"/>
                </a:moveTo>
                <a:lnTo>
                  <a:pt x="100583" y="115506"/>
                </a:lnTo>
                <a:lnTo>
                  <a:pt x="109727" y="106387"/>
                </a:lnTo>
                <a:lnTo>
                  <a:pt x="118872" y="97269"/>
                </a:lnTo>
                <a:lnTo>
                  <a:pt x="124968" y="85115"/>
                </a:lnTo>
                <a:lnTo>
                  <a:pt x="128016" y="75996"/>
                </a:lnTo>
                <a:lnTo>
                  <a:pt x="128016" y="51676"/>
                </a:lnTo>
                <a:lnTo>
                  <a:pt x="121920" y="39522"/>
                </a:lnTo>
                <a:lnTo>
                  <a:pt x="115824" y="27355"/>
                </a:lnTo>
                <a:lnTo>
                  <a:pt x="109727" y="18237"/>
                </a:lnTo>
                <a:lnTo>
                  <a:pt x="97535" y="9118"/>
                </a:lnTo>
                <a:lnTo>
                  <a:pt x="88392" y="3048"/>
                </a:lnTo>
                <a:lnTo>
                  <a:pt x="76200" y="0"/>
                </a:lnTo>
                <a:lnTo>
                  <a:pt x="48768" y="0"/>
                </a:lnTo>
                <a:lnTo>
                  <a:pt x="36575" y="6083"/>
                </a:lnTo>
                <a:lnTo>
                  <a:pt x="27431" y="12166"/>
                </a:lnTo>
                <a:lnTo>
                  <a:pt x="18287" y="18237"/>
                </a:lnTo>
                <a:lnTo>
                  <a:pt x="9144" y="27355"/>
                </a:lnTo>
                <a:lnTo>
                  <a:pt x="6096" y="39522"/>
                </a:lnTo>
                <a:lnTo>
                  <a:pt x="0" y="51676"/>
                </a:lnTo>
                <a:lnTo>
                  <a:pt x="0" y="63842"/>
                </a:lnTo>
                <a:lnTo>
                  <a:pt x="3048" y="75996"/>
                </a:lnTo>
                <a:lnTo>
                  <a:pt x="6096" y="88150"/>
                </a:lnTo>
                <a:lnTo>
                  <a:pt x="12192" y="100317"/>
                </a:lnTo>
                <a:lnTo>
                  <a:pt x="21335" y="109435"/>
                </a:lnTo>
                <a:lnTo>
                  <a:pt x="30479" y="115506"/>
                </a:lnTo>
                <a:lnTo>
                  <a:pt x="39624" y="121589"/>
                </a:lnTo>
                <a:lnTo>
                  <a:pt x="51816" y="124637"/>
                </a:lnTo>
                <a:lnTo>
                  <a:pt x="64007" y="127673"/>
                </a:lnTo>
                <a:lnTo>
                  <a:pt x="76200" y="124637"/>
                </a:lnTo>
                <a:lnTo>
                  <a:pt x="88392" y="12158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2012" name="object 756"/>
          <p:cNvSpPr>
            <a:spLocks/>
          </p:cNvSpPr>
          <p:nvPr/>
        </p:nvSpPr>
        <p:spPr bwMode="auto">
          <a:xfrm>
            <a:off x="6506751" y="2614217"/>
            <a:ext cx="74856" cy="71977"/>
          </a:xfrm>
          <a:custGeom>
            <a:avLst/>
            <a:gdLst>
              <a:gd name="T0" fmla="*/ 56016 w 85344"/>
              <a:gd name="T1" fmla="*/ 76440 h 82067"/>
              <a:gd name="T2" fmla="*/ 64861 w 85344"/>
              <a:gd name="T3" fmla="*/ 73492 h 82067"/>
              <a:gd name="T4" fmla="*/ 70756 w 85344"/>
              <a:gd name="T5" fmla="*/ 67620 h 82067"/>
              <a:gd name="T6" fmla="*/ 73705 w 85344"/>
              <a:gd name="T7" fmla="*/ 61736 h 82067"/>
              <a:gd name="T8" fmla="*/ 79602 w 85344"/>
              <a:gd name="T9" fmla="*/ 55852 h 82067"/>
              <a:gd name="T10" fmla="*/ 79602 w 85344"/>
              <a:gd name="T11" fmla="*/ 47033 h 82067"/>
              <a:gd name="T12" fmla="*/ 82550 w 85344"/>
              <a:gd name="T13" fmla="*/ 41161 h 82067"/>
              <a:gd name="T14" fmla="*/ 79602 w 85344"/>
              <a:gd name="T15" fmla="*/ 32342 h 82067"/>
              <a:gd name="T16" fmla="*/ 76654 w 85344"/>
              <a:gd name="T17" fmla="*/ 26458 h 82067"/>
              <a:gd name="T18" fmla="*/ 73705 w 85344"/>
              <a:gd name="T19" fmla="*/ 17639 h 82067"/>
              <a:gd name="T20" fmla="*/ 67809 w 85344"/>
              <a:gd name="T21" fmla="*/ 11754 h 82067"/>
              <a:gd name="T22" fmla="*/ 61913 w 85344"/>
              <a:gd name="T23" fmla="*/ 5871 h 82067"/>
              <a:gd name="T24" fmla="*/ 56016 w 85344"/>
              <a:gd name="T25" fmla="*/ 2935 h 82067"/>
              <a:gd name="T26" fmla="*/ 47171 w 85344"/>
              <a:gd name="T27" fmla="*/ 0 h 82067"/>
              <a:gd name="T28" fmla="*/ 32430 w 85344"/>
              <a:gd name="T29" fmla="*/ 0 h 82067"/>
              <a:gd name="T30" fmla="*/ 23586 w 85344"/>
              <a:gd name="T31" fmla="*/ 2935 h 82067"/>
              <a:gd name="T32" fmla="*/ 17689 w 85344"/>
              <a:gd name="T33" fmla="*/ 5871 h 82067"/>
              <a:gd name="T34" fmla="*/ 11793 w 85344"/>
              <a:gd name="T35" fmla="*/ 11754 h 82067"/>
              <a:gd name="T36" fmla="*/ 5896 w 85344"/>
              <a:gd name="T37" fmla="*/ 17639 h 82067"/>
              <a:gd name="T38" fmla="*/ 2948 w 85344"/>
              <a:gd name="T39" fmla="*/ 26458 h 82067"/>
              <a:gd name="T40" fmla="*/ 2948 w 85344"/>
              <a:gd name="T41" fmla="*/ 32342 h 82067"/>
              <a:gd name="T42" fmla="*/ 0 w 85344"/>
              <a:gd name="T43" fmla="*/ 41161 h 82067"/>
              <a:gd name="T44" fmla="*/ 2948 w 85344"/>
              <a:gd name="T45" fmla="*/ 47033 h 82067"/>
              <a:gd name="T46" fmla="*/ 2948 w 85344"/>
              <a:gd name="T47" fmla="*/ 55852 h 82067"/>
              <a:gd name="T48" fmla="*/ 8845 w 85344"/>
              <a:gd name="T49" fmla="*/ 61736 h 82067"/>
              <a:gd name="T50" fmla="*/ 14741 w 85344"/>
              <a:gd name="T51" fmla="*/ 67620 h 82067"/>
              <a:gd name="T52" fmla="*/ 20638 w 85344"/>
              <a:gd name="T53" fmla="*/ 73492 h 82067"/>
              <a:gd name="T54" fmla="*/ 26534 w 85344"/>
              <a:gd name="T55" fmla="*/ 76440 h 82067"/>
              <a:gd name="T56" fmla="*/ 32430 w 85344"/>
              <a:gd name="T57" fmla="*/ 79375 h 82067"/>
              <a:gd name="T58" fmla="*/ 50120 w 85344"/>
              <a:gd name="T59" fmla="*/ 79375 h 82067"/>
              <a:gd name="T60" fmla="*/ 56016 w 85344"/>
              <a:gd name="T61" fmla="*/ 76440 h 82067"/>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85344" h="82067">
                <a:moveTo>
                  <a:pt x="57912" y="79032"/>
                </a:moveTo>
                <a:lnTo>
                  <a:pt x="67056" y="75984"/>
                </a:lnTo>
                <a:lnTo>
                  <a:pt x="73151" y="69913"/>
                </a:lnTo>
                <a:lnTo>
                  <a:pt x="76200" y="63830"/>
                </a:lnTo>
                <a:lnTo>
                  <a:pt x="82296" y="57746"/>
                </a:lnTo>
                <a:lnTo>
                  <a:pt x="82296" y="48628"/>
                </a:lnTo>
                <a:lnTo>
                  <a:pt x="85344" y="42557"/>
                </a:lnTo>
                <a:lnTo>
                  <a:pt x="82296" y="33439"/>
                </a:lnTo>
                <a:lnTo>
                  <a:pt x="79248" y="27355"/>
                </a:lnTo>
                <a:lnTo>
                  <a:pt x="76200" y="18237"/>
                </a:lnTo>
                <a:lnTo>
                  <a:pt x="70104" y="12153"/>
                </a:lnTo>
                <a:lnTo>
                  <a:pt x="64008" y="6070"/>
                </a:lnTo>
                <a:lnTo>
                  <a:pt x="57912" y="3035"/>
                </a:lnTo>
                <a:lnTo>
                  <a:pt x="48768" y="0"/>
                </a:lnTo>
                <a:lnTo>
                  <a:pt x="33528" y="0"/>
                </a:lnTo>
                <a:lnTo>
                  <a:pt x="24384" y="3035"/>
                </a:lnTo>
                <a:lnTo>
                  <a:pt x="18288" y="6070"/>
                </a:lnTo>
                <a:lnTo>
                  <a:pt x="12192" y="12153"/>
                </a:lnTo>
                <a:lnTo>
                  <a:pt x="6096" y="18237"/>
                </a:lnTo>
                <a:lnTo>
                  <a:pt x="3048" y="27355"/>
                </a:lnTo>
                <a:lnTo>
                  <a:pt x="3048" y="33439"/>
                </a:lnTo>
                <a:lnTo>
                  <a:pt x="0" y="42557"/>
                </a:lnTo>
                <a:lnTo>
                  <a:pt x="3048" y="48628"/>
                </a:lnTo>
                <a:lnTo>
                  <a:pt x="3048" y="57746"/>
                </a:lnTo>
                <a:lnTo>
                  <a:pt x="9144" y="63830"/>
                </a:lnTo>
                <a:lnTo>
                  <a:pt x="15240" y="69913"/>
                </a:lnTo>
                <a:lnTo>
                  <a:pt x="21336" y="75984"/>
                </a:lnTo>
                <a:lnTo>
                  <a:pt x="27432" y="79032"/>
                </a:lnTo>
                <a:lnTo>
                  <a:pt x="33528" y="82067"/>
                </a:lnTo>
                <a:lnTo>
                  <a:pt x="51816" y="82067"/>
                </a:lnTo>
                <a:lnTo>
                  <a:pt x="57912" y="79032"/>
                </a:lnTo>
                <a:close/>
              </a:path>
            </a:pathLst>
          </a:custGeom>
          <a:solidFill>
            <a:srgbClr val="7F99B2"/>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2013" name="object 757"/>
          <p:cNvSpPr>
            <a:spLocks/>
          </p:cNvSpPr>
          <p:nvPr/>
        </p:nvSpPr>
        <p:spPr bwMode="auto">
          <a:xfrm>
            <a:off x="6407423" y="2061431"/>
            <a:ext cx="89252" cy="37428"/>
          </a:xfrm>
          <a:custGeom>
            <a:avLst/>
            <a:gdLst>
              <a:gd name="T0" fmla="*/ 2983 w 100584"/>
              <a:gd name="T1" fmla="*/ 29487 h 42557"/>
              <a:gd name="T2" fmla="*/ 0 w 100584"/>
              <a:gd name="T3" fmla="*/ 32432 h 42557"/>
              <a:gd name="T4" fmla="*/ 0 w 100584"/>
              <a:gd name="T5" fmla="*/ 38331 h 42557"/>
              <a:gd name="T6" fmla="*/ 2983 w 100584"/>
              <a:gd name="T7" fmla="*/ 41275 h 42557"/>
              <a:gd name="T8" fmla="*/ 8948 w 100584"/>
              <a:gd name="T9" fmla="*/ 41275 h 42557"/>
              <a:gd name="T10" fmla="*/ 29826 w 100584"/>
              <a:gd name="T11" fmla="*/ 38331 h 42557"/>
              <a:gd name="T12" fmla="*/ 53686 w 100584"/>
              <a:gd name="T13" fmla="*/ 23587 h 42557"/>
              <a:gd name="T14" fmla="*/ 59652 w 100584"/>
              <a:gd name="T15" fmla="*/ 20644 h 42557"/>
              <a:gd name="T16" fmla="*/ 65617 w 100584"/>
              <a:gd name="T17" fmla="*/ 17699 h 42557"/>
              <a:gd name="T18" fmla="*/ 71581 w 100584"/>
              <a:gd name="T19" fmla="*/ 14743 h 42557"/>
              <a:gd name="T20" fmla="*/ 83512 w 100584"/>
              <a:gd name="T21" fmla="*/ 14743 h 42557"/>
              <a:gd name="T22" fmla="*/ 89477 w 100584"/>
              <a:gd name="T23" fmla="*/ 17699 h 42557"/>
              <a:gd name="T24" fmla="*/ 98425 w 100584"/>
              <a:gd name="T25" fmla="*/ 17699 h 42557"/>
              <a:gd name="T26" fmla="*/ 98425 w 100584"/>
              <a:gd name="T27" fmla="*/ 11800 h 42557"/>
              <a:gd name="T28" fmla="*/ 92460 w 100584"/>
              <a:gd name="T29" fmla="*/ 8856 h 42557"/>
              <a:gd name="T30" fmla="*/ 83512 w 100584"/>
              <a:gd name="T31" fmla="*/ 2956 h 42557"/>
              <a:gd name="T32" fmla="*/ 80530 w 100584"/>
              <a:gd name="T33" fmla="*/ 0 h 42557"/>
              <a:gd name="T34" fmla="*/ 47721 w 100584"/>
              <a:gd name="T35" fmla="*/ 0 h 42557"/>
              <a:gd name="T36" fmla="*/ 41756 w 100584"/>
              <a:gd name="T37" fmla="*/ 2956 h 42557"/>
              <a:gd name="T38" fmla="*/ 26843 w 100584"/>
              <a:gd name="T39" fmla="*/ 11800 h 42557"/>
              <a:gd name="T40" fmla="*/ 2983 w 100584"/>
              <a:gd name="T41" fmla="*/ 29487 h 4255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00584" h="42557">
                <a:moveTo>
                  <a:pt x="3048" y="30403"/>
                </a:moveTo>
                <a:lnTo>
                  <a:pt x="0" y="33439"/>
                </a:lnTo>
                <a:lnTo>
                  <a:pt x="0" y="39522"/>
                </a:lnTo>
                <a:lnTo>
                  <a:pt x="3048" y="42557"/>
                </a:lnTo>
                <a:lnTo>
                  <a:pt x="9144" y="42557"/>
                </a:lnTo>
                <a:lnTo>
                  <a:pt x="30480" y="39522"/>
                </a:lnTo>
                <a:lnTo>
                  <a:pt x="54864" y="24320"/>
                </a:lnTo>
                <a:lnTo>
                  <a:pt x="60960" y="21285"/>
                </a:lnTo>
                <a:lnTo>
                  <a:pt x="67056" y="18249"/>
                </a:lnTo>
                <a:lnTo>
                  <a:pt x="73151" y="15201"/>
                </a:lnTo>
                <a:lnTo>
                  <a:pt x="85344" y="15201"/>
                </a:lnTo>
                <a:lnTo>
                  <a:pt x="91440" y="18249"/>
                </a:lnTo>
                <a:lnTo>
                  <a:pt x="100584" y="18249"/>
                </a:lnTo>
                <a:lnTo>
                  <a:pt x="100584" y="12166"/>
                </a:lnTo>
                <a:lnTo>
                  <a:pt x="94488" y="9131"/>
                </a:lnTo>
                <a:lnTo>
                  <a:pt x="85344" y="3048"/>
                </a:lnTo>
                <a:lnTo>
                  <a:pt x="82296" y="0"/>
                </a:lnTo>
                <a:lnTo>
                  <a:pt x="48768" y="0"/>
                </a:lnTo>
                <a:lnTo>
                  <a:pt x="42672" y="3048"/>
                </a:lnTo>
                <a:lnTo>
                  <a:pt x="27432" y="12166"/>
                </a:lnTo>
                <a:lnTo>
                  <a:pt x="3048" y="30403"/>
                </a:lnTo>
                <a:close/>
              </a:path>
            </a:pathLst>
          </a:custGeom>
          <a:solidFill>
            <a:srgbClr val="CC998C"/>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2014" name="object 758"/>
          <p:cNvSpPr>
            <a:spLocks/>
          </p:cNvSpPr>
          <p:nvPr/>
        </p:nvSpPr>
        <p:spPr bwMode="auto">
          <a:xfrm>
            <a:off x="6407423" y="2085904"/>
            <a:ext cx="12955" cy="12955"/>
          </a:xfrm>
          <a:custGeom>
            <a:avLst/>
            <a:gdLst>
              <a:gd name="T0" fmla="*/ 14287 w 15240"/>
              <a:gd name="T1" fmla="*/ 5710 h 15189"/>
              <a:gd name="T2" fmla="*/ 14287 w 15240"/>
              <a:gd name="T3" fmla="*/ 2855 h 15189"/>
              <a:gd name="T4" fmla="*/ 11430 w 15240"/>
              <a:gd name="T5" fmla="*/ 0 h 15189"/>
              <a:gd name="T6" fmla="*/ 5715 w 15240"/>
              <a:gd name="T7" fmla="*/ 0 h 15189"/>
              <a:gd name="T8" fmla="*/ 2857 w 15240"/>
              <a:gd name="T9" fmla="*/ 2855 h 15189"/>
              <a:gd name="T10" fmla="*/ 0 w 15240"/>
              <a:gd name="T11" fmla="*/ 5710 h 15189"/>
              <a:gd name="T12" fmla="*/ 0 w 15240"/>
              <a:gd name="T13" fmla="*/ 11431 h 15189"/>
              <a:gd name="T14" fmla="*/ 2857 w 15240"/>
              <a:gd name="T15" fmla="*/ 11431 h 15189"/>
              <a:gd name="T16" fmla="*/ 2857 w 15240"/>
              <a:gd name="T17" fmla="*/ 14287 h 15189"/>
              <a:gd name="T18" fmla="*/ 8572 w 15240"/>
              <a:gd name="T19" fmla="*/ 14287 h 15189"/>
              <a:gd name="T20" fmla="*/ 11430 w 15240"/>
              <a:gd name="T21" fmla="*/ 11431 h 15189"/>
              <a:gd name="T22" fmla="*/ 14287 w 15240"/>
              <a:gd name="T23" fmla="*/ 11431 h 15189"/>
              <a:gd name="T24" fmla="*/ 14287 w 15240"/>
              <a:gd name="T25" fmla="*/ 5710 h 1518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5240" h="15189">
                <a:moveTo>
                  <a:pt x="15240" y="6070"/>
                </a:moveTo>
                <a:lnTo>
                  <a:pt x="15240" y="3035"/>
                </a:lnTo>
                <a:lnTo>
                  <a:pt x="12192" y="0"/>
                </a:lnTo>
                <a:lnTo>
                  <a:pt x="6096" y="0"/>
                </a:lnTo>
                <a:lnTo>
                  <a:pt x="3048" y="3035"/>
                </a:lnTo>
                <a:lnTo>
                  <a:pt x="0" y="6070"/>
                </a:lnTo>
                <a:lnTo>
                  <a:pt x="0" y="12153"/>
                </a:lnTo>
                <a:lnTo>
                  <a:pt x="3048" y="12153"/>
                </a:lnTo>
                <a:lnTo>
                  <a:pt x="3048" y="15189"/>
                </a:lnTo>
                <a:lnTo>
                  <a:pt x="9144" y="15189"/>
                </a:lnTo>
                <a:lnTo>
                  <a:pt x="12192" y="12153"/>
                </a:lnTo>
                <a:lnTo>
                  <a:pt x="15240" y="12153"/>
                </a:lnTo>
                <a:lnTo>
                  <a:pt x="15240" y="6070"/>
                </a:lnTo>
                <a:close/>
              </a:path>
            </a:pathLst>
          </a:custGeom>
          <a:solidFill>
            <a:srgbClr val="CC998C"/>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2015" name="object 759"/>
          <p:cNvSpPr>
            <a:spLocks/>
          </p:cNvSpPr>
          <p:nvPr/>
        </p:nvSpPr>
        <p:spPr bwMode="auto">
          <a:xfrm>
            <a:off x="6171337" y="1905960"/>
            <a:ext cx="249041" cy="192899"/>
          </a:xfrm>
          <a:custGeom>
            <a:avLst/>
            <a:gdLst>
              <a:gd name="T0" fmla="*/ 2953 w 283464"/>
              <a:gd name="T1" fmla="*/ 41364 h 218859"/>
              <a:gd name="T2" fmla="*/ 5906 w 283464"/>
              <a:gd name="T3" fmla="*/ 47277 h 218859"/>
              <a:gd name="T4" fmla="*/ 11812 w 283464"/>
              <a:gd name="T5" fmla="*/ 53190 h 218859"/>
              <a:gd name="T6" fmla="*/ 44296 w 283464"/>
              <a:gd name="T7" fmla="*/ 82729 h 218859"/>
              <a:gd name="T8" fmla="*/ 70873 w 283464"/>
              <a:gd name="T9" fmla="*/ 109319 h 218859"/>
              <a:gd name="T10" fmla="*/ 118123 w 283464"/>
              <a:gd name="T11" fmla="*/ 150683 h 218859"/>
              <a:gd name="T12" fmla="*/ 138795 w 283464"/>
              <a:gd name="T13" fmla="*/ 165459 h 218859"/>
              <a:gd name="T14" fmla="*/ 194904 w 283464"/>
              <a:gd name="T15" fmla="*/ 192048 h 218859"/>
              <a:gd name="T16" fmla="*/ 230341 w 283464"/>
              <a:gd name="T17" fmla="*/ 206824 h 218859"/>
              <a:gd name="T18" fmla="*/ 251012 w 283464"/>
              <a:gd name="T19" fmla="*/ 209774 h 218859"/>
              <a:gd name="T20" fmla="*/ 265778 w 283464"/>
              <a:gd name="T21" fmla="*/ 212725 h 218859"/>
              <a:gd name="T22" fmla="*/ 271684 w 283464"/>
              <a:gd name="T23" fmla="*/ 212725 h 218859"/>
              <a:gd name="T24" fmla="*/ 274637 w 283464"/>
              <a:gd name="T25" fmla="*/ 209774 h 218859"/>
              <a:gd name="T26" fmla="*/ 274637 w 283464"/>
              <a:gd name="T27" fmla="*/ 203862 h 218859"/>
              <a:gd name="T28" fmla="*/ 271684 w 283464"/>
              <a:gd name="T29" fmla="*/ 200912 h 218859"/>
              <a:gd name="T30" fmla="*/ 256918 w 283464"/>
              <a:gd name="T31" fmla="*/ 189098 h 218859"/>
              <a:gd name="T32" fmla="*/ 236247 w 283464"/>
              <a:gd name="T33" fmla="*/ 180235 h 218859"/>
              <a:gd name="T34" fmla="*/ 191951 w 283464"/>
              <a:gd name="T35" fmla="*/ 144770 h 218859"/>
              <a:gd name="T36" fmla="*/ 177185 w 283464"/>
              <a:gd name="T37" fmla="*/ 132957 h 218859"/>
              <a:gd name="T38" fmla="*/ 162420 w 283464"/>
              <a:gd name="T39" fmla="*/ 127045 h 218859"/>
              <a:gd name="T40" fmla="*/ 147654 w 283464"/>
              <a:gd name="T41" fmla="*/ 121144 h 218859"/>
              <a:gd name="T42" fmla="*/ 144700 w 283464"/>
              <a:gd name="T43" fmla="*/ 118181 h 218859"/>
              <a:gd name="T44" fmla="*/ 141748 w 283464"/>
              <a:gd name="T45" fmla="*/ 118181 h 218859"/>
              <a:gd name="T46" fmla="*/ 118123 w 283464"/>
              <a:gd name="T47" fmla="*/ 82729 h 218859"/>
              <a:gd name="T48" fmla="*/ 97452 w 283464"/>
              <a:gd name="T49" fmla="*/ 59090 h 218859"/>
              <a:gd name="T50" fmla="*/ 73827 w 283464"/>
              <a:gd name="T51" fmla="*/ 38414 h 218859"/>
              <a:gd name="T52" fmla="*/ 62015 w 283464"/>
              <a:gd name="T53" fmla="*/ 23638 h 218859"/>
              <a:gd name="T54" fmla="*/ 50202 w 283464"/>
              <a:gd name="T55" fmla="*/ 8862 h 218859"/>
              <a:gd name="T56" fmla="*/ 44296 w 283464"/>
              <a:gd name="T57" fmla="*/ 2963 h 218859"/>
              <a:gd name="T58" fmla="*/ 38390 w 283464"/>
              <a:gd name="T59" fmla="*/ 0 h 218859"/>
              <a:gd name="T60" fmla="*/ 26578 w 283464"/>
              <a:gd name="T61" fmla="*/ 0 h 218859"/>
              <a:gd name="T62" fmla="*/ 14765 w 283464"/>
              <a:gd name="T63" fmla="*/ 2963 h 218859"/>
              <a:gd name="T64" fmla="*/ 5906 w 283464"/>
              <a:gd name="T65" fmla="*/ 8862 h 218859"/>
              <a:gd name="T66" fmla="*/ 0 w 283464"/>
              <a:gd name="T67" fmla="*/ 17726 h 218859"/>
              <a:gd name="T68" fmla="*/ 0 w 283464"/>
              <a:gd name="T69" fmla="*/ 35464 h 218859"/>
              <a:gd name="T70" fmla="*/ 2953 w 283464"/>
              <a:gd name="T71" fmla="*/ 41364 h 218859"/>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283464" h="218859">
                <a:moveTo>
                  <a:pt x="3048" y="42557"/>
                </a:moveTo>
                <a:lnTo>
                  <a:pt x="6096" y="48640"/>
                </a:lnTo>
                <a:lnTo>
                  <a:pt x="12192" y="54724"/>
                </a:lnTo>
                <a:lnTo>
                  <a:pt x="45720" y="85115"/>
                </a:lnTo>
                <a:lnTo>
                  <a:pt x="73151" y="112471"/>
                </a:lnTo>
                <a:lnTo>
                  <a:pt x="121920" y="155028"/>
                </a:lnTo>
                <a:lnTo>
                  <a:pt x="143256" y="170230"/>
                </a:lnTo>
                <a:lnTo>
                  <a:pt x="201168" y="197586"/>
                </a:lnTo>
                <a:lnTo>
                  <a:pt x="237744" y="212788"/>
                </a:lnTo>
                <a:lnTo>
                  <a:pt x="259080" y="215823"/>
                </a:lnTo>
                <a:lnTo>
                  <a:pt x="274320" y="218859"/>
                </a:lnTo>
                <a:lnTo>
                  <a:pt x="280416" y="218859"/>
                </a:lnTo>
                <a:lnTo>
                  <a:pt x="283464" y="215823"/>
                </a:lnTo>
                <a:lnTo>
                  <a:pt x="283464" y="209740"/>
                </a:lnTo>
                <a:lnTo>
                  <a:pt x="280416" y="206705"/>
                </a:lnTo>
                <a:lnTo>
                  <a:pt x="265175" y="194551"/>
                </a:lnTo>
                <a:lnTo>
                  <a:pt x="243840" y="185432"/>
                </a:lnTo>
                <a:lnTo>
                  <a:pt x="198120" y="148945"/>
                </a:lnTo>
                <a:lnTo>
                  <a:pt x="182880" y="136791"/>
                </a:lnTo>
                <a:lnTo>
                  <a:pt x="167640" y="130708"/>
                </a:lnTo>
                <a:lnTo>
                  <a:pt x="152400" y="124637"/>
                </a:lnTo>
                <a:lnTo>
                  <a:pt x="149351" y="121589"/>
                </a:lnTo>
                <a:lnTo>
                  <a:pt x="146304" y="121589"/>
                </a:lnTo>
                <a:lnTo>
                  <a:pt x="121920" y="85115"/>
                </a:lnTo>
                <a:lnTo>
                  <a:pt x="100584" y="60794"/>
                </a:lnTo>
                <a:lnTo>
                  <a:pt x="76200" y="39522"/>
                </a:lnTo>
                <a:lnTo>
                  <a:pt x="64008" y="24320"/>
                </a:lnTo>
                <a:lnTo>
                  <a:pt x="51816" y="9118"/>
                </a:lnTo>
                <a:lnTo>
                  <a:pt x="45720" y="3048"/>
                </a:lnTo>
                <a:lnTo>
                  <a:pt x="39624" y="0"/>
                </a:lnTo>
                <a:lnTo>
                  <a:pt x="27432" y="0"/>
                </a:lnTo>
                <a:lnTo>
                  <a:pt x="15240" y="3048"/>
                </a:lnTo>
                <a:lnTo>
                  <a:pt x="6096" y="9118"/>
                </a:lnTo>
                <a:lnTo>
                  <a:pt x="0" y="18237"/>
                </a:lnTo>
                <a:lnTo>
                  <a:pt x="0" y="36487"/>
                </a:lnTo>
                <a:lnTo>
                  <a:pt x="3048" y="42557"/>
                </a:lnTo>
                <a:close/>
              </a:path>
            </a:pathLst>
          </a:custGeom>
          <a:solidFill>
            <a:srgbClr val="CC998C"/>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2016" name="object 760"/>
          <p:cNvSpPr>
            <a:spLocks/>
          </p:cNvSpPr>
          <p:nvPr/>
        </p:nvSpPr>
        <p:spPr bwMode="auto">
          <a:xfrm>
            <a:off x="6407423" y="2085904"/>
            <a:ext cx="12955" cy="12955"/>
          </a:xfrm>
          <a:custGeom>
            <a:avLst/>
            <a:gdLst>
              <a:gd name="T0" fmla="*/ 11430 w 15240"/>
              <a:gd name="T1" fmla="*/ 14287 h 15189"/>
              <a:gd name="T2" fmla="*/ 14287 w 15240"/>
              <a:gd name="T3" fmla="*/ 11431 h 15189"/>
              <a:gd name="T4" fmla="*/ 14287 w 15240"/>
              <a:gd name="T5" fmla="*/ 5710 h 15189"/>
              <a:gd name="T6" fmla="*/ 11430 w 15240"/>
              <a:gd name="T7" fmla="*/ 2855 h 15189"/>
              <a:gd name="T8" fmla="*/ 8572 w 15240"/>
              <a:gd name="T9" fmla="*/ 0 h 15189"/>
              <a:gd name="T10" fmla="*/ 5715 w 15240"/>
              <a:gd name="T11" fmla="*/ 0 h 15189"/>
              <a:gd name="T12" fmla="*/ 0 w 15240"/>
              <a:gd name="T13" fmla="*/ 2855 h 15189"/>
              <a:gd name="T14" fmla="*/ 0 w 15240"/>
              <a:gd name="T15" fmla="*/ 11431 h 15189"/>
              <a:gd name="T16" fmla="*/ 2857 w 15240"/>
              <a:gd name="T17" fmla="*/ 14287 h 15189"/>
              <a:gd name="T18" fmla="*/ 11430 w 15240"/>
              <a:gd name="T19" fmla="*/ 14287 h 1518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240" h="15189">
                <a:moveTo>
                  <a:pt x="12192" y="15189"/>
                </a:moveTo>
                <a:lnTo>
                  <a:pt x="15240" y="12153"/>
                </a:lnTo>
                <a:lnTo>
                  <a:pt x="15240" y="6070"/>
                </a:lnTo>
                <a:lnTo>
                  <a:pt x="12192" y="3035"/>
                </a:lnTo>
                <a:lnTo>
                  <a:pt x="9144" y="0"/>
                </a:lnTo>
                <a:lnTo>
                  <a:pt x="6096" y="0"/>
                </a:lnTo>
                <a:lnTo>
                  <a:pt x="0" y="3035"/>
                </a:lnTo>
                <a:lnTo>
                  <a:pt x="0" y="12153"/>
                </a:lnTo>
                <a:lnTo>
                  <a:pt x="3048" y="15189"/>
                </a:lnTo>
                <a:lnTo>
                  <a:pt x="12192" y="15189"/>
                </a:lnTo>
                <a:close/>
              </a:path>
            </a:pathLst>
          </a:custGeom>
          <a:solidFill>
            <a:srgbClr val="CC998C"/>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2017" name="object 761"/>
          <p:cNvSpPr>
            <a:spLocks/>
          </p:cNvSpPr>
          <p:nvPr/>
        </p:nvSpPr>
        <p:spPr bwMode="auto">
          <a:xfrm>
            <a:off x="6192930" y="1930433"/>
            <a:ext cx="12956" cy="12955"/>
          </a:xfrm>
          <a:custGeom>
            <a:avLst/>
            <a:gdLst>
              <a:gd name="T0" fmla="*/ 14288 w 15239"/>
              <a:gd name="T1" fmla="*/ 5710 h 15189"/>
              <a:gd name="T2" fmla="*/ 14288 w 15239"/>
              <a:gd name="T3" fmla="*/ 2855 h 15189"/>
              <a:gd name="T4" fmla="*/ 11430 w 15239"/>
              <a:gd name="T5" fmla="*/ 2855 h 15189"/>
              <a:gd name="T6" fmla="*/ 8573 w 15239"/>
              <a:gd name="T7" fmla="*/ 0 h 15189"/>
              <a:gd name="T8" fmla="*/ 2858 w 15239"/>
              <a:gd name="T9" fmla="*/ 0 h 15189"/>
              <a:gd name="T10" fmla="*/ 0 w 15239"/>
              <a:gd name="T11" fmla="*/ 2855 h 15189"/>
              <a:gd name="T12" fmla="*/ 0 w 15239"/>
              <a:gd name="T13" fmla="*/ 11431 h 15189"/>
              <a:gd name="T14" fmla="*/ 2858 w 15239"/>
              <a:gd name="T15" fmla="*/ 11431 h 15189"/>
              <a:gd name="T16" fmla="*/ 5716 w 15239"/>
              <a:gd name="T17" fmla="*/ 14287 h 15189"/>
              <a:gd name="T18" fmla="*/ 8573 w 15239"/>
              <a:gd name="T19" fmla="*/ 11431 h 15189"/>
              <a:gd name="T20" fmla="*/ 11430 w 15239"/>
              <a:gd name="T21" fmla="*/ 11431 h 15189"/>
              <a:gd name="T22" fmla="*/ 14288 w 15239"/>
              <a:gd name="T23" fmla="*/ 8577 h 15189"/>
              <a:gd name="T24" fmla="*/ 14288 w 15239"/>
              <a:gd name="T25" fmla="*/ 5710 h 1518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5239" h="15189">
                <a:moveTo>
                  <a:pt x="15239" y="6070"/>
                </a:moveTo>
                <a:lnTo>
                  <a:pt x="15239" y="3035"/>
                </a:lnTo>
                <a:lnTo>
                  <a:pt x="12191" y="3035"/>
                </a:lnTo>
                <a:lnTo>
                  <a:pt x="9144" y="0"/>
                </a:lnTo>
                <a:lnTo>
                  <a:pt x="3048" y="0"/>
                </a:lnTo>
                <a:lnTo>
                  <a:pt x="0" y="3035"/>
                </a:lnTo>
                <a:lnTo>
                  <a:pt x="0" y="12153"/>
                </a:lnTo>
                <a:lnTo>
                  <a:pt x="3048" y="12153"/>
                </a:lnTo>
                <a:lnTo>
                  <a:pt x="6096" y="15189"/>
                </a:lnTo>
                <a:lnTo>
                  <a:pt x="9144" y="12153"/>
                </a:lnTo>
                <a:lnTo>
                  <a:pt x="12191" y="12153"/>
                </a:lnTo>
                <a:lnTo>
                  <a:pt x="15239" y="9118"/>
                </a:lnTo>
                <a:lnTo>
                  <a:pt x="15239" y="6070"/>
                </a:lnTo>
                <a:close/>
              </a:path>
            </a:pathLst>
          </a:custGeom>
          <a:solidFill>
            <a:srgbClr val="CC998C"/>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2018" name="object 762"/>
          <p:cNvSpPr>
            <a:spLocks/>
          </p:cNvSpPr>
          <p:nvPr/>
        </p:nvSpPr>
        <p:spPr bwMode="auto">
          <a:xfrm>
            <a:off x="6165579" y="1903080"/>
            <a:ext cx="136756" cy="145395"/>
          </a:xfrm>
          <a:custGeom>
            <a:avLst/>
            <a:gdLst>
              <a:gd name="T0" fmla="*/ 14785 w 155447"/>
              <a:gd name="T1" fmla="*/ 2965 h 164147"/>
              <a:gd name="T2" fmla="*/ 8870 w 155447"/>
              <a:gd name="T3" fmla="*/ 8906 h 164147"/>
              <a:gd name="T4" fmla="*/ 5913 w 155447"/>
              <a:gd name="T5" fmla="*/ 11871 h 164147"/>
              <a:gd name="T6" fmla="*/ 2956 w 155447"/>
              <a:gd name="T7" fmla="*/ 17814 h 164147"/>
              <a:gd name="T8" fmla="*/ 0 w 155447"/>
              <a:gd name="T9" fmla="*/ 26720 h 164147"/>
              <a:gd name="T10" fmla="*/ 2956 w 155447"/>
              <a:gd name="T11" fmla="*/ 41569 h 164147"/>
              <a:gd name="T12" fmla="*/ 5913 w 155447"/>
              <a:gd name="T13" fmla="*/ 53441 h 164147"/>
              <a:gd name="T14" fmla="*/ 14785 w 155447"/>
              <a:gd name="T15" fmla="*/ 68291 h 164147"/>
              <a:gd name="T16" fmla="*/ 23656 w 155447"/>
              <a:gd name="T17" fmla="*/ 80163 h 164147"/>
              <a:gd name="T18" fmla="*/ 44356 w 155447"/>
              <a:gd name="T19" fmla="*/ 100954 h 164147"/>
              <a:gd name="T20" fmla="*/ 56184 w 155447"/>
              <a:gd name="T21" fmla="*/ 112826 h 164147"/>
              <a:gd name="T22" fmla="*/ 76884 w 155447"/>
              <a:gd name="T23" fmla="*/ 130640 h 164147"/>
              <a:gd name="T24" fmla="*/ 112370 w 155447"/>
              <a:gd name="T25" fmla="*/ 160338 h 164147"/>
              <a:gd name="T26" fmla="*/ 124198 w 155447"/>
              <a:gd name="T27" fmla="*/ 148453 h 164147"/>
              <a:gd name="T28" fmla="*/ 133069 w 155447"/>
              <a:gd name="T29" fmla="*/ 139547 h 164147"/>
              <a:gd name="T30" fmla="*/ 141941 w 155447"/>
              <a:gd name="T31" fmla="*/ 130640 h 164147"/>
              <a:gd name="T32" fmla="*/ 147856 w 155447"/>
              <a:gd name="T33" fmla="*/ 121733 h 164147"/>
              <a:gd name="T34" fmla="*/ 150812 w 155447"/>
              <a:gd name="T35" fmla="*/ 112826 h 164147"/>
              <a:gd name="T36" fmla="*/ 150812 w 155447"/>
              <a:gd name="T37" fmla="*/ 109861 h 164147"/>
              <a:gd name="T38" fmla="*/ 147856 w 155447"/>
              <a:gd name="T39" fmla="*/ 109861 h 164147"/>
              <a:gd name="T40" fmla="*/ 141941 w 155447"/>
              <a:gd name="T41" fmla="*/ 106896 h 164147"/>
              <a:gd name="T42" fmla="*/ 133069 w 155447"/>
              <a:gd name="T43" fmla="*/ 97976 h 164147"/>
              <a:gd name="T44" fmla="*/ 130112 w 155447"/>
              <a:gd name="T45" fmla="*/ 92047 h 164147"/>
              <a:gd name="T46" fmla="*/ 124198 w 155447"/>
              <a:gd name="T47" fmla="*/ 83140 h 164147"/>
              <a:gd name="T48" fmla="*/ 112370 w 155447"/>
              <a:gd name="T49" fmla="*/ 71255 h 164147"/>
              <a:gd name="T50" fmla="*/ 79841 w 155447"/>
              <a:gd name="T51" fmla="*/ 29698 h 164147"/>
              <a:gd name="T52" fmla="*/ 68013 w 155447"/>
              <a:gd name="T53" fmla="*/ 17814 h 164147"/>
              <a:gd name="T54" fmla="*/ 59141 w 155447"/>
              <a:gd name="T55" fmla="*/ 8906 h 164147"/>
              <a:gd name="T56" fmla="*/ 47313 w 155447"/>
              <a:gd name="T57" fmla="*/ 2965 h 164147"/>
              <a:gd name="T58" fmla="*/ 38443 w 155447"/>
              <a:gd name="T59" fmla="*/ 2965 h 164147"/>
              <a:gd name="T60" fmla="*/ 23656 w 155447"/>
              <a:gd name="T61" fmla="*/ 0 h 164147"/>
              <a:gd name="T62" fmla="*/ 17742 w 155447"/>
              <a:gd name="T63" fmla="*/ 2965 h 164147"/>
              <a:gd name="T64" fmla="*/ 14785 w 155447"/>
              <a:gd name="T65" fmla="*/ 2965 h 16414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55447" h="164147">
                <a:moveTo>
                  <a:pt x="15239" y="3035"/>
                </a:moveTo>
                <a:lnTo>
                  <a:pt x="9143" y="9118"/>
                </a:lnTo>
                <a:lnTo>
                  <a:pt x="6095" y="12153"/>
                </a:lnTo>
                <a:lnTo>
                  <a:pt x="3047" y="18237"/>
                </a:lnTo>
                <a:lnTo>
                  <a:pt x="0" y="27355"/>
                </a:lnTo>
                <a:lnTo>
                  <a:pt x="3047" y="42557"/>
                </a:lnTo>
                <a:lnTo>
                  <a:pt x="6095" y="54711"/>
                </a:lnTo>
                <a:lnTo>
                  <a:pt x="15239" y="69913"/>
                </a:lnTo>
                <a:lnTo>
                  <a:pt x="24383" y="82067"/>
                </a:lnTo>
                <a:lnTo>
                  <a:pt x="45719" y="103352"/>
                </a:lnTo>
                <a:lnTo>
                  <a:pt x="57911" y="115506"/>
                </a:lnTo>
                <a:lnTo>
                  <a:pt x="79247" y="133743"/>
                </a:lnTo>
                <a:lnTo>
                  <a:pt x="115824" y="164147"/>
                </a:lnTo>
                <a:lnTo>
                  <a:pt x="128015" y="151980"/>
                </a:lnTo>
                <a:lnTo>
                  <a:pt x="137159" y="142862"/>
                </a:lnTo>
                <a:lnTo>
                  <a:pt x="146303" y="133743"/>
                </a:lnTo>
                <a:lnTo>
                  <a:pt x="152400" y="124625"/>
                </a:lnTo>
                <a:lnTo>
                  <a:pt x="155447" y="115506"/>
                </a:lnTo>
                <a:lnTo>
                  <a:pt x="155447" y="112471"/>
                </a:lnTo>
                <a:lnTo>
                  <a:pt x="152400" y="112471"/>
                </a:lnTo>
                <a:lnTo>
                  <a:pt x="146303" y="109435"/>
                </a:lnTo>
                <a:lnTo>
                  <a:pt x="137159" y="100304"/>
                </a:lnTo>
                <a:lnTo>
                  <a:pt x="134111" y="94234"/>
                </a:lnTo>
                <a:lnTo>
                  <a:pt x="128015" y="85115"/>
                </a:lnTo>
                <a:lnTo>
                  <a:pt x="115824" y="72948"/>
                </a:lnTo>
                <a:lnTo>
                  <a:pt x="82295" y="30403"/>
                </a:lnTo>
                <a:lnTo>
                  <a:pt x="70103" y="18237"/>
                </a:lnTo>
                <a:lnTo>
                  <a:pt x="60959" y="9118"/>
                </a:lnTo>
                <a:lnTo>
                  <a:pt x="48767" y="3035"/>
                </a:lnTo>
                <a:lnTo>
                  <a:pt x="39624" y="3035"/>
                </a:lnTo>
                <a:lnTo>
                  <a:pt x="24383" y="0"/>
                </a:lnTo>
                <a:lnTo>
                  <a:pt x="18287" y="3035"/>
                </a:lnTo>
                <a:lnTo>
                  <a:pt x="15239" y="3035"/>
                </a:lnTo>
                <a:close/>
              </a:path>
            </a:pathLst>
          </a:custGeom>
          <a:solidFill>
            <a:srgbClr val="3893D1"/>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2019" name="object 763"/>
          <p:cNvSpPr>
            <a:spLocks/>
          </p:cNvSpPr>
          <p:nvPr/>
        </p:nvSpPr>
        <p:spPr bwMode="auto">
          <a:xfrm>
            <a:off x="6175655" y="1737533"/>
            <a:ext cx="92131" cy="174185"/>
          </a:xfrm>
          <a:custGeom>
            <a:avLst/>
            <a:gdLst>
              <a:gd name="T0" fmla="*/ 0 w 103632"/>
              <a:gd name="T1" fmla="*/ 70922 h 197573"/>
              <a:gd name="T2" fmla="*/ 2988 w 103632"/>
              <a:gd name="T3" fmla="*/ 85702 h 197573"/>
              <a:gd name="T4" fmla="*/ 8965 w 103632"/>
              <a:gd name="T5" fmla="*/ 100470 h 197573"/>
              <a:gd name="T6" fmla="*/ 11953 w 103632"/>
              <a:gd name="T7" fmla="*/ 112299 h 197573"/>
              <a:gd name="T8" fmla="*/ 14941 w 103632"/>
              <a:gd name="T9" fmla="*/ 127066 h 197573"/>
              <a:gd name="T10" fmla="*/ 14941 w 103632"/>
              <a:gd name="T11" fmla="*/ 150712 h 197573"/>
              <a:gd name="T12" fmla="*/ 11953 w 103632"/>
              <a:gd name="T13" fmla="*/ 162540 h 197573"/>
              <a:gd name="T14" fmla="*/ 11953 w 103632"/>
              <a:gd name="T15" fmla="*/ 174356 h 197573"/>
              <a:gd name="T16" fmla="*/ 14941 w 103632"/>
              <a:gd name="T17" fmla="*/ 177308 h 197573"/>
              <a:gd name="T18" fmla="*/ 14941 w 103632"/>
              <a:gd name="T19" fmla="*/ 183222 h 197573"/>
              <a:gd name="T20" fmla="*/ 17929 w 103632"/>
              <a:gd name="T21" fmla="*/ 186173 h 197573"/>
              <a:gd name="T22" fmla="*/ 23906 w 103632"/>
              <a:gd name="T23" fmla="*/ 189136 h 197573"/>
              <a:gd name="T24" fmla="*/ 29881 w 103632"/>
              <a:gd name="T25" fmla="*/ 192087 h 197573"/>
              <a:gd name="T26" fmla="*/ 38847 w 103632"/>
              <a:gd name="T27" fmla="*/ 192087 h 197573"/>
              <a:gd name="T28" fmla="*/ 44824 w 103632"/>
              <a:gd name="T29" fmla="*/ 186173 h 197573"/>
              <a:gd name="T30" fmla="*/ 50800 w 103632"/>
              <a:gd name="T31" fmla="*/ 183222 h 197573"/>
              <a:gd name="T32" fmla="*/ 56776 w 103632"/>
              <a:gd name="T33" fmla="*/ 168442 h 197573"/>
              <a:gd name="T34" fmla="*/ 62753 w 103632"/>
              <a:gd name="T35" fmla="*/ 156626 h 197573"/>
              <a:gd name="T36" fmla="*/ 65740 w 103632"/>
              <a:gd name="T37" fmla="*/ 144809 h 197573"/>
              <a:gd name="T38" fmla="*/ 74706 w 103632"/>
              <a:gd name="T39" fmla="*/ 144809 h 197573"/>
              <a:gd name="T40" fmla="*/ 80682 w 103632"/>
              <a:gd name="T41" fmla="*/ 138895 h 197573"/>
              <a:gd name="T42" fmla="*/ 86659 w 103632"/>
              <a:gd name="T43" fmla="*/ 135943 h 197573"/>
              <a:gd name="T44" fmla="*/ 86659 w 103632"/>
              <a:gd name="T45" fmla="*/ 127066 h 197573"/>
              <a:gd name="T46" fmla="*/ 89647 w 103632"/>
              <a:gd name="T47" fmla="*/ 124115 h 197573"/>
              <a:gd name="T48" fmla="*/ 98612 w 103632"/>
              <a:gd name="T49" fmla="*/ 100470 h 197573"/>
              <a:gd name="T50" fmla="*/ 98612 w 103632"/>
              <a:gd name="T51" fmla="*/ 82739 h 197573"/>
              <a:gd name="T52" fmla="*/ 95624 w 103632"/>
              <a:gd name="T53" fmla="*/ 82739 h 197573"/>
              <a:gd name="T54" fmla="*/ 98612 w 103632"/>
              <a:gd name="T55" fmla="*/ 76838 h 197573"/>
              <a:gd name="T56" fmla="*/ 101600 w 103632"/>
              <a:gd name="T57" fmla="*/ 70922 h 197573"/>
              <a:gd name="T58" fmla="*/ 101600 w 103632"/>
              <a:gd name="T59" fmla="*/ 67972 h 197573"/>
              <a:gd name="T60" fmla="*/ 98612 w 103632"/>
              <a:gd name="T61" fmla="*/ 65008 h 197573"/>
              <a:gd name="T62" fmla="*/ 95624 w 103632"/>
              <a:gd name="T63" fmla="*/ 50228 h 197573"/>
              <a:gd name="T64" fmla="*/ 95624 w 103632"/>
              <a:gd name="T65" fmla="*/ 41364 h 197573"/>
              <a:gd name="T66" fmla="*/ 89647 w 103632"/>
              <a:gd name="T67" fmla="*/ 32498 h 197573"/>
              <a:gd name="T68" fmla="*/ 83671 w 103632"/>
              <a:gd name="T69" fmla="*/ 20681 h 197573"/>
              <a:gd name="T70" fmla="*/ 77694 w 103632"/>
              <a:gd name="T71" fmla="*/ 14767 h 197573"/>
              <a:gd name="T72" fmla="*/ 68728 w 103632"/>
              <a:gd name="T73" fmla="*/ 5901 h 197573"/>
              <a:gd name="T74" fmla="*/ 59765 w 103632"/>
              <a:gd name="T75" fmla="*/ 2951 h 197573"/>
              <a:gd name="T76" fmla="*/ 50800 w 103632"/>
              <a:gd name="T77" fmla="*/ 0 h 197573"/>
              <a:gd name="T78" fmla="*/ 41835 w 103632"/>
              <a:gd name="T79" fmla="*/ 0 h 197573"/>
              <a:gd name="T80" fmla="*/ 29881 w 103632"/>
              <a:gd name="T81" fmla="*/ 2951 h 197573"/>
              <a:gd name="T82" fmla="*/ 20918 w 103632"/>
              <a:gd name="T83" fmla="*/ 8865 h 197573"/>
              <a:gd name="T84" fmla="*/ 14941 w 103632"/>
              <a:gd name="T85" fmla="*/ 14767 h 197573"/>
              <a:gd name="T86" fmla="*/ 11953 w 103632"/>
              <a:gd name="T87" fmla="*/ 20681 h 197573"/>
              <a:gd name="T88" fmla="*/ 2988 w 103632"/>
              <a:gd name="T89" fmla="*/ 35461 h 197573"/>
              <a:gd name="T90" fmla="*/ 2988 w 103632"/>
              <a:gd name="T91" fmla="*/ 53192 h 197573"/>
              <a:gd name="T92" fmla="*/ 0 w 103632"/>
              <a:gd name="T93" fmla="*/ 70922 h 197573"/>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103632" h="197573">
                <a:moveTo>
                  <a:pt x="0" y="72948"/>
                </a:moveTo>
                <a:lnTo>
                  <a:pt x="3048" y="88150"/>
                </a:lnTo>
                <a:lnTo>
                  <a:pt x="9144" y="103339"/>
                </a:lnTo>
                <a:lnTo>
                  <a:pt x="12192" y="115506"/>
                </a:lnTo>
                <a:lnTo>
                  <a:pt x="15240" y="130695"/>
                </a:lnTo>
                <a:lnTo>
                  <a:pt x="15240" y="155016"/>
                </a:lnTo>
                <a:lnTo>
                  <a:pt x="12192" y="167182"/>
                </a:lnTo>
                <a:lnTo>
                  <a:pt x="12192" y="179336"/>
                </a:lnTo>
                <a:lnTo>
                  <a:pt x="15240" y="182372"/>
                </a:lnTo>
                <a:lnTo>
                  <a:pt x="15240" y="188455"/>
                </a:lnTo>
                <a:lnTo>
                  <a:pt x="18288" y="191490"/>
                </a:lnTo>
                <a:lnTo>
                  <a:pt x="24384" y="194538"/>
                </a:lnTo>
                <a:lnTo>
                  <a:pt x="30479" y="197573"/>
                </a:lnTo>
                <a:lnTo>
                  <a:pt x="39624" y="197573"/>
                </a:lnTo>
                <a:lnTo>
                  <a:pt x="45720" y="191490"/>
                </a:lnTo>
                <a:lnTo>
                  <a:pt x="51816" y="188455"/>
                </a:lnTo>
                <a:lnTo>
                  <a:pt x="57912" y="173253"/>
                </a:lnTo>
                <a:lnTo>
                  <a:pt x="64008" y="161099"/>
                </a:lnTo>
                <a:lnTo>
                  <a:pt x="67055" y="148945"/>
                </a:lnTo>
                <a:lnTo>
                  <a:pt x="76200" y="148945"/>
                </a:lnTo>
                <a:lnTo>
                  <a:pt x="82296" y="142862"/>
                </a:lnTo>
                <a:lnTo>
                  <a:pt x="88392" y="139826"/>
                </a:lnTo>
                <a:lnTo>
                  <a:pt x="88392" y="130695"/>
                </a:lnTo>
                <a:lnTo>
                  <a:pt x="91440" y="127660"/>
                </a:lnTo>
                <a:lnTo>
                  <a:pt x="100584" y="103339"/>
                </a:lnTo>
                <a:lnTo>
                  <a:pt x="100584" y="85102"/>
                </a:lnTo>
                <a:lnTo>
                  <a:pt x="97536" y="85102"/>
                </a:lnTo>
                <a:lnTo>
                  <a:pt x="100584" y="79032"/>
                </a:lnTo>
                <a:lnTo>
                  <a:pt x="103632" y="72948"/>
                </a:lnTo>
                <a:lnTo>
                  <a:pt x="103632" y="69913"/>
                </a:lnTo>
                <a:lnTo>
                  <a:pt x="100584" y="66865"/>
                </a:lnTo>
                <a:lnTo>
                  <a:pt x="97536" y="51663"/>
                </a:lnTo>
                <a:lnTo>
                  <a:pt x="97536" y="42545"/>
                </a:lnTo>
                <a:lnTo>
                  <a:pt x="91440" y="33426"/>
                </a:lnTo>
                <a:lnTo>
                  <a:pt x="85344" y="21272"/>
                </a:lnTo>
                <a:lnTo>
                  <a:pt x="79248" y="15189"/>
                </a:lnTo>
                <a:lnTo>
                  <a:pt x="70103" y="6070"/>
                </a:lnTo>
                <a:lnTo>
                  <a:pt x="60960" y="3035"/>
                </a:lnTo>
                <a:lnTo>
                  <a:pt x="51816" y="0"/>
                </a:lnTo>
                <a:lnTo>
                  <a:pt x="42672" y="0"/>
                </a:lnTo>
                <a:lnTo>
                  <a:pt x="30479" y="3035"/>
                </a:lnTo>
                <a:lnTo>
                  <a:pt x="21336" y="9118"/>
                </a:lnTo>
                <a:lnTo>
                  <a:pt x="15240" y="15189"/>
                </a:lnTo>
                <a:lnTo>
                  <a:pt x="12192" y="21272"/>
                </a:lnTo>
                <a:lnTo>
                  <a:pt x="3048" y="36474"/>
                </a:lnTo>
                <a:lnTo>
                  <a:pt x="3048" y="54711"/>
                </a:lnTo>
                <a:lnTo>
                  <a:pt x="0" y="72948"/>
                </a:lnTo>
                <a:close/>
              </a:path>
            </a:pathLst>
          </a:custGeom>
          <a:solidFill>
            <a:srgbClr val="CC998C"/>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2020" name="object 764"/>
          <p:cNvSpPr>
            <a:spLocks/>
          </p:cNvSpPr>
          <p:nvPr/>
        </p:nvSpPr>
        <p:spPr bwMode="auto">
          <a:xfrm>
            <a:off x="6205887" y="1759126"/>
            <a:ext cx="12955" cy="12956"/>
          </a:xfrm>
          <a:custGeom>
            <a:avLst/>
            <a:gdLst>
              <a:gd name="T0" fmla="*/ 14287 w 15240"/>
              <a:gd name="T1" fmla="*/ 5718 h 15201"/>
              <a:gd name="T2" fmla="*/ 14287 w 15240"/>
              <a:gd name="T3" fmla="*/ 2864 h 15201"/>
              <a:gd name="T4" fmla="*/ 11430 w 15240"/>
              <a:gd name="T5" fmla="*/ 0 h 15201"/>
              <a:gd name="T6" fmla="*/ 2857 w 15240"/>
              <a:gd name="T7" fmla="*/ 0 h 15201"/>
              <a:gd name="T8" fmla="*/ 0 w 15240"/>
              <a:gd name="T9" fmla="*/ 2864 h 15201"/>
              <a:gd name="T10" fmla="*/ 0 w 15240"/>
              <a:gd name="T11" fmla="*/ 8570 h 15201"/>
              <a:gd name="T12" fmla="*/ 2857 w 15240"/>
              <a:gd name="T13" fmla="*/ 11435 h 15201"/>
              <a:gd name="T14" fmla="*/ 5715 w 15240"/>
              <a:gd name="T15" fmla="*/ 14288 h 15201"/>
              <a:gd name="T16" fmla="*/ 8572 w 15240"/>
              <a:gd name="T17" fmla="*/ 11435 h 15201"/>
              <a:gd name="T18" fmla="*/ 11430 w 15240"/>
              <a:gd name="T19" fmla="*/ 11435 h 15201"/>
              <a:gd name="T20" fmla="*/ 14287 w 15240"/>
              <a:gd name="T21" fmla="*/ 8570 h 15201"/>
              <a:gd name="T22" fmla="*/ 14287 w 15240"/>
              <a:gd name="T23" fmla="*/ 5718 h 1520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5240" h="15201">
                <a:moveTo>
                  <a:pt x="15240" y="6083"/>
                </a:moveTo>
                <a:lnTo>
                  <a:pt x="15240" y="3047"/>
                </a:lnTo>
                <a:lnTo>
                  <a:pt x="12192" y="0"/>
                </a:lnTo>
                <a:lnTo>
                  <a:pt x="3048" y="0"/>
                </a:lnTo>
                <a:lnTo>
                  <a:pt x="0" y="3047"/>
                </a:lnTo>
                <a:lnTo>
                  <a:pt x="0" y="9118"/>
                </a:lnTo>
                <a:lnTo>
                  <a:pt x="3048" y="12166"/>
                </a:lnTo>
                <a:lnTo>
                  <a:pt x="6096" y="15201"/>
                </a:lnTo>
                <a:lnTo>
                  <a:pt x="9144" y="12166"/>
                </a:lnTo>
                <a:lnTo>
                  <a:pt x="12192" y="12166"/>
                </a:lnTo>
                <a:lnTo>
                  <a:pt x="15240" y="9118"/>
                </a:lnTo>
                <a:lnTo>
                  <a:pt x="15240" y="6083"/>
                </a:lnTo>
                <a:close/>
              </a:path>
            </a:pathLst>
          </a:custGeom>
          <a:solidFill>
            <a:srgbClr val="CC998C"/>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2021" name="object 765"/>
          <p:cNvSpPr>
            <a:spLocks/>
          </p:cNvSpPr>
          <p:nvPr/>
        </p:nvSpPr>
        <p:spPr bwMode="auto">
          <a:xfrm>
            <a:off x="6200128" y="1887247"/>
            <a:ext cx="14395" cy="12955"/>
          </a:xfrm>
          <a:custGeom>
            <a:avLst/>
            <a:gdLst>
              <a:gd name="T0" fmla="*/ 15875 w 15239"/>
              <a:gd name="T1" fmla="*/ 5717 h 15201"/>
              <a:gd name="T2" fmla="*/ 15875 w 15239"/>
              <a:gd name="T3" fmla="*/ 2853 h 15201"/>
              <a:gd name="T4" fmla="*/ 12700 w 15239"/>
              <a:gd name="T5" fmla="*/ 0 h 15201"/>
              <a:gd name="T6" fmla="*/ 3174 w 15239"/>
              <a:gd name="T7" fmla="*/ 0 h 15201"/>
              <a:gd name="T8" fmla="*/ 0 w 15239"/>
              <a:gd name="T9" fmla="*/ 2853 h 15201"/>
              <a:gd name="T10" fmla="*/ 0 w 15239"/>
              <a:gd name="T11" fmla="*/ 8570 h 15201"/>
              <a:gd name="T12" fmla="*/ 3174 w 15239"/>
              <a:gd name="T13" fmla="*/ 11422 h 15201"/>
              <a:gd name="T14" fmla="*/ 6349 w 15239"/>
              <a:gd name="T15" fmla="*/ 14287 h 15201"/>
              <a:gd name="T16" fmla="*/ 9525 w 15239"/>
              <a:gd name="T17" fmla="*/ 11422 h 15201"/>
              <a:gd name="T18" fmla="*/ 12700 w 15239"/>
              <a:gd name="T19" fmla="*/ 11422 h 15201"/>
              <a:gd name="T20" fmla="*/ 15875 w 15239"/>
              <a:gd name="T21" fmla="*/ 8570 h 15201"/>
              <a:gd name="T22" fmla="*/ 15875 w 15239"/>
              <a:gd name="T23" fmla="*/ 5717 h 1520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5239" h="15201">
                <a:moveTo>
                  <a:pt x="15239" y="6083"/>
                </a:moveTo>
                <a:lnTo>
                  <a:pt x="15239" y="3035"/>
                </a:lnTo>
                <a:lnTo>
                  <a:pt x="12191" y="0"/>
                </a:lnTo>
                <a:lnTo>
                  <a:pt x="3047" y="0"/>
                </a:lnTo>
                <a:lnTo>
                  <a:pt x="0" y="3035"/>
                </a:lnTo>
                <a:lnTo>
                  <a:pt x="0" y="9118"/>
                </a:lnTo>
                <a:lnTo>
                  <a:pt x="3047" y="12153"/>
                </a:lnTo>
                <a:lnTo>
                  <a:pt x="6095" y="15201"/>
                </a:lnTo>
                <a:lnTo>
                  <a:pt x="9143" y="12153"/>
                </a:lnTo>
                <a:lnTo>
                  <a:pt x="12191" y="12153"/>
                </a:lnTo>
                <a:lnTo>
                  <a:pt x="15239" y="9118"/>
                </a:lnTo>
                <a:lnTo>
                  <a:pt x="15239" y="6083"/>
                </a:lnTo>
                <a:close/>
              </a:path>
            </a:pathLst>
          </a:custGeom>
          <a:solidFill>
            <a:srgbClr val="CC998C"/>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2022" name="object 766"/>
          <p:cNvSpPr>
            <a:spLocks/>
          </p:cNvSpPr>
          <p:nvPr/>
        </p:nvSpPr>
        <p:spPr bwMode="auto">
          <a:xfrm>
            <a:off x="6221721" y="1865652"/>
            <a:ext cx="12956" cy="5758"/>
          </a:xfrm>
          <a:custGeom>
            <a:avLst/>
            <a:gdLst>
              <a:gd name="T0" fmla="*/ 5716 w 15239"/>
              <a:gd name="T1" fmla="*/ 0 h 6083"/>
              <a:gd name="T2" fmla="*/ 0 w 15239"/>
              <a:gd name="T3" fmla="*/ 0 h 6083"/>
              <a:gd name="T4" fmla="*/ 14288 w 15239"/>
              <a:gd name="T5" fmla="*/ 6350 h 6083"/>
              <a:gd name="T6" fmla="*/ 14288 w 15239"/>
              <a:gd name="T7" fmla="*/ 3182 h 6083"/>
              <a:gd name="T8" fmla="*/ 5716 w 15239"/>
              <a:gd name="T9" fmla="*/ 0 h 608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239" h="6083">
                <a:moveTo>
                  <a:pt x="6096" y="0"/>
                </a:moveTo>
                <a:lnTo>
                  <a:pt x="0" y="0"/>
                </a:lnTo>
                <a:lnTo>
                  <a:pt x="15239" y="6083"/>
                </a:lnTo>
                <a:lnTo>
                  <a:pt x="15239" y="3048"/>
                </a:lnTo>
                <a:lnTo>
                  <a:pt x="609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2023" name="object 767"/>
          <p:cNvSpPr>
            <a:spLocks/>
          </p:cNvSpPr>
          <p:nvPr/>
        </p:nvSpPr>
        <p:spPr bwMode="auto">
          <a:xfrm>
            <a:off x="6233237" y="1833982"/>
            <a:ext cx="23033" cy="18715"/>
          </a:xfrm>
          <a:custGeom>
            <a:avLst/>
            <a:gdLst>
              <a:gd name="T0" fmla="*/ 22578 w 27431"/>
              <a:gd name="T1" fmla="*/ 2945 h 21272"/>
              <a:gd name="T2" fmla="*/ 19755 w 27431"/>
              <a:gd name="T3" fmla="*/ 0 h 21272"/>
              <a:gd name="T4" fmla="*/ 11288 w 27431"/>
              <a:gd name="T5" fmla="*/ 2945 h 21272"/>
              <a:gd name="T6" fmla="*/ 5644 w 27431"/>
              <a:gd name="T7" fmla="*/ 2945 h 21272"/>
              <a:gd name="T8" fmla="*/ 0 w 27431"/>
              <a:gd name="T9" fmla="*/ 5902 h 21272"/>
              <a:gd name="T10" fmla="*/ 0 w 27431"/>
              <a:gd name="T11" fmla="*/ 8846 h 21272"/>
              <a:gd name="T12" fmla="*/ 2821 w 27431"/>
              <a:gd name="T13" fmla="*/ 8846 h 21272"/>
              <a:gd name="T14" fmla="*/ 2821 w 27431"/>
              <a:gd name="T15" fmla="*/ 14748 h 21272"/>
              <a:gd name="T16" fmla="*/ 8466 w 27431"/>
              <a:gd name="T17" fmla="*/ 17693 h 21272"/>
              <a:gd name="T18" fmla="*/ 11288 w 27431"/>
              <a:gd name="T19" fmla="*/ 20638 h 21272"/>
              <a:gd name="T20" fmla="*/ 14111 w 27431"/>
              <a:gd name="T21" fmla="*/ 20638 h 21272"/>
              <a:gd name="T22" fmla="*/ 16933 w 27431"/>
              <a:gd name="T23" fmla="*/ 17693 h 21272"/>
              <a:gd name="T24" fmla="*/ 19755 w 27431"/>
              <a:gd name="T25" fmla="*/ 14748 h 21272"/>
              <a:gd name="T26" fmla="*/ 22578 w 27431"/>
              <a:gd name="T27" fmla="*/ 8846 h 21272"/>
              <a:gd name="T28" fmla="*/ 22578 w 27431"/>
              <a:gd name="T29" fmla="*/ 5902 h 21272"/>
              <a:gd name="T30" fmla="*/ 25400 w 27431"/>
              <a:gd name="T31" fmla="*/ 2945 h 21272"/>
              <a:gd name="T32" fmla="*/ 22578 w 27431"/>
              <a:gd name="T33" fmla="*/ 2945 h 2127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27431" h="21272">
                <a:moveTo>
                  <a:pt x="24383" y="3035"/>
                </a:moveTo>
                <a:lnTo>
                  <a:pt x="21335" y="0"/>
                </a:lnTo>
                <a:lnTo>
                  <a:pt x="12191" y="3035"/>
                </a:lnTo>
                <a:lnTo>
                  <a:pt x="6095" y="3035"/>
                </a:lnTo>
                <a:lnTo>
                  <a:pt x="0" y="6083"/>
                </a:lnTo>
                <a:lnTo>
                  <a:pt x="0" y="9118"/>
                </a:lnTo>
                <a:lnTo>
                  <a:pt x="3047" y="9118"/>
                </a:lnTo>
                <a:lnTo>
                  <a:pt x="3047" y="15201"/>
                </a:lnTo>
                <a:lnTo>
                  <a:pt x="9143" y="18237"/>
                </a:lnTo>
                <a:lnTo>
                  <a:pt x="12191" y="21272"/>
                </a:lnTo>
                <a:lnTo>
                  <a:pt x="15239" y="21272"/>
                </a:lnTo>
                <a:lnTo>
                  <a:pt x="18287" y="18237"/>
                </a:lnTo>
                <a:lnTo>
                  <a:pt x="21335" y="15201"/>
                </a:lnTo>
                <a:lnTo>
                  <a:pt x="24383" y="9118"/>
                </a:lnTo>
                <a:lnTo>
                  <a:pt x="24383" y="6083"/>
                </a:lnTo>
                <a:lnTo>
                  <a:pt x="27431" y="3035"/>
                </a:lnTo>
                <a:lnTo>
                  <a:pt x="24383" y="3035"/>
                </a:lnTo>
                <a:close/>
              </a:path>
            </a:pathLst>
          </a:custGeom>
          <a:solidFill>
            <a:srgbClr val="B2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2024" name="object 768"/>
          <p:cNvSpPr>
            <a:spLocks/>
          </p:cNvSpPr>
          <p:nvPr/>
        </p:nvSpPr>
        <p:spPr bwMode="auto">
          <a:xfrm>
            <a:off x="6234677" y="1836862"/>
            <a:ext cx="17275" cy="10077"/>
          </a:xfrm>
          <a:custGeom>
            <a:avLst/>
            <a:gdLst>
              <a:gd name="T0" fmla="*/ 0 w 18288"/>
              <a:gd name="T1" fmla="*/ 2784 h 12166"/>
              <a:gd name="T2" fmla="*/ 0 w 18288"/>
              <a:gd name="T3" fmla="*/ 5557 h 12166"/>
              <a:gd name="T4" fmla="*/ 3175 w 18288"/>
              <a:gd name="T5" fmla="*/ 5557 h 12166"/>
              <a:gd name="T6" fmla="*/ 6350 w 18288"/>
              <a:gd name="T7" fmla="*/ 8329 h 12166"/>
              <a:gd name="T8" fmla="*/ 12700 w 18288"/>
              <a:gd name="T9" fmla="*/ 11113 h 12166"/>
              <a:gd name="T10" fmla="*/ 15875 w 18288"/>
              <a:gd name="T11" fmla="*/ 11113 h 12166"/>
              <a:gd name="T12" fmla="*/ 19050 w 18288"/>
              <a:gd name="T13" fmla="*/ 8329 h 12166"/>
              <a:gd name="T14" fmla="*/ 19050 w 18288"/>
              <a:gd name="T15" fmla="*/ 0 h 12166"/>
              <a:gd name="T16" fmla="*/ 12700 w 18288"/>
              <a:gd name="T17" fmla="*/ 2784 h 12166"/>
              <a:gd name="T18" fmla="*/ 0 w 18288"/>
              <a:gd name="T19" fmla="*/ 2784 h 1216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288" h="12166">
                <a:moveTo>
                  <a:pt x="0" y="3048"/>
                </a:moveTo>
                <a:lnTo>
                  <a:pt x="0" y="6083"/>
                </a:lnTo>
                <a:lnTo>
                  <a:pt x="3048" y="6083"/>
                </a:lnTo>
                <a:lnTo>
                  <a:pt x="6096" y="9118"/>
                </a:lnTo>
                <a:lnTo>
                  <a:pt x="12192" y="12166"/>
                </a:lnTo>
                <a:lnTo>
                  <a:pt x="15240" y="12166"/>
                </a:lnTo>
                <a:lnTo>
                  <a:pt x="18288" y="9118"/>
                </a:lnTo>
                <a:lnTo>
                  <a:pt x="18288" y="0"/>
                </a:lnTo>
                <a:lnTo>
                  <a:pt x="12192" y="3048"/>
                </a:lnTo>
                <a:lnTo>
                  <a:pt x="0" y="304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2025" name="object 769"/>
          <p:cNvSpPr>
            <a:spLocks/>
          </p:cNvSpPr>
          <p:nvPr/>
        </p:nvSpPr>
        <p:spPr bwMode="auto">
          <a:xfrm>
            <a:off x="6243315" y="1822466"/>
            <a:ext cx="12955" cy="5758"/>
          </a:xfrm>
          <a:custGeom>
            <a:avLst/>
            <a:gdLst>
              <a:gd name="T0" fmla="*/ 8572 w 15240"/>
              <a:gd name="T1" fmla="*/ 3175 h 6070"/>
              <a:gd name="T2" fmla="*/ 5715 w 15240"/>
              <a:gd name="T3" fmla="*/ 6350 h 6070"/>
              <a:gd name="T4" fmla="*/ 8572 w 15240"/>
              <a:gd name="T5" fmla="*/ 6350 h 6070"/>
              <a:gd name="T6" fmla="*/ 11430 w 15240"/>
              <a:gd name="T7" fmla="*/ 3175 h 6070"/>
              <a:gd name="T8" fmla="*/ 8572 w 15240"/>
              <a:gd name="T9" fmla="*/ 3175 h 6070"/>
              <a:gd name="T10" fmla="*/ 14287 w 15240"/>
              <a:gd name="T11" fmla="*/ 0 h 6070"/>
              <a:gd name="T12" fmla="*/ 11430 w 15240"/>
              <a:gd name="T13" fmla="*/ 0 h 6070"/>
              <a:gd name="T14" fmla="*/ 11430 w 15240"/>
              <a:gd name="T15" fmla="*/ 3175 h 6070"/>
              <a:gd name="T16" fmla="*/ 14287 w 15240"/>
              <a:gd name="T17" fmla="*/ 0 h 6070"/>
              <a:gd name="T18" fmla="*/ 5715 w 15240"/>
              <a:gd name="T19" fmla="*/ 6350 h 6070"/>
              <a:gd name="T20" fmla="*/ 2857 w 15240"/>
              <a:gd name="T21" fmla="*/ 3175 h 6070"/>
              <a:gd name="T22" fmla="*/ 2857 w 15240"/>
              <a:gd name="T23" fmla="*/ 6350 h 6070"/>
              <a:gd name="T24" fmla="*/ 5715 w 15240"/>
              <a:gd name="T25" fmla="*/ 6350 h 6070"/>
              <a:gd name="T26" fmla="*/ 2857 w 15240"/>
              <a:gd name="T27" fmla="*/ 3175 h 6070"/>
              <a:gd name="T28" fmla="*/ 0 w 15240"/>
              <a:gd name="T29" fmla="*/ 3175 h 6070"/>
              <a:gd name="T30" fmla="*/ 0 w 15240"/>
              <a:gd name="T31" fmla="*/ 6350 h 6070"/>
              <a:gd name="T32" fmla="*/ 2857 w 15240"/>
              <a:gd name="T33" fmla="*/ 3175 h 607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5240" h="6070">
                <a:moveTo>
                  <a:pt x="9144" y="3035"/>
                </a:moveTo>
                <a:lnTo>
                  <a:pt x="6096" y="6070"/>
                </a:lnTo>
                <a:lnTo>
                  <a:pt x="9144" y="6070"/>
                </a:lnTo>
                <a:lnTo>
                  <a:pt x="12192" y="3035"/>
                </a:lnTo>
                <a:lnTo>
                  <a:pt x="9144" y="3035"/>
                </a:lnTo>
                <a:close/>
              </a:path>
              <a:path w="15240" h="6070">
                <a:moveTo>
                  <a:pt x="15240" y="0"/>
                </a:moveTo>
                <a:lnTo>
                  <a:pt x="12192" y="0"/>
                </a:lnTo>
                <a:lnTo>
                  <a:pt x="12192" y="3035"/>
                </a:lnTo>
                <a:lnTo>
                  <a:pt x="15240" y="0"/>
                </a:lnTo>
                <a:close/>
              </a:path>
              <a:path w="15240" h="6070">
                <a:moveTo>
                  <a:pt x="6096" y="6070"/>
                </a:moveTo>
                <a:lnTo>
                  <a:pt x="3048" y="3035"/>
                </a:lnTo>
                <a:lnTo>
                  <a:pt x="3048" y="6070"/>
                </a:lnTo>
                <a:lnTo>
                  <a:pt x="6096" y="6070"/>
                </a:lnTo>
                <a:close/>
              </a:path>
              <a:path w="15240" h="6070">
                <a:moveTo>
                  <a:pt x="3048" y="3035"/>
                </a:moveTo>
                <a:lnTo>
                  <a:pt x="0" y="3035"/>
                </a:lnTo>
                <a:lnTo>
                  <a:pt x="0" y="6070"/>
                </a:lnTo>
                <a:lnTo>
                  <a:pt x="3048" y="303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2026" name="object 770"/>
          <p:cNvSpPr>
            <a:spLocks/>
          </p:cNvSpPr>
          <p:nvPr/>
        </p:nvSpPr>
        <p:spPr bwMode="auto">
          <a:xfrm>
            <a:off x="6221721" y="1806632"/>
            <a:ext cx="21594" cy="5758"/>
          </a:xfrm>
          <a:custGeom>
            <a:avLst/>
            <a:gdLst>
              <a:gd name="T0" fmla="*/ 8930 w 24383"/>
              <a:gd name="T1" fmla="*/ 3175 h 6070"/>
              <a:gd name="T2" fmla="*/ 11907 w 24383"/>
              <a:gd name="T3" fmla="*/ 3175 h 6070"/>
              <a:gd name="T4" fmla="*/ 11907 w 24383"/>
              <a:gd name="T5" fmla="*/ 6350 h 6070"/>
              <a:gd name="T6" fmla="*/ 14883 w 24383"/>
              <a:gd name="T7" fmla="*/ 6350 h 6070"/>
              <a:gd name="T8" fmla="*/ 17860 w 24383"/>
              <a:gd name="T9" fmla="*/ 3175 h 6070"/>
              <a:gd name="T10" fmla="*/ 20836 w 24383"/>
              <a:gd name="T11" fmla="*/ 6350 h 6070"/>
              <a:gd name="T12" fmla="*/ 23813 w 24383"/>
              <a:gd name="T13" fmla="*/ 3175 h 6070"/>
              <a:gd name="T14" fmla="*/ 20836 w 24383"/>
              <a:gd name="T15" fmla="*/ 3175 h 6070"/>
              <a:gd name="T16" fmla="*/ 14883 w 24383"/>
              <a:gd name="T17" fmla="*/ 0 h 6070"/>
              <a:gd name="T18" fmla="*/ 2977 w 24383"/>
              <a:gd name="T19" fmla="*/ 0 h 6070"/>
              <a:gd name="T20" fmla="*/ 0 w 24383"/>
              <a:gd name="T21" fmla="*/ 3175 h 6070"/>
              <a:gd name="T22" fmla="*/ 8930 w 24383"/>
              <a:gd name="T23" fmla="*/ 3175 h 607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4383" h="6070">
                <a:moveTo>
                  <a:pt x="9144" y="3035"/>
                </a:moveTo>
                <a:lnTo>
                  <a:pt x="12192" y="3035"/>
                </a:lnTo>
                <a:lnTo>
                  <a:pt x="12192" y="6070"/>
                </a:lnTo>
                <a:lnTo>
                  <a:pt x="15239" y="6070"/>
                </a:lnTo>
                <a:lnTo>
                  <a:pt x="18287" y="3035"/>
                </a:lnTo>
                <a:lnTo>
                  <a:pt x="21335" y="6070"/>
                </a:lnTo>
                <a:lnTo>
                  <a:pt x="24383" y="3035"/>
                </a:lnTo>
                <a:lnTo>
                  <a:pt x="21335" y="3035"/>
                </a:lnTo>
                <a:lnTo>
                  <a:pt x="15239" y="0"/>
                </a:lnTo>
                <a:lnTo>
                  <a:pt x="3048" y="0"/>
                </a:lnTo>
                <a:lnTo>
                  <a:pt x="0" y="3035"/>
                </a:lnTo>
                <a:lnTo>
                  <a:pt x="9144" y="303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2027" name="object 771"/>
          <p:cNvSpPr>
            <a:spLocks/>
          </p:cNvSpPr>
          <p:nvPr/>
        </p:nvSpPr>
        <p:spPr bwMode="auto">
          <a:xfrm>
            <a:off x="6254831" y="1806632"/>
            <a:ext cx="10076" cy="5758"/>
          </a:xfrm>
          <a:custGeom>
            <a:avLst/>
            <a:gdLst>
              <a:gd name="T0" fmla="*/ 8334 w 12192"/>
              <a:gd name="T1" fmla="*/ 0 h 6070"/>
              <a:gd name="T2" fmla="*/ 0 w 12192"/>
              <a:gd name="T3" fmla="*/ 0 h 6070"/>
              <a:gd name="T4" fmla="*/ 0 w 12192"/>
              <a:gd name="T5" fmla="*/ 6350 h 6070"/>
              <a:gd name="T6" fmla="*/ 2778 w 12192"/>
              <a:gd name="T7" fmla="*/ 3175 h 6070"/>
              <a:gd name="T8" fmla="*/ 8334 w 12192"/>
              <a:gd name="T9" fmla="*/ 3175 h 6070"/>
              <a:gd name="T10" fmla="*/ 11112 w 12192"/>
              <a:gd name="T11" fmla="*/ 0 h 6070"/>
              <a:gd name="T12" fmla="*/ 8334 w 12192"/>
              <a:gd name="T13" fmla="*/ 0 h 607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192" h="6070">
                <a:moveTo>
                  <a:pt x="9144" y="0"/>
                </a:moveTo>
                <a:lnTo>
                  <a:pt x="0" y="0"/>
                </a:lnTo>
                <a:lnTo>
                  <a:pt x="0" y="6070"/>
                </a:lnTo>
                <a:lnTo>
                  <a:pt x="3048" y="3035"/>
                </a:lnTo>
                <a:lnTo>
                  <a:pt x="9144" y="3035"/>
                </a:lnTo>
                <a:lnTo>
                  <a:pt x="12192" y="0"/>
                </a:lnTo>
                <a:lnTo>
                  <a:pt x="914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2028" name="object 772"/>
          <p:cNvSpPr>
            <a:spLocks/>
          </p:cNvSpPr>
          <p:nvPr/>
        </p:nvSpPr>
        <p:spPr bwMode="auto">
          <a:xfrm>
            <a:off x="6254831" y="1796555"/>
            <a:ext cx="12955" cy="2879"/>
          </a:xfrm>
          <a:custGeom>
            <a:avLst/>
            <a:gdLst>
              <a:gd name="T0" fmla="*/ 5715 w 15240"/>
              <a:gd name="T1" fmla="*/ 0 h 3047"/>
              <a:gd name="T2" fmla="*/ 0 w 15240"/>
              <a:gd name="T3" fmla="*/ 3175 h 3047"/>
              <a:gd name="T4" fmla="*/ 5715 w 15240"/>
              <a:gd name="T5" fmla="*/ 3175 h 3047"/>
              <a:gd name="T6" fmla="*/ 8572 w 15240"/>
              <a:gd name="T7" fmla="*/ 0 h 3047"/>
              <a:gd name="T8" fmla="*/ 5715 w 15240"/>
              <a:gd name="T9" fmla="*/ 0 h 3047"/>
              <a:gd name="T10" fmla="*/ 11430 w 15240"/>
              <a:gd name="T11" fmla="*/ 0 h 3047"/>
              <a:gd name="T12" fmla="*/ 8572 w 15240"/>
              <a:gd name="T13" fmla="*/ 0 h 3047"/>
              <a:gd name="T14" fmla="*/ 11430 w 15240"/>
              <a:gd name="T15" fmla="*/ 3175 h 3047"/>
              <a:gd name="T16" fmla="*/ 14287 w 15240"/>
              <a:gd name="T17" fmla="*/ 0 h 3047"/>
              <a:gd name="T18" fmla="*/ 11430 w 15240"/>
              <a:gd name="T19" fmla="*/ 0 h 304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240" h="3047">
                <a:moveTo>
                  <a:pt x="6096" y="0"/>
                </a:moveTo>
                <a:lnTo>
                  <a:pt x="0" y="3047"/>
                </a:lnTo>
                <a:lnTo>
                  <a:pt x="6096" y="3047"/>
                </a:lnTo>
                <a:lnTo>
                  <a:pt x="9144" y="0"/>
                </a:lnTo>
                <a:lnTo>
                  <a:pt x="6096" y="0"/>
                </a:lnTo>
                <a:close/>
              </a:path>
              <a:path w="15240" h="3047">
                <a:moveTo>
                  <a:pt x="12192" y="0"/>
                </a:moveTo>
                <a:lnTo>
                  <a:pt x="9144" y="0"/>
                </a:lnTo>
                <a:lnTo>
                  <a:pt x="12192" y="3047"/>
                </a:lnTo>
                <a:lnTo>
                  <a:pt x="15240" y="0"/>
                </a:lnTo>
                <a:lnTo>
                  <a:pt x="1219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2029" name="object 773"/>
          <p:cNvSpPr>
            <a:spLocks/>
          </p:cNvSpPr>
          <p:nvPr/>
        </p:nvSpPr>
        <p:spPr bwMode="auto">
          <a:xfrm>
            <a:off x="6218842" y="1793676"/>
            <a:ext cx="21594" cy="8637"/>
          </a:xfrm>
          <a:custGeom>
            <a:avLst/>
            <a:gdLst>
              <a:gd name="T0" fmla="*/ 2977 w 24383"/>
              <a:gd name="T1" fmla="*/ 6355 h 9118"/>
              <a:gd name="T2" fmla="*/ 0 w 24383"/>
              <a:gd name="T3" fmla="*/ 9525 h 9118"/>
              <a:gd name="T4" fmla="*/ 5953 w 24383"/>
              <a:gd name="T5" fmla="*/ 6355 h 9118"/>
              <a:gd name="T6" fmla="*/ 5953 w 24383"/>
              <a:gd name="T7" fmla="*/ 4763 h 9118"/>
              <a:gd name="T8" fmla="*/ 2977 w 24383"/>
              <a:gd name="T9" fmla="*/ 6355 h 9118"/>
              <a:gd name="T10" fmla="*/ 8930 w 24383"/>
              <a:gd name="T11" fmla="*/ 3170 h 9118"/>
              <a:gd name="T12" fmla="*/ 5953 w 24383"/>
              <a:gd name="T13" fmla="*/ 3170 h 9118"/>
              <a:gd name="T14" fmla="*/ 5953 w 24383"/>
              <a:gd name="T15" fmla="*/ 4763 h 9118"/>
              <a:gd name="T16" fmla="*/ 8930 w 24383"/>
              <a:gd name="T17" fmla="*/ 3170 h 9118"/>
              <a:gd name="T18" fmla="*/ 14884 w 24383"/>
              <a:gd name="T19" fmla="*/ 3170 h 9118"/>
              <a:gd name="T20" fmla="*/ 17860 w 24383"/>
              <a:gd name="T21" fmla="*/ 3170 h 9118"/>
              <a:gd name="T22" fmla="*/ 20836 w 24383"/>
              <a:gd name="T23" fmla="*/ 6355 h 9118"/>
              <a:gd name="T24" fmla="*/ 23813 w 24383"/>
              <a:gd name="T25" fmla="*/ 6355 h 9118"/>
              <a:gd name="T26" fmla="*/ 23813 w 24383"/>
              <a:gd name="T27" fmla="*/ 3170 h 9118"/>
              <a:gd name="T28" fmla="*/ 20836 w 24383"/>
              <a:gd name="T29" fmla="*/ 0 h 9118"/>
              <a:gd name="T30" fmla="*/ 11907 w 24383"/>
              <a:gd name="T31" fmla="*/ 0 h 9118"/>
              <a:gd name="T32" fmla="*/ 8930 w 24383"/>
              <a:gd name="T33" fmla="*/ 3170 h 9118"/>
              <a:gd name="T34" fmla="*/ 14884 w 24383"/>
              <a:gd name="T35" fmla="*/ 3170 h 911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4383" h="9118">
                <a:moveTo>
                  <a:pt x="3048" y="6083"/>
                </a:moveTo>
                <a:lnTo>
                  <a:pt x="0" y="9118"/>
                </a:lnTo>
                <a:lnTo>
                  <a:pt x="6096" y="6083"/>
                </a:lnTo>
                <a:lnTo>
                  <a:pt x="6096" y="4559"/>
                </a:lnTo>
                <a:lnTo>
                  <a:pt x="3048" y="6083"/>
                </a:lnTo>
                <a:close/>
              </a:path>
              <a:path w="24383" h="9118">
                <a:moveTo>
                  <a:pt x="9144" y="3035"/>
                </a:moveTo>
                <a:lnTo>
                  <a:pt x="6096" y="3035"/>
                </a:lnTo>
                <a:lnTo>
                  <a:pt x="6096" y="4559"/>
                </a:lnTo>
                <a:lnTo>
                  <a:pt x="9144" y="3035"/>
                </a:lnTo>
                <a:close/>
              </a:path>
              <a:path w="24383" h="9118">
                <a:moveTo>
                  <a:pt x="15240" y="3035"/>
                </a:moveTo>
                <a:lnTo>
                  <a:pt x="18287" y="3035"/>
                </a:lnTo>
                <a:lnTo>
                  <a:pt x="21335" y="6083"/>
                </a:lnTo>
                <a:lnTo>
                  <a:pt x="24383" y="6083"/>
                </a:lnTo>
                <a:lnTo>
                  <a:pt x="24383" y="3035"/>
                </a:lnTo>
                <a:lnTo>
                  <a:pt x="21335" y="0"/>
                </a:lnTo>
                <a:lnTo>
                  <a:pt x="12192" y="0"/>
                </a:lnTo>
                <a:lnTo>
                  <a:pt x="9144" y="3035"/>
                </a:lnTo>
                <a:lnTo>
                  <a:pt x="15240" y="303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2030" name="object 774"/>
          <p:cNvSpPr>
            <a:spLocks/>
          </p:cNvSpPr>
          <p:nvPr/>
        </p:nvSpPr>
        <p:spPr bwMode="auto">
          <a:xfrm>
            <a:off x="6205887" y="1759126"/>
            <a:ext cx="12955" cy="12956"/>
          </a:xfrm>
          <a:custGeom>
            <a:avLst/>
            <a:gdLst>
              <a:gd name="T0" fmla="*/ 14287 w 15240"/>
              <a:gd name="T1" fmla="*/ 5718 h 15201"/>
              <a:gd name="T2" fmla="*/ 14287 w 15240"/>
              <a:gd name="T3" fmla="*/ 2864 h 15201"/>
              <a:gd name="T4" fmla="*/ 11430 w 15240"/>
              <a:gd name="T5" fmla="*/ 0 h 15201"/>
              <a:gd name="T6" fmla="*/ 2857 w 15240"/>
              <a:gd name="T7" fmla="*/ 0 h 15201"/>
              <a:gd name="T8" fmla="*/ 0 w 15240"/>
              <a:gd name="T9" fmla="*/ 2864 h 15201"/>
              <a:gd name="T10" fmla="*/ 0 w 15240"/>
              <a:gd name="T11" fmla="*/ 8570 h 15201"/>
              <a:gd name="T12" fmla="*/ 2857 w 15240"/>
              <a:gd name="T13" fmla="*/ 11435 h 15201"/>
              <a:gd name="T14" fmla="*/ 5715 w 15240"/>
              <a:gd name="T15" fmla="*/ 14288 h 15201"/>
              <a:gd name="T16" fmla="*/ 8572 w 15240"/>
              <a:gd name="T17" fmla="*/ 11435 h 15201"/>
              <a:gd name="T18" fmla="*/ 11430 w 15240"/>
              <a:gd name="T19" fmla="*/ 11435 h 15201"/>
              <a:gd name="T20" fmla="*/ 14287 w 15240"/>
              <a:gd name="T21" fmla="*/ 8570 h 15201"/>
              <a:gd name="T22" fmla="*/ 14287 w 15240"/>
              <a:gd name="T23" fmla="*/ 5718 h 1520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5240" h="15201">
                <a:moveTo>
                  <a:pt x="15240" y="6083"/>
                </a:moveTo>
                <a:lnTo>
                  <a:pt x="15240" y="3047"/>
                </a:lnTo>
                <a:lnTo>
                  <a:pt x="12192" y="0"/>
                </a:lnTo>
                <a:lnTo>
                  <a:pt x="3048" y="0"/>
                </a:lnTo>
                <a:lnTo>
                  <a:pt x="0" y="3047"/>
                </a:lnTo>
                <a:lnTo>
                  <a:pt x="0" y="9118"/>
                </a:lnTo>
                <a:lnTo>
                  <a:pt x="3048" y="12166"/>
                </a:lnTo>
                <a:lnTo>
                  <a:pt x="6096" y="15201"/>
                </a:lnTo>
                <a:lnTo>
                  <a:pt x="9144" y="12166"/>
                </a:lnTo>
                <a:lnTo>
                  <a:pt x="12192" y="12166"/>
                </a:lnTo>
                <a:lnTo>
                  <a:pt x="15240" y="9118"/>
                </a:lnTo>
                <a:lnTo>
                  <a:pt x="15240" y="6083"/>
                </a:lnTo>
                <a:close/>
              </a:path>
            </a:pathLst>
          </a:custGeom>
          <a:solidFill>
            <a:srgbClr val="C133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2031" name="object 775"/>
          <p:cNvSpPr>
            <a:spLocks/>
          </p:cNvSpPr>
          <p:nvPr/>
        </p:nvSpPr>
        <p:spPr bwMode="auto">
          <a:xfrm>
            <a:off x="6162700" y="1731775"/>
            <a:ext cx="112285" cy="120922"/>
          </a:xfrm>
          <a:custGeom>
            <a:avLst/>
            <a:gdLst>
              <a:gd name="T0" fmla="*/ 26533 w 128015"/>
              <a:gd name="T1" fmla="*/ 109652 h 136778"/>
              <a:gd name="T2" fmla="*/ 23585 w 128015"/>
              <a:gd name="T3" fmla="*/ 97790 h 136778"/>
              <a:gd name="T4" fmla="*/ 23585 w 128015"/>
              <a:gd name="T5" fmla="*/ 85941 h 136778"/>
              <a:gd name="T6" fmla="*/ 32430 w 128015"/>
              <a:gd name="T7" fmla="*/ 80010 h 136778"/>
              <a:gd name="T8" fmla="*/ 35378 w 128015"/>
              <a:gd name="T9" fmla="*/ 85941 h 136778"/>
              <a:gd name="T10" fmla="*/ 38327 w 128015"/>
              <a:gd name="T11" fmla="*/ 77051 h 136778"/>
              <a:gd name="T12" fmla="*/ 56016 w 128015"/>
              <a:gd name="T13" fmla="*/ 62230 h 136778"/>
              <a:gd name="T14" fmla="*/ 76654 w 128015"/>
              <a:gd name="T15" fmla="*/ 56299 h 136778"/>
              <a:gd name="T16" fmla="*/ 85498 w 128015"/>
              <a:gd name="T17" fmla="*/ 50381 h 136778"/>
              <a:gd name="T18" fmla="*/ 82550 w 128015"/>
              <a:gd name="T19" fmla="*/ 56299 h 136778"/>
              <a:gd name="T20" fmla="*/ 70757 w 128015"/>
              <a:gd name="T21" fmla="*/ 62230 h 136778"/>
              <a:gd name="T22" fmla="*/ 70757 w 128015"/>
              <a:gd name="T23" fmla="*/ 65202 h 136778"/>
              <a:gd name="T24" fmla="*/ 94343 w 128015"/>
              <a:gd name="T25" fmla="*/ 68161 h 136778"/>
              <a:gd name="T26" fmla="*/ 114981 w 128015"/>
              <a:gd name="T27" fmla="*/ 59270 h 136778"/>
              <a:gd name="T28" fmla="*/ 112033 w 128015"/>
              <a:gd name="T29" fmla="*/ 71120 h 136778"/>
              <a:gd name="T30" fmla="*/ 117929 w 128015"/>
              <a:gd name="T31" fmla="*/ 62230 h 136778"/>
              <a:gd name="T32" fmla="*/ 123825 w 128015"/>
              <a:gd name="T33" fmla="*/ 47409 h 136778"/>
              <a:gd name="T34" fmla="*/ 117929 w 128015"/>
              <a:gd name="T35" fmla="*/ 29629 h 136778"/>
              <a:gd name="T36" fmla="*/ 114981 w 128015"/>
              <a:gd name="T37" fmla="*/ 23710 h 136778"/>
              <a:gd name="T38" fmla="*/ 109084 w 128015"/>
              <a:gd name="T39" fmla="*/ 14820 h 136778"/>
              <a:gd name="T40" fmla="*/ 79601 w 128015"/>
              <a:gd name="T41" fmla="*/ 2959 h 136778"/>
              <a:gd name="T42" fmla="*/ 64860 w 128015"/>
              <a:gd name="T43" fmla="*/ 0 h 136778"/>
              <a:gd name="T44" fmla="*/ 41275 w 128015"/>
              <a:gd name="T45" fmla="*/ 2959 h 136778"/>
              <a:gd name="T46" fmla="*/ 29481 w 128015"/>
              <a:gd name="T47" fmla="*/ 8889 h 136778"/>
              <a:gd name="T48" fmla="*/ 20637 w 128015"/>
              <a:gd name="T49" fmla="*/ 14820 h 136778"/>
              <a:gd name="T50" fmla="*/ 11792 w 128015"/>
              <a:gd name="T51" fmla="*/ 38519 h 136778"/>
              <a:gd name="T52" fmla="*/ 0 w 128015"/>
              <a:gd name="T53" fmla="*/ 56299 h 136778"/>
              <a:gd name="T54" fmla="*/ 5896 w 128015"/>
              <a:gd name="T55" fmla="*/ 82982 h 136778"/>
              <a:gd name="T56" fmla="*/ 8844 w 128015"/>
              <a:gd name="T57" fmla="*/ 94831 h 136778"/>
              <a:gd name="T58" fmla="*/ 17688 w 128015"/>
              <a:gd name="T59" fmla="*/ 115570 h 136778"/>
              <a:gd name="T60" fmla="*/ 23585 w 128015"/>
              <a:gd name="T61" fmla="*/ 121502 h 136778"/>
              <a:gd name="T62" fmla="*/ 26533 w 128015"/>
              <a:gd name="T63" fmla="*/ 133350 h 136778"/>
              <a:gd name="T64" fmla="*/ 29481 w 128015"/>
              <a:gd name="T65" fmla="*/ 127432 h 136778"/>
              <a:gd name="T66" fmla="*/ 32430 w 128015"/>
              <a:gd name="T67" fmla="*/ 112611 h 13677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128015" h="136778">
                <a:moveTo>
                  <a:pt x="30479" y="115506"/>
                </a:moveTo>
                <a:lnTo>
                  <a:pt x="27431" y="112471"/>
                </a:lnTo>
                <a:lnTo>
                  <a:pt x="24383" y="106387"/>
                </a:lnTo>
                <a:lnTo>
                  <a:pt x="24383" y="100304"/>
                </a:lnTo>
                <a:lnTo>
                  <a:pt x="21335" y="94234"/>
                </a:lnTo>
                <a:lnTo>
                  <a:pt x="24383" y="88150"/>
                </a:lnTo>
                <a:lnTo>
                  <a:pt x="27431" y="85115"/>
                </a:lnTo>
                <a:lnTo>
                  <a:pt x="33527" y="82067"/>
                </a:lnTo>
                <a:lnTo>
                  <a:pt x="33527" y="85115"/>
                </a:lnTo>
                <a:lnTo>
                  <a:pt x="36575" y="88150"/>
                </a:lnTo>
                <a:lnTo>
                  <a:pt x="36575" y="85115"/>
                </a:lnTo>
                <a:lnTo>
                  <a:pt x="39624" y="79032"/>
                </a:lnTo>
                <a:lnTo>
                  <a:pt x="45719" y="72948"/>
                </a:lnTo>
                <a:lnTo>
                  <a:pt x="57911" y="63830"/>
                </a:lnTo>
                <a:lnTo>
                  <a:pt x="73151" y="57746"/>
                </a:lnTo>
                <a:lnTo>
                  <a:pt x="79248" y="57746"/>
                </a:lnTo>
                <a:lnTo>
                  <a:pt x="85343" y="54711"/>
                </a:lnTo>
                <a:lnTo>
                  <a:pt x="88391" y="51676"/>
                </a:lnTo>
                <a:lnTo>
                  <a:pt x="88391" y="54711"/>
                </a:lnTo>
                <a:lnTo>
                  <a:pt x="85343" y="57746"/>
                </a:lnTo>
                <a:lnTo>
                  <a:pt x="79248" y="60794"/>
                </a:lnTo>
                <a:lnTo>
                  <a:pt x="73151" y="63830"/>
                </a:lnTo>
                <a:lnTo>
                  <a:pt x="70103" y="63830"/>
                </a:lnTo>
                <a:lnTo>
                  <a:pt x="73151" y="66878"/>
                </a:lnTo>
                <a:lnTo>
                  <a:pt x="85343" y="66878"/>
                </a:lnTo>
                <a:lnTo>
                  <a:pt x="97535" y="69913"/>
                </a:lnTo>
                <a:lnTo>
                  <a:pt x="109727" y="63830"/>
                </a:lnTo>
                <a:lnTo>
                  <a:pt x="118872" y="60794"/>
                </a:lnTo>
                <a:lnTo>
                  <a:pt x="115824" y="66878"/>
                </a:lnTo>
                <a:lnTo>
                  <a:pt x="115824" y="72948"/>
                </a:lnTo>
                <a:lnTo>
                  <a:pt x="118872" y="69913"/>
                </a:lnTo>
                <a:lnTo>
                  <a:pt x="121919" y="63830"/>
                </a:lnTo>
                <a:lnTo>
                  <a:pt x="128015" y="57746"/>
                </a:lnTo>
                <a:lnTo>
                  <a:pt x="128015" y="48628"/>
                </a:lnTo>
                <a:lnTo>
                  <a:pt x="124967" y="36474"/>
                </a:lnTo>
                <a:lnTo>
                  <a:pt x="121919" y="30391"/>
                </a:lnTo>
                <a:lnTo>
                  <a:pt x="121919" y="27355"/>
                </a:lnTo>
                <a:lnTo>
                  <a:pt x="118872" y="24320"/>
                </a:lnTo>
                <a:lnTo>
                  <a:pt x="118872" y="21272"/>
                </a:lnTo>
                <a:lnTo>
                  <a:pt x="112775" y="15201"/>
                </a:lnTo>
                <a:lnTo>
                  <a:pt x="103631" y="12153"/>
                </a:lnTo>
                <a:lnTo>
                  <a:pt x="82295" y="3035"/>
                </a:lnTo>
                <a:lnTo>
                  <a:pt x="76200" y="0"/>
                </a:lnTo>
                <a:lnTo>
                  <a:pt x="67055" y="0"/>
                </a:lnTo>
                <a:lnTo>
                  <a:pt x="48767" y="3035"/>
                </a:lnTo>
                <a:lnTo>
                  <a:pt x="42672" y="3035"/>
                </a:lnTo>
                <a:lnTo>
                  <a:pt x="33527" y="6083"/>
                </a:lnTo>
                <a:lnTo>
                  <a:pt x="30479" y="9118"/>
                </a:lnTo>
                <a:lnTo>
                  <a:pt x="24383" y="12153"/>
                </a:lnTo>
                <a:lnTo>
                  <a:pt x="21335" y="15201"/>
                </a:lnTo>
                <a:lnTo>
                  <a:pt x="18287" y="24320"/>
                </a:lnTo>
                <a:lnTo>
                  <a:pt x="12191" y="39509"/>
                </a:lnTo>
                <a:lnTo>
                  <a:pt x="3048" y="51676"/>
                </a:lnTo>
                <a:lnTo>
                  <a:pt x="0" y="57746"/>
                </a:lnTo>
                <a:lnTo>
                  <a:pt x="0" y="79032"/>
                </a:lnTo>
                <a:lnTo>
                  <a:pt x="6095" y="85115"/>
                </a:lnTo>
                <a:lnTo>
                  <a:pt x="9143" y="91186"/>
                </a:lnTo>
                <a:lnTo>
                  <a:pt x="9143" y="97269"/>
                </a:lnTo>
                <a:lnTo>
                  <a:pt x="15239" y="109423"/>
                </a:lnTo>
                <a:lnTo>
                  <a:pt x="18287" y="118541"/>
                </a:lnTo>
                <a:lnTo>
                  <a:pt x="21335" y="121589"/>
                </a:lnTo>
                <a:lnTo>
                  <a:pt x="24383" y="124625"/>
                </a:lnTo>
                <a:lnTo>
                  <a:pt x="24383" y="133743"/>
                </a:lnTo>
                <a:lnTo>
                  <a:pt x="27431" y="136778"/>
                </a:lnTo>
                <a:lnTo>
                  <a:pt x="30479" y="136778"/>
                </a:lnTo>
                <a:lnTo>
                  <a:pt x="30479" y="130708"/>
                </a:lnTo>
                <a:lnTo>
                  <a:pt x="33527" y="121589"/>
                </a:lnTo>
                <a:lnTo>
                  <a:pt x="33527" y="115506"/>
                </a:lnTo>
                <a:lnTo>
                  <a:pt x="30479" y="115506"/>
                </a:lnTo>
                <a:close/>
              </a:path>
            </a:pathLst>
          </a:custGeom>
          <a:solidFill>
            <a:srgbClr val="C133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2032" name="object 776"/>
          <p:cNvSpPr>
            <a:spLocks/>
          </p:cNvSpPr>
          <p:nvPr/>
        </p:nvSpPr>
        <p:spPr bwMode="auto">
          <a:xfrm>
            <a:off x="6119513" y="2160760"/>
            <a:ext cx="126680" cy="516797"/>
          </a:xfrm>
          <a:custGeom>
            <a:avLst/>
            <a:gdLst>
              <a:gd name="T0" fmla="*/ 68363 w 143255"/>
              <a:gd name="T1" fmla="*/ 466562 h 586663"/>
              <a:gd name="T2" fmla="*/ 71336 w 143255"/>
              <a:gd name="T3" fmla="*/ 513814 h 586663"/>
              <a:gd name="T4" fmla="*/ 68363 w 143255"/>
              <a:gd name="T5" fmla="*/ 525621 h 586663"/>
              <a:gd name="T6" fmla="*/ 68363 w 143255"/>
              <a:gd name="T7" fmla="*/ 552196 h 586663"/>
              <a:gd name="T8" fmla="*/ 71336 w 143255"/>
              <a:gd name="T9" fmla="*/ 555144 h 586663"/>
              <a:gd name="T10" fmla="*/ 71336 w 143255"/>
              <a:gd name="T11" fmla="*/ 558105 h 586663"/>
              <a:gd name="T12" fmla="*/ 77281 w 143255"/>
              <a:gd name="T13" fmla="*/ 561054 h 586663"/>
              <a:gd name="T14" fmla="*/ 83226 w 143255"/>
              <a:gd name="T15" fmla="*/ 566964 h 586663"/>
              <a:gd name="T16" fmla="*/ 89171 w 143255"/>
              <a:gd name="T17" fmla="*/ 569912 h 586663"/>
              <a:gd name="T18" fmla="*/ 92142 w 143255"/>
              <a:gd name="T19" fmla="*/ 569912 h 586663"/>
              <a:gd name="T20" fmla="*/ 95115 w 143255"/>
              <a:gd name="T21" fmla="*/ 566964 h 586663"/>
              <a:gd name="T22" fmla="*/ 95115 w 143255"/>
              <a:gd name="T23" fmla="*/ 564003 h 586663"/>
              <a:gd name="T24" fmla="*/ 98087 w 143255"/>
              <a:gd name="T25" fmla="*/ 558105 h 586663"/>
              <a:gd name="T26" fmla="*/ 98087 w 143255"/>
              <a:gd name="T27" fmla="*/ 534479 h 586663"/>
              <a:gd name="T28" fmla="*/ 101059 w 143255"/>
              <a:gd name="T29" fmla="*/ 481330 h 586663"/>
              <a:gd name="T30" fmla="*/ 109976 w 143255"/>
              <a:gd name="T31" fmla="*/ 416361 h 586663"/>
              <a:gd name="T32" fmla="*/ 124839 w 143255"/>
              <a:gd name="T33" fmla="*/ 324818 h 586663"/>
              <a:gd name="T34" fmla="*/ 136728 w 143255"/>
              <a:gd name="T35" fmla="*/ 304153 h 586663"/>
              <a:gd name="T36" fmla="*/ 139700 w 143255"/>
              <a:gd name="T37" fmla="*/ 295295 h 586663"/>
              <a:gd name="T38" fmla="*/ 139700 w 143255"/>
              <a:gd name="T39" fmla="*/ 286436 h 586663"/>
              <a:gd name="T40" fmla="*/ 133755 w 143255"/>
              <a:gd name="T41" fmla="*/ 265759 h 586663"/>
              <a:gd name="T42" fmla="*/ 130783 w 143255"/>
              <a:gd name="T43" fmla="*/ 245094 h 586663"/>
              <a:gd name="T44" fmla="*/ 127811 w 143255"/>
              <a:gd name="T45" fmla="*/ 188983 h 586663"/>
              <a:gd name="T46" fmla="*/ 115922 w 143255"/>
              <a:gd name="T47" fmla="*/ 124028 h 586663"/>
              <a:gd name="T48" fmla="*/ 107004 w 143255"/>
              <a:gd name="T49" fmla="*/ 82685 h 586663"/>
              <a:gd name="T50" fmla="*/ 95115 w 143255"/>
              <a:gd name="T51" fmla="*/ 53161 h 586663"/>
              <a:gd name="T52" fmla="*/ 83226 w 143255"/>
              <a:gd name="T53" fmla="*/ 29535 h 586663"/>
              <a:gd name="T54" fmla="*/ 71336 w 143255"/>
              <a:gd name="T55" fmla="*/ 14767 h 586663"/>
              <a:gd name="T56" fmla="*/ 59446 w 143255"/>
              <a:gd name="T57" fmla="*/ 5909 h 586663"/>
              <a:gd name="T58" fmla="*/ 47558 w 143255"/>
              <a:gd name="T59" fmla="*/ 2961 h 586663"/>
              <a:gd name="T60" fmla="*/ 38641 w 143255"/>
              <a:gd name="T61" fmla="*/ 0 h 586663"/>
              <a:gd name="T62" fmla="*/ 29723 w 143255"/>
              <a:gd name="T63" fmla="*/ 2961 h 586663"/>
              <a:gd name="T64" fmla="*/ 20806 w 143255"/>
              <a:gd name="T65" fmla="*/ 5909 h 586663"/>
              <a:gd name="T66" fmla="*/ 11889 w 143255"/>
              <a:gd name="T67" fmla="*/ 14767 h 586663"/>
              <a:gd name="T68" fmla="*/ 5945 w 143255"/>
              <a:gd name="T69" fmla="*/ 26574 h 586663"/>
              <a:gd name="T70" fmla="*/ 2972 w 143255"/>
              <a:gd name="T71" fmla="*/ 38394 h 586663"/>
              <a:gd name="T72" fmla="*/ 0 w 143255"/>
              <a:gd name="T73" fmla="*/ 67917 h 586663"/>
              <a:gd name="T74" fmla="*/ 2972 w 143255"/>
              <a:gd name="T75" fmla="*/ 97453 h 586663"/>
              <a:gd name="T76" fmla="*/ 20806 w 143255"/>
              <a:gd name="T77" fmla="*/ 147653 h 586663"/>
              <a:gd name="T78" fmla="*/ 47558 w 143255"/>
              <a:gd name="T79" fmla="*/ 209661 h 586663"/>
              <a:gd name="T80" fmla="*/ 74309 w 143255"/>
              <a:gd name="T81" fmla="*/ 262810 h 586663"/>
              <a:gd name="T82" fmla="*/ 86198 w 143255"/>
              <a:gd name="T83" fmla="*/ 295295 h 586663"/>
              <a:gd name="T84" fmla="*/ 83226 w 143255"/>
              <a:gd name="T85" fmla="*/ 304153 h 586663"/>
              <a:gd name="T86" fmla="*/ 74309 w 143255"/>
              <a:gd name="T87" fmla="*/ 324818 h 586663"/>
              <a:gd name="T88" fmla="*/ 65391 w 143255"/>
              <a:gd name="T89" fmla="*/ 351393 h 586663"/>
              <a:gd name="T90" fmla="*/ 59446 w 143255"/>
              <a:gd name="T91" fmla="*/ 380929 h 586663"/>
              <a:gd name="T92" fmla="*/ 59446 w 143255"/>
              <a:gd name="T93" fmla="*/ 419310 h 586663"/>
              <a:gd name="T94" fmla="*/ 68363 w 143255"/>
              <a:gd name="T95" fmla="*/ 466562 h 586663"/>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143255" h="586663">
                <a:moveTo>
                  <a:pt x="70103" y="480275"/>
                </a:moveTo>
                <a:lnTo>
                  <a:pt x="73151" y="528916"/>
                </a:lnTo>
                <a:lnTo>
                  <a:pt x="70103" y="541070"/>
                </a:lnTo>
                <a:lnTo>
                  <a:pt x="70103" y="568426"/>
                </a:lnTo>
                <a:lnTo>
                  <a:pt x="73151" y="571461"/>
                </a:lnTo>
                <a:lnTo>
                  <a:pt x="73151" y="574509"/>
                </a:lnTo>
                <a:lnTo>
                  <a:pt x="79248" y="577545"/>
                </a:lnTo>
                <a:lnTo>
                  <a:pt x="85344" y="583628"/>
                </a:lnTo>
                <a:lnTo>
                  <a:pt x="91440" y="586663"/>
                </a:lnTo>
                <a:lnTo>
                  <a:pt x="94487" y="586663"/>
                </a:lnTo>
                <a:lnTo>
                  <a:pt x="97535" y="583628"/>
                </a:lnTo>
                <a:lnTo>
                  <a:pt x="97535" y="580580"/>
                </a:lnTo>
                <a:lnTo>
                  <a:pt x="100583" y="574509"/>
                </a:lnTo>
                <a:lnTo>
                  <a:pt x="100583" y="550189"/>
                </a:lnTo>
                <a:lnTo>
                  <a:pt x="103631" y="495477"/>
                </a:lnTo>
                <a:lnTo>
                  <a:pt x="112775" y="428599"/>
                </a:lnTo>
                <a:lnTo>
                  <a:pt x="128016" y="334365"/>
                </a:lnTo>
                <a:lnTo>
                  <a:pt x="140207" y="313093"/>
                </a:lnTo>
                <a:lnTo>
                  <a:pt x="143255" y="303974"/>
                </a:lnTo>
                <a:lnTo>
                  <a:pt x="143255" y="294855"/>
                </a:lnTo>
                <a:lnTo>
                  <a:pt x="137159" y="273570"/>
                </a:lnTo>
                <a:lnTo>
                  <a:pt x="134111" y="252298"/>
                </a:lnTo>
                <a:lnTo>
                  <a:pt x="131063" y="194538"/>
                </a:lnTo>
                <a:lnTo>
                  <a:pt x="118872" y="127673"/>
                </a:lnTo>
                <a:lnTo>
                  <a:pt x="109727" y="85115"/>
                </a:lnTo>
                <a:lnTo>
                  <a:pt x="97535" y="54724"/>
                </a:lnTo>
                <a:lnTo>
                  <a:pt x="85344" y="30403"/>
                </a:lnTo>
                <a:lnTo>
                  <a:pt x="73151" y="15201"/>
                </a:lnTo>
                <a:lnTo>
                  <a:pt x="60959" y="6083"/>
                </a:lnTo>
                <a:lnTo>
                  <a:pt x="48768" y="3048"/>
                </a:lnTo>
                <a:lnTo>
                  <a:pt x="39624" y="0"/>
                </a:lnTo>
                <a:lnTo>
                  <a:pt x="30479" y="3048"/>
                </a:lnTo>
                <a:lnTo>
                  <a:pt x="21335" y="6083"/>
                </a:lnTo>
                <a:lnTo>
                  <a:pt x="12192" y="15201"/>
                </a:lnTo>
                <a:lnTo>
                  <a:pt x="6096" y="27355"/>
                </a:lnTo>
                <a:lnTo>
                  <a:pt x="3048" y="39522"/>
                </a:lnTo>
                <a:lnTo>
                  <a:pt x="0" y="69913"/>
                </a:lnTo>
                <a:lnTo>
                  <a:pt x="3048" y="100317"/>
                </a:lnTo>
                <a:lnTo>
                  <a:pt x="21335" y="151993"/>
                </a:lnTo>
                <a:lnTo>
                  <a:pt x="48768" y="215823"/>
                </a:lnTo>
                <a:lnTo>
                  <a:pt x="76200" y="270535"/>
                </a:lnTo>
                <a:lnTo>
                  <a:pt x="88392" y="303974"/>
                </a:lnTo>
                <a:lnTo>
                  <a:pt x="85344" y="313093"/>
                </a:lnTo>
                <a:lnTo>
                  <a:pt x="76200" y="334365"/>
                </a:lnTo>
                <a:lnTo>
                  <a:pt x="67055" y="361721"/>
                </a:lnTo>
                <a:lnTo>
                  <a:pt x="60959" y="392125"/>
                </a:lnTo>
                <a:lnTo>
                  <a:pt x="60959" y="431634"/>
                </a:lnTo>
                <a:lnTo>
                  <a:pt x="70103" y="480275"/>
                </a:lnTo>
                <a:close/>
              </a:path>
            </a:pathLst>
          </a:custGeom>
          <a:solidFill>
            <a:srgbClr val="CC998C"/>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2033" name="object 777"/>
          <p:cNvSpPr>
            <a:spLocks/>
          </p:cNvSpPr>
          <p:nvPr/>
        </p:nvSpPr>
        <p:spPr bwMode="auto">
          <a:xfrm>
            <a:off x="6146864" y="2201068"/>
            <a:ext cx="12956" cy="12955"/>
          </a:xfrm>
          <a:custGeom>
            <a:avLst/>
            <a:gdLst>
              <a:gd name="T0" fmla="*/ 2858 w 15240"/>
              <a:gd name="T1" fmla="*/ 11434 h 15201"/>
              <a:gd name="T2" fmla="*/ 5715 w 15240"/>
              <a:gd name="T3" fmla="*/ 11434 h 15201"/>
              <a:gd name="T4" fmla="*/ 5715 w 15240"/>
              <a:gd name="T5" fmla="*/ 14287 h 15201"/>
              <a:gd name="T6" fmla="*/ 8573 w 15240"/>
              <a:gd name="T7" fmla="*/ 14287 h 15201"/>
              <a:gd name="T8" fmla="*/ 11430 w 15240"/>
              <a:gd name="T9" fmla="*/ 11434 h 15201"/>
              <a:gd name="T10" fmla="*/ 14288 w 15240"/>
              <a:gd name="T11" fmla="*/ 11434 h 15201"/>
              <a:gd name="T12" fmla="*/ 14288 w 15240"/>
              <a:gd name="T13" fmla="*/ 2865 h 15201"/>
              <a:gd name="T14" fmla="*/ 11430 w 15240"/>
              <a:gd name="T15" fmla="*/ 0 h 15201"/>
              <a:gd name="T16" fmla="*/ 2858 w 15240"/>
              <a:gd name="T17" fmla="*/ 0 h 15201"/>
              <a:gd name="T18" fmla="*/ 2858 w 15240"/>
              <a:gd name="T19" fmla="*/ 2865 h 15201"/>
              <a:gd name="T20" fmla="*/ 0 w 15240"/>
              <a:gd name="T21" fmla="*/ 5717 h 15201"/>
              <a:gd name="T22" fmla="*/ 0 w 15240"/>
              <a:gd name="T23" fmla="*/ 8582 h 15201"/>
              <a:gd name="T24" fmla="*/ 2858 w 15240"/>
              <a:gd name="T25" fmla="*/ 11434 h 1520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5240" h="15201">
                <a:moveTo>
                  <a:pt x="3048" y="12166"/>
                </a:moveTo>
                <a:lnTo>
                  <a:pt x="6096" y="12166"/>
                </a:lnTo>
                <a:lnTo>
                  <a:pt x="6096" y="15201"/>
                </a:lnTo>
                <a:lnTo>
                  <a:pt x="9144" y="15201"/>
                </a:lnTo>
                <a:lnTo>
                  <a:pt x="12192" y="12166"/>
                </a:lnTo>
                <a:lnTo>
                  <a:pt x="15240" y="12166"/>
                </a:lnTo>
                <a:lnTo>
                  <a:pt x="15240" y="3048"/>
                </a:lnTo>
                <a:lnTo>
                  <a:pt x="12192" y="0"/>
                </a:lnTo>
                <a:lnTo>
                  <a:pt x="3048" y="0"/>
                </a:lnTo>
                <a:lnTo>
                  <a:pt x="3048" y="3048"/>
                </a:lnTo>
                <a:lnTo>
                  <a:pt x="0" y="6083"/>
                </a:lnTo>
                <a:lnTo>
                  <a:pt x="0" y="9131"/>
                </a:lnTo>
                <a:lnTo>
                  <a:pt x="3048" y="12166"/>
                </a:lnTo>
                <a:close/>
              </a:path>
            </a:pathLst>
          </a:custGeom>
          <a:solidFill>
            <a:srgbClr val="CC998C"/>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2034" name="object 778"/>
          <p:cNvSpPr>
            <a:spLocks/>
          </p:cNvSpPr>
          <p:nvPr/>
        </p:nvSpPr>
        <p:spPr bwMode="auto">
          <a:xfrm>
            <a:off x="6187171" y="2651645"/>
            <a:ext cx="12956" cy="12956"/>
          </a:xfrm>
          <a:custGeom>
            <a:avLst/>
            <a:gdLst>
              <a:gd name="T0" fmla="*/ 2858 w 15240"/>
              <a:gd name="T1" fmla="*/ 11432 h 15189"/>
              <a:gd name="T2" fmla="*/ 5715 w 15240"/>
              <a:gd name="T3" fmla="*/ 11432 h 15189"/>
              <a:gd name="T4" fmla="*/ 5715 w 15240"/>
              <a:gd name="T5" fmla="*/ 14288 h 15189"/>
              <a:gd name="T6" fmla="*/ 8573 w 15240"/>
              <a:gd name="T7" fmla="*/ 14288 h 15189"/>
              <a:gd name="T8" fmla="*/ 11430 w 15240"/>
              <a:gd name="T9" fmla="*/ 11432 h 15189"/>
              <a:gd name="T10" fmla="*/ 14288 w 15240"/>
              <a:gd name="T11" fmla="*/ 11432 h 15189"/>
              <a:gd name="T12" fmla="*/ 14288 w 15240"/>
              <a:gd name="T13" fmla="*/ 2855 h 15189"/>
              <a:gd name="T14" fmla="*/ 11430 w 15240"/>
              <a:gd name="T15" fmla="*/ 0 h 15189"/>
              <a:gd name="T16" fmla="*/ 2858 w 15240"/>
              <a:gd name="T17" fmla="*/ 0 h 15189"/>
              <a:gd name="T18" fmla="*/ 2858 w 15240"/>
              <a:gd name="T19" fmla="*/ 2855 h 15189"/>
              <a:gd name="T20" fmla="*/ 0 w 15240"/>
              <a:gd name="T21" fmla="*/ 5710 h 15189"/>
              <a:gd name="T22" fmla="*/ 0 w 15240"/>
              <a:gd name="T23" fmla="*/ 8577 h 15189"/>
              <a:gd name="T24" fmla="*/ 2858 w 15240"/>
              <a:gd name="T25" fmla="*/ 11432 h 1518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5240" h="15189">
                <a:moveTo>
                  <a:pt x="3048" y="12153"/>
                </a:moveTo>
                <a:lnTo>
                  <a:pt x="6096" y="12153"/>
                </a:lnTo>
                <a:lnTo>
                  <a:pt x="6096" y="15189"/>
                </a:lnTo>
                <a:lnTo>
                  <a:pt x="9144" y="15189"/>
                </a:lnTo>
                <a:lnTo>
                  <a:pt x="12192" y="12153"/>
                </a:lnTo>
                <a:lnTo>
                  <a:pt x="15240" y="12153"/>
                </a:lnTo>
                <a:lnTo>
                  <a:pt x="15240" y="3035"/>
                </a:lnTo>
                <a:lnTo>
                  <a:pt x="12192" y="0"/>
                </a:lnTo>
                <a:lnTo>
                  <a:pt x="3048" y="0"/>
                </a:lnTo>
                <a:lnTo>
                  <a:pt x="3048" y="3035"/>
                </a:lnTo>
                <a:lnTo>
                  <a:pt x="0" y="6070"/>
                </a:lnTo>
                <a:lnTo>
                  <a:pt x="0" y="9118"/>
                </a:lnTo>
                <a:lnTo>
                  <a:pt x="3048" y="12153"/>
                </a:lnTo>
                <a:close/>
              </a:path>
            </a:pathLst>
          </a:custGeom>
          <a:solidFill>
            <a:srgbClr val="CC998C"/>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2035" name="object 779"/>
          <p:cNvSpPr>
            <a:spLocks/>
          </p:cNvSpPr>
          <p:nvPr/>
        </p:nvSpPr>
        <p:spPr bwMode="auto">
          <a:xfrm>
            <a:off x="6174216" y="2645887"/>
            <a:ext cx="109406" cy="48945"/>
          </a:xfrm>
          <a:custGeom>
            <a:avLst/>
            <a:gdLst>
              <a:gd name="T0" fmla="*/ 23541 w 124968"/>
              <a:gd name="T1" fmla="*/ 0 h 54711"/>
              <a:gd name="T2" fmla="*/ 14713 w 124968"/>
              <a:gd name="T3" fmla="*/ 0 h 54711"/>
              <a:gd name="T4" fmla="*/ 11771 w 124968"/>
              <a:gd name="T5" fmla="*/ 6001 h 54711"/>
              <a:gd name="T6" fmla="*/ 5885 w 124968"/>
              <a:gd name="T7" fmla="*/ 14997 h 54711"/>
              <a:gd name="T8" fmla="*/ 2943 w 124968"/>
              <a:gd name="T9" fmla="*/ 29982 h 54711"/>
              <a:gd name="T10" fmla="*/ 0 w 124968"/>
              <a:gd name="T11" fmla="*/ 38978 h 54711"/>
              <a:gd name="T12" fmla="*/ 2943 w 124968"/>
              <a:gd name="T13" fmla="*/ 41985 h 54711"/>
              <a:gd name="T14" fmla="*/ 8828 w 124968"/>
              <a:gd name="T15" fmla="*/ 47974 h 54711"/>
              <a:gd name="T16" fmla="*/ 14713 w 124968"/>
              <a:gd name="T17" fmla="*/ 50981 h 54711"/>
              <a:gd name="T18" fmla="*/ 26484 w 124968"/>
              <a:gd name="T19" fmla="*/ 50981 h 54711"/>
              <a:gd name="T20" fmla="*/ 47083 w 124968"/>
              <a:gd name="T21" fmla="*/ 47974 h 54711"/>
              <a:gd name="T22" fmla="*/ 67681 w 124968"/>
              <a:gd name="T23" fmla="*/ 50981 h 54711"/>
              <a:gd name="T24" fmla="*/ 97109 w 124968"/>
              <a:gd name="T25" fmla="*/ 53975 h 54711"/>
              <a:gd name="T26" fmla="*/ 114765 w 124968"/>
              <a:gd name="T27" fmla="*/ 47974 h 54711"/>
              <a:gd name="T28" fmla="*/ 117707 w 124968"/>
              <a:gd name="T29" fmla="*/ 44979 h 54711"/>
              <a:gd name="T30" fmla="*/ 120650 w 124968"/>
              <a:gd name="T31" fmla="*/ 41985 h 54711"/>
              <a:gd name="T32" fmla="*/ 120650 w 124968"/>
              <a:gd name="T33" fmla="*/ 38978 h 54711"/>
              <a:gd name="T34" fmla="*/ 111822 w 124968"/>
              <a:gd name="T35" fmla="*/ 38978 h 54711"/>
              <a:gd name="T36" fmla="*/ 97109 w 124968"/>
              <a:gd name="T37" fmla="*/ 35983 h 54711"/>
              <a:gd name="T38" fmla="*/ 91223 w 124968"/>
              <a:gd name="T39" fmla="*/ 32989 h 54711"/>
              <a:gd name="T40" fmla="*/ 79452 w 124968"/>
              <a:gd name="T41" fmla="*/ 26987 h 54711"/>
              <a:gd name="T42" fmla="*/ 55911 w 124968"/>
              <a:gd name="T43" fmla="*/ 17992 h 54711"/>
              <a:gd name="T44" fmla="*/ 38255 w 124968"/>
              <a:gd name="T45" fmla="*/ 6001 h 54711"/>
              <a:gd name="T46" fmla="*/ 29427 w 124968"/>
              <a:gd name="T47" fmla="*/ 0 h 54711"/>
              <a:gd name="T48" fmla="*/ 23541 w 124968"/>
              <a:gd name="T49" fmla="*/ 0 h 54711"/>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24968" h="54711">
                <a:moveTo>
                  <a:pt x="24384" y="0"/>
                </a:moveTo>
                <a:lnTo>
                  <a:pt x="15240" y="0"/>
                </a:lnTo>
                <a:lnTo>
                  <a:pt x="12192" y="6083"/>
                </a:lnTo>
                <a:lnTo>
                  <a:pt x="6096" y="15201"/>
                </a:lnTo>
                <a:lnTo>
                  <a:pt x="3048" y="30391"/>
                </a:lnTo>
                <a:lnTo>
                  <a:pt x="0" y="39509"/>
                </a:lnTo>
                <a:lnTo>
                  <a:pt x="3048" y="42557"/>
                </a:lnTo>
                <a:lnTo>
                  <a:pt x="9144" y="48628"/>
                </a:lnTo>
                <a:lnTo>
                  <a:pt x="15240" y="51676"/>
                </a:lnTo>
                <a:lnTo>
                  <a:pt x="27432" y="51676"/>
                </a:lnTo>
                <a:lnTo>
                  <a:pt x="48768" y="48628"/>
                </a:lnTo>
                <a:lnTo>
                  <a:pt x="70103" y="51676"/>
                </a:lnTo>
                <a:lnTo>
                  <a:pt x="100584" y="54711"/>
                </a:lnTo>
                <a:lnTo>
                  <a:pt x="118872" y="48628"/>
                </a:lnTo>
                <a:lnTo>
                  <a:pt x="121920" y="45592"/>
                </a:lnTo>
                <a:lnTo>
                  <a:pt x="124968" y="42557"/>
                </a:lnTo>
                <a:lnTo>
                  <a:pt x="124968" y="39509"/>
                </a:lnTo>
                <a:lnTo>
                  <a:pt x="115824" y="39509"/>
                </a:lnTo>
                <a:lnTo>
                  <a:pt x="100584" y="36474"/>
                </a:lnTo>
                <a:lnTo>
                  <a:pt x="94488" y="33439"/>
                </a:lnTo>
                <a:lnTo>
                  <a:pt x="82296" y="27355"/>
                </a:lnTo>
                <a:lnTo>
                  <a:pt x="57912" y="18237"/>
                </a:lnTo>
                <a:lnTo>
                  <a:pt x="39624" y="6083"/>
                </a:lnTo>
                <a:lnTo>
                  <a:pt x="30480" y="0"/>
                </a:lnTo>
                <a:lnTo>
                  <a:pt x="24384" y="0"/>
                </a:lnTo>
                <a:close/>
              </a:path>
            </a:pathLst>
          </a:custGeom>
          <a:solidFill>
            <a:srgbClr val="CC998C"/>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2036" name="object 780"/>
          <p:cNvSpPr>
            <a:spLocks/>
          </p:cNvSpPr>
          <p:nvPr/>
        </p:nvSpPr>
        <p:spPr bwMode="auto">
          <a:xfrm>
            <a:off x="6187171" y="2651645"/>
            <a:ext cx="12956" cy="12956"/>
          </a:xfrm>
          <a:custGeom>
            <a:avLst/>
            <a:gdLst>
              <a:gd name="T0" fmla="*/ 0 w 15240"/>
              <a:gd name="T1" fmla="*/ 5710 h 15189"/>
              <a:gd name="T2" fmla="*/ 0 w 15240"/>
              <a:gd name="T3" fmla="*/ 8577 h 15189"/>
              <a:gd name="T4" fmla="*/ 2858 w 15240"/>
              <a:gd name="T5" fmla="*/ 11432 h 15189"/>
              <a:gd name="T6" fmla="*/ 5715 w 15240"/>
              <a:gd name="T7" fmla="*/ 14288 h 15189"/>
              <a:gd name="T8" fmla="*/ 8573 w 15240"/>
              <a:gd name="T9" fmla="*/ 14288 h 15189"/>
              <a:gd name="T10" fmla="*/ 11430 w 15240"/>
              <a:gd name="T11" fmla="*/ 11432 h 15189"/>
              <a:gd name="T12" fmla="*/ 14288 w 15240"/>
              <a:gd name="T13" fmla="*/ 11432 h 15189"/>
              <a:gd name="T14" fmla="*/ 14288 w 15240"/>
              <a:gd name="T15" fmla="*/ 2855 h 15189"/>
              <a:gd name="T16" fmla="*/ 11430 w 15240"/>
              <a:gd name="T17" fmla="*/ 0 h 15189"/>
              <a:gd name="T18" fmla="*/ 5715 w 15240"/>
              <a:gd name="T19" fmla="*/ 0 h 15189"/>
              <a:gd name="T20" fmla="*/ 2858 w 15240"/>
              <a:gd name="T21" fmla="*/ 2855 h 15189"/>
              <a:gd name="T22" fmla="*/ 0 w 15240"/>
              <a:gd name="T23" fmla="*/ 5710 h 1518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5240" h="15189">
                <a:moveTo>
                  <a:pt x="0" y="6070"/>
                </a:moveTo>
                <a:lnTo>
                  <a:pt x="0" y="9118"/>
                </a:lnTo>
                <a:lnTo>
                  <a:pt x="3048" y="12153"/>
                </a:lnTo>
                <a:lnTo>
                  <a:pt x="6096" y="15189"/>
                </a:lnTo>
                <a:lnTo>
                  <a:pt x="9144" y="15189"/>
                </a:lnTo>
                <a:lnTo>
                  <a:pt x="12192" y="12153"/>
                </a:lnTo>
                <a:lnTo>
                  <a:pt x="15240" y="12153"/>
                </a:lnTo>
                <a:lnTo>
                  <a:pt x="15240" y="3035"/>
                </a:lnTo>
                <a:lnTo>
                  <a:pt x="12192" y="0"/>
                </a:lnTo>
                <a:lnTo>
                  <a:pt x="6096" y="0"/>
                </a:lnTo>
                <a:lnTo>
                  <a:pt x="3048" y="3035"/>
                </a:lnTo>
                <a:lnTo>
                  <a:pt x="0" y="6070"/>
                </a:lnTo>
                <a:close/>
              </a:path>
            </a:pathLst>
          </a:custGeom>
          <a:solidFill>
            <a:srgbClr val="CC998C"/>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2037" name="object 781"/>
          <p:cNvSpPr>
            <a:spLocks/>
          </p:cNvSpPr>
          <p:nvPr/>
        </p:nvSpPr>
        <p:spPr bwMode="auto">
          <a:xfrm>
            <a:off x="6171337" y="2655964"/>
            <a:ext cx="115164" cy="40307"/>
          </a:xfrm>
          <a:custGeom>
            <a:avLst/>
            <a:gdLst>
              <a:gd name="T0" fmla="*/ 2953 w 131064"/>
              <a:gd name="T1" fmla="*/ 35560 h 45592"/>
              <a:gd name="T2" fmla="*/ 5907 w 131064"/>
              <a:gd name="T3" fmla="*/ 38532 h 45592"/>
              <a:gd name="T4" fmla="*/ 17721 w 131064"/>
              <a:gd name="T5" fmla="*/ 38532 h 45592"/>
              <a:gd name="T6" fmla="*/ 38395 w 131064"/>
              <a:gd name="T7" fmla="*/ 41491 h 45592"/>
              <a:gd name="T8" fmla="*/ 70883 w 131064"/>
              <a:gd name="T9" fmla="*/ 41491 h 45592"/>
              <a:gd name="T10" fmla="*/ 97465 w 131064"/>
              <a:gd name="T11" fmla="*/ 44450 h 45592"/>
              <a:gd name="T12" fmla="*/ 118140 w 131064"/>
              <a:gd name="T13" fmla="*/ 41491 h 45592"/>
              <a:gd name="T14" fmla="*/ 124047 w 131064"/>
              <a:gd name="T15" fmla="*/ 38532 h 45592"/>
              <a:gd name="T16" fmla="*/ 127000 w 131064"/>
              <a:gd name="T17" fmla="*/ 38532 h 45592"/>
              <a:gd name="T18" fmla="*/ 127000 w 131064"/>
              <a:gd name="T19" fmla="*/ 32601 h 45592"/>
              <a:gd name="T20" fmla="*/ 124047 w 131064"/>
              <a:gd name="T21" fmla="*/ 29641 h 45592"/>
              <a:gd name="T22" fmla="*/ 118140 w 131064"/>
              <a:gd name="T23" fmla="*/ 23711 h 45592"/>
              <a:gd name="T24" fmla="*/ 97465 w 131064"/>
              <a:gd name="T25" fmla="*/ 20752 h 45592"/>
              <a:gd name="T26" fmla="*/ 76791 w 131064"/>
              <a:gd name="T27" fmla="*/ 11861 h 45592"/>
              <a:gd name="T28" fmla="*/ 56116 w 131064"/>
              <a:gd name="T29" fmla="*/ 0 h 45592"/>
              <a:gd name="T30" fmla="*/ 53163 w 131064"/>
              <a:gd name="T31" fmla="*/ 2972 h 45592"/>
              <a:gd name="T32" fmla="*/ 50209 w 131064"/>
              <a:gd name="T33" fmla="*/ 17780 h 45592"/>
              <a:gd name="T34" fmla="*/ 2953 w 131064"/>
              <a:gd name="T35" fmla="*/ 2972 h 45592"/>
              <a:gd name="T36" fmla="*/ 0 w 131064"/>
              <a:gd name="T37" fmla="*/ 17780 h 45592"/>
              <a:gd name="T38" fmla="*/ 0 w 131064"/>
              <a:gd name="T39" fmla="*/ 35560 h 45592"/>
              <a:gd name="T40" fmla="*/ 2953 w 131064"/>
              <a:gd name="T41" fmla="*/ 35560 h 4559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31064" h="45592">
                <a:moveTo>
                  <a:pt x="3048" y="36474"/>
                </a:moveTo>
                <a:lnTo>
                  <a:pt x="6096" y="39522"/>
                </a:lnTo>
                <a:lnTo>
                  <a:pt x="18288" y="39522"/>
                </a:lnTo>
                <a:lnTo>
                  <a:pt x="39624" y="42557"/>
                </a:lnTo>
                <a:lnTo>
                  <a:pt x="73151" y="42557"/>
                </a:lnTo>
                <a:lnTo>
                  <a:pt x="100584" y="45592"/>
                </a:lnTo>
                <a:lnTo>
                  <a:pt x="121920" y="42557"/>
                </a:lnTo>
                <a:lnTo>
                  <a:pt x="128016" y="39522"/>
                </a:lnTo>
                <a:lnTo>
                  <a:pt x="131064" y="39522"/>
                </a:lnTo>
                <a:lnTo>
                  <a:pt x="131064" y="33439"/>
                </a:lnTo>
                <a:lnTo>
                  <a:pt x="128016" y="30403"/>
                </a:lnTo>
                <a:lnTo>
                  <a:pt x="121920" y="24320"/>
                </a:lnTo>
                <a:lnTo>
                  <a:pt x="100584" y="21285"/>
                </a:lnTo>
                <a:lnTo>
                  <a:pt x="79248" y="12166"/>
                </a:lnTo>
                <a:lnTo>
                  <a:pt x="57912" y="0"/>
                </a:lnTo>
                <a:lnTo>
                  <a:pt x="54864" y="3048"/>
                </a:lnTo>
                <a:lnTo>
                  <a:pt x="51816" y="18237"/>
                </a:lnTo>
                <a:lnTo>
                  <a:pt x="3048" y="3048"/>
                </a:lnTo>
                <a:lnTo>
                  <a:pt x="0" y="18237"/>
                </a:lnTo>
                <a:lnTo>
                  <a:pt x="0" y="36474"/>
                </a:lnTo>
                <a:lnTo>
                  <a:pt x="3048" y="36474"/>
                </a:lnTo>
                <a:close/>
              </a:path>
            </a:pathLst>
          </a:custGeom>
          <a:solidFill>
            <a:srgbClr val="4C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2038" name="object 782"/>
          <p:cNvSpPr>
            <a:spLocks/>
          </p:cNvSpPr>
          <p:nvPr/>
        </p:nvSpPr>
        <p:spPr bwMode="auto">
          <a:xfrm>
            <a:off x="6171337" y="2689074"/>
            <a:ext cx="112285" cy="10077"/>
          </a:xfrm>
          <a:custGeom>
            <a:avLst/>
            <a:gdLst>
              <a:gd name="T0" fmla="*/ 2948 w 128016"/>
              <a:gd name="T1" fmla="*/ 0 h 12166"/>
              <a:gd name="T2" fmla="*/ 0 w 128016"/>
              <a:gd name="T3" fmla="*/ 0 h 12166"/>
              <a:gd name="T4" fmla="*/ 2948 w 128016"/>
              <a:gd name="T5" fmla="*/ 11113 h 12166"/>
              <a:gd name="T6" fmla="*/ 38327 w 128016"/>
              <a:gd name="T7" fmla="*/ 11113 h 12166"/>
              <a:gd name="T8" fmla="*/ 38327 w 128016"/>
              <a:gd name="T9" fmla="*/ 8329 h 12166"/>
              <a:gd name="T10" fmla="*/ 97291 w 128016"/>
              <a:gd name="T11" fmla="*/ 11113 h 12166"/>
              <a:gd name="T12" fmla="*/ 120877 w 128016"/>
              <a:gd name="T13" fmla="*/ 8329 h 12166"/>
              <a:gd name="T14" fmla="*/ 123825 w 128016"/>
              <a:gd name="T15" fmla="*/ 8329 h 12166"/>
              <a:gd name="T16" fmla="*/ 120877 w 128016"/>
              <a:gd name="T17" fmla="*/ 5557 h 12166"/>
              <a:gd name="T18" fmla="*/ 117929 w 128016"/>
              <a:gd name="T19" fmla="*/ 5557 h 12166"/>
              <a:gd name="T20" fmla="*/ 112032 w 128016"/>
              <a:gd name="T21" fmla="*/ 8329 h 12166"/>
              <a:gd name="T22" fmla="*/ 97291 w 128016"/>
              <a:gd name="T23" fmla="*/ 8329 h 12166"/>
              <a:gd name="T24" fmla="*/ 70756 w 128016"/>
              <a:gd name="T25" fmla="*/ 5557 h 12166"/>
              <a:gd name="T26" fmla="*/ 38327 w 128016"/>
              <a:gd name="T27" fmla="*/ 5557 h 12166"/>
              <a:gd name="T28" fmla="*/ 17689 w 128016"/>
              <a:gd name="T29" fmla="*/ 2783 h 12166"/>
              <a:gd name="T30" fmla="*/ 5896 w 128016"/>
              <a:gd name="T31" fmla="*/ 2783 h 12166"/>
              <a:gd name="T32" fmla="*/ 2948 w 128016"/>
              <a:gd name="T33" fmla="*/ 0 h 1216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28016" h="12166">
                <a:moveTo>
                  <a:pt x="3048" y="0"/>
                </a:moveTo>
                <a:lnTo>
                  <a:pt x="0" y="0"/>
                </a:lnTo>
                <a:lnTo>
                  <a:pt x="3048" y="12166"/>
                </a:lnTo>
                <a:lnTo>
                  <a:pt x="39624" y="12166"/>
                </a:lnTo>
                <a:lnTo>
                  <a:pt x="39624" y="9118"/>
                </a:lnTo>
                <a:lnTo>
                  <a:pt x="100584" y="12166"/>
                </a:lnTo>
                <a:lnTo>
                  <a:pt x="124968" y="9118"/>
                </a:lnTo>
                <a:lnTo>
                  <a:pt x="128016" y="9118"/>
                </a:lnTo>
                <a:lnTo>
                  <a:pt x="124968" y="6083"/>
                </a:lnTo>
                <a:lnTo>
                  <a:pt x="121920" y="6083"/>
                </a:lnTo>
                <a:lnTo>
                  <a:pt x="115824" y="9118"/>
                </a:lnTo>
                <a:lnTo>
                  <a:pt x="100584" y="9118"/>
                </a:lnTo>
                <a:lnTo>
                  <a:pt x="73151" y="6083"/>
                </a:lnTo>
                <a:lnTo>
                  <a:pt x="39624" y="6083"/>
                </a:lnTo>
                <a:lnTo>
                  <a:pt x="18288" y="3047"/>
                </a:lnTo>
                <a:lnTo>
                  <a:pt x="6096" y="3047"/>
                </a:lnTo>
                <a:lnTo>
                  <a:pt x="304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2039" name="object 783"/>
          <p:cNvSpPr>
            <a:spLocks/>
          </p:cNvSpPr>
          <p:nvPr/>
        </p:nvSpPr>
        <p:spPr bwMode="auto">
          <a:xfrm>
            <a:off x="6112316" y="2160761"/>
            <a:ext cx="136757" cy="509599"/>
          </a:xfrm>
          <a:custGeom>
            <a:avLst/>
            <a:gdLst>
              <a:gd name="T0" fmla="*/ 147856 w 155448"/>
              <a:gd name="T1" fmla="*/ 304652 h 577545"/>
              <a:gd name="T2" fmla="*/ 150813 w 155448"/>
              <a:gd name="T3" fmla="*/ 286906 h 577545"/>
              <a:gd name="T4" fmla="*/ 147856 w 155448"/>
              <a:gd name="T5" fmla="*/ 275068 h 577545"/>
              <a:gd name="T6" fmla="*/ 144898 w 155448"/>
              <a:gd name="T7" fmla="*/ 260288 h 577545"/>
              <a:gd name="T8" fmla="*/ 141941 w 155448"/>
              <a:gd name="T9" fmla="*/ 236623 h 577545"/>
              <a:gd name="T10" fmla="*/ 136026 w 155448"/>
              <a:gd name="T11" fmla="*/ 165641 h 577545"/>
              <a:gd name="T12" fmla="*/ 127156 w 155448"/>
              <a:gd name="T13" fmla="*/ 118311 h 577545"/>
              <a:gd name="T14" fmla="*/ 115328 w 155448"/>
              <a:gd name="T15" fmla="*/ 79867 h 577545"/>
              <a:gd name="T16" fmla="*/ 109412 w 155448"/>
              <a:gd name="T17" fmla="*/ 59155 h 577545"/>
              <a:gd name="T18" fmla="*/ 109412 w 155448"/>
              <a:gd name="T19" fmla="*/ 53249 h 577545"/>
              <a:gd name="T20" fmla="*/ 103498 w 155448"/>
              <a:gd name="T21" fmla="*/ 50283 h 577545"/>
              <a:gd name="T22" fmla="*/ 100541 w 155448"/>
              <a:gd name="T23" fmla="*/ 38457 h 577545"/>
              <a:gd name="T24" fmla="*/ 88714 w 155448"/>
              <a:gd name="T25" fmla="*/ 20711 h 577545"/>
              <a:gd name="T26" fmla="*/ 82799 w 155448"/>
              <a:gd name="T27" fmla="*/ 11838 h 577545"/>
              <a:gd name="T28" fmla="*/ 70970 w 155448"/>
              <a:gd name="T29" fmla="*/ 5919 h 577545"/>
              <a:gd name="T30" fmla="*/ 59142 w 155448"/>
              <a:gd name="T31" fmla="*/ 0 h 577545"/>
              <a:gd name="T32" fmla="*/ 26613 w 155448"/>
              <a:gd name="T33" fmla="*/ 0 h 577545"/>
              <a:gd name="T34" fmla="*/ 20700 w 155448"/>
              <a:gd name="T35" fmla="*/ 5919 h 577545"/>
              <a:gd name="T36" fmla="*/ 14786 w 155448"/>
              <a:gd name="T37" fmla="*/ 8872 h 577545"/>
              <a:gd name="T38" fmla="*/ 11828 w 155448"/>
              <a:gd name="T39" fmla="*/ 14791 h 577545"/>
              <a:gd name="T40" fmla="*/ 8871 w 155448"/>
              <a:gd name="T41" fmla="*/ 20711 h 577545"/>
              <a:gd name="T42" fmla="*/ 2957 w 155448"/>
              <a:gd name="T43" fmla="*/ 38457 h 577545"/>
              <a:gd name="T44" fmla="*/ 0 w 155448"/>
              <a:gd name="T45" fmla="*/ 59155 h 577545"/>
              <a:gd name="T46" fmla="*/ 2957 w 155448"/>
              <a:gd name="T47" fmla="*/ 82820 h 577545"/>
              <a:gd name="T48" fmla="*/ 8871 w 155448"/>
              <a:gd name="T49" fmla="*/ 112392 h 577545"/>
              <a:gd name="T50" fmla="*/ 20700 w 155448"/>
              <a:gd name="T51" fmla="*/ 144930 h 577545"/>
              <a:gd name="T52" fmla="*/ 70970 w 155448"/>
              <a:gd name="T53" fmla="*/ 286906 h 577545"/>
              <a:gd name="T54" fmla="*/ 76885 w 155448"/>
              <a:gd name="T55" fmla="*/ 298732 h 577545"/>
              <a:gd name="T56" fmla="*/ 79842 w 155448"/>
              <a:gd name="T57" fmla="*/ 304652 h 577545"/>
              <a:gd name="T58" fmla="*/ 82799 w 155448"/>
              <a:gd name="T59" fmla="*/ 304652 h 577545"/>
              <a:gd name="T60" fmla="*/ 82799 w 155448"/>
              <a:gd name="T61" fmla="*/ 310571 h 577545"/>
              <a:gd name="T62" fmla="*/ 79842 w 155448"/>
              <a:gd name="T63" fmla="*/ 310571 h 577545"/>
              <a:gd name="T64" fmla="*/ 73928 w 155448"/>
              <a:gd name="T65" fmla="*/ 313525 h 577545"/>
              <a:gd name="T66" fmla="*/ 73928 w 155448"/>
              <a:gd name="T67" fmla="*/ 316479 h 577545"/>
              <a:gd name="T68" fmla="*/ 70970 w 155448"/>
              <a:gd name="T69" fmla="*/ 319444 h 577545"/>
              <a:gd name="T70" fmla="*/ 70970 w 155448"/>
              <a:gd name="T71" fmla="*/ 331270 h 577545"/>
              <a:gd name="T72" fmla="*/ 65056 w 155448"/>
              <a:gd name="T73" fmla="*/ 351969 h 577545"/>
              <a:gd name="T74" fmla="*/ 44357 w 155448"/>
              <a:gd name="T75" fmla="*/ 550149 h 577545"/>
              <a:gd name="T76" fmla="*/ 68013 w 155448"/>
              <a:gd name="T77" fmla="*/ 556055 h 577545"/>
              <a:gd name="T78" fmla="*/ 82799 w 155448"/>
              <a:gd name="T79" fmla="*/ 559021 h 577545"/>
              <a:gd name="T80" fmla="*/ 97585 w 155448"/>
              <a:gd name="T81" fmla="*/ 561975 h 577545"/>
              <a:gd name="T82" fmla="*/ 106455 w 155448"/>
              <a:gd name="T83" fmla="*/ 559021 h 577545"/>
              <a:gd name="T84" fmla="*/ 115328 w 155448"/>
              <a:gd name="T85" fmla="*/ 556055 h 577545"/>
              <a:gd name="T86" fmla="*/ 124199 w 155448"/>
              <a:gd name="T87" fmla="*/ 547183 h 577545"/>
              <a:gd name="T88" fmla="*/ 133070 w 155448"/>
              <a:gd name="T89" fmla="*/ 408171 h 577545"/>
              <a:gd name="T90" fmla="*/ 147856 w 155448"/>
              <a:gd name="T91" fmla="*/ 304652 h 577545"/>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155448" h="577545">
                <a:moveTo>
                  <a:pt x="152400" y="313093"/>
                </a:moveTo>
                <a:lnTo>
                  <a:pt x="155448" y="294855"/>
                </a:lnTo>
                <a:lnTo>
                  <a:pt x="152400" y="282689"/>
                </a:lnTo>
                <a:lnTo>
                  <a:pt x="149351" y="267500"/>
                </a:lnTo>
                <a:lnTo>
                  <a:pt x="146303" y="243179"/>
                </a:lnTo>
                <a:lnTo>
                  <a:pt x="140207" y="170230"/>
                </a:lnTo>
                <a:lnTo>
                  <a:pt x="131064" y="121589"/>
                </a:lnTo>
                <a:lnTo>
                  <a:pt x="118872" y="82080"/>
                </a:lnTo>
                <a:lnTo>
                  <a:pt x="112775" y="60794"/>
                </a:lnTo>
                <a:lnTo>
                  <a:pt x="112775" y="54724"/>
                </a:lnTo>
                <a:lnTo>
                  <a:pt x="106679" y="51676"/>
                </a:lnTo>
                <a:lnTo>
                  <a:pt x="103631" y="39522"/>
                </a:lnTo>
                <a:lnTo>
                  <a:pt x="91440" y="21285"/>
                </a:lnTo>
                <a:lnTo>
                  <a:pt x="85344" y="12166"/>
                </a:lnTo>
                <a:lnTo>
                  <a:pt x="73151" y="6083"/>
                </a:lnTo>
                <a:lnTo>
                  <a:pt x="60960" y="0"/>
                </a:lnTo>
                <a:lnTo>
                  <a:pt x="27431" y="0"/>
                </a:lnTo>
                <a:lnTo>
                  <a:pt x="21336" y="6083"/>
                </a:lnTo>
                <a:lnTo>
                  <a:pt x="15240" y="9118"/>
                </a:lnTo>
                <a:lnTo>
                  <a:pt x="12192" y="15201"/>
                </a:lnTo>
                <a:lnTo>
                  <a:pt x="9144" y="21285"/>
                </a:lnTo>
                <a:lnTo>
                  <a:pt x="3048" y="39522"/>
                </a:lnTo>
                <a:lnTo>
                  <a:pt x="0" y="60794"/>
                </a:lnTo>
                <a:lnTo>
                  <a:pt x="3048" y="85115"/>
                </a:lnTo>
                <a:lnTo>
                  <a:pt x="9144" y="115506"/>
                </a:lnTo>
                <a:lnTo>
                  <a:pt x="21336" y="148945"/>
                </a:lnTo>
                <a:lnTo>
                  <a:pt x="73151" y="294855"/>
                </a:lnTo>
                <a:lnTo>
                  <a:pt x="79248" y="307009"/>
                </a:lnTo>
                <a:lnTo>
                  <a:pt x="82296" y="313093"/>
                </a:lnTo>
                <a:lnTo>
                  <a:pt x="85344" y="313093"/>
                </a:lnTo>
                <a:lnTo>
                  <a:pt x="85344" y="319176"/>
                </a:lnTo>
                <a:lnTo>
                  <a:pt x="82296" y="319176"/>
                </a:lnTo>
                <a:lnTo>
                  <a:pt x="76200" y="322211"/>
                </a:lnTo>
                <a:lnTo>
                  <a:pt x="76200" y="325247"/>
                </a:lnTo>
                <a:lnTo>
                  <a:pt x="73151" y="328294"/>
                </a:lnTo>
                <a:lnTo>
                  <a:pt x="73151" y="340448"/>
                </a:lnTo>
                <a:lnTo>
                  <a:pt x="67055" y="361721"/>
                </a:lnTo>
                <a:lnTo>
                  <a:pt x="45720" y="565391"/>
                </a:lnTo>
                <a:lnTo>
                  <a:pt x="70103" y="571461"/>
                </a:lnTo>
                <a:lnTo>
                  <a:pt x="85344" y="574509"/>
                </a:lnTo>
                <a:lnTo>
                  <a:pt x="100584" y="577545"/>
                </a:lnTo>
                <a:lnTo>
                  <a:pt x="109727" y="574509"/>
                </a:lnTo>
                <a:lnTo>
                  <a:pt x="118872" y="571461"/>
                </a:lnTo>
                <a:lnTo>
                  <a:pt x="128016" y="562343"/>
                </a:lnTo>
                <a:lnTo>
                  <a:pt x="137160" y="419480"/>
                </a:lnTo>
                <a:lnTo>
                  <a:pt x="152400" y="313093"/>
                </a:lnTo>
                <a:close/>
              </a:path>
            </a:pathLst>
          </a:custGeom>
          <a:solidFill>
            <a:srgbClr val="004CB2"/>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2040" name="object 784"/>
          <p:cNvSpPr>
            <a:spLocks/>
          </p:cNvSpPr>
          <p:nvPr/>
        </p:nvSpPr>
        <p:spPr bwMode="auto">
          <a:xfrm>
            <a:off x="5936691" y="2163639"/>
            <a:ext cx="263437" cy="472171"/>
          </a:xfrm>
          <a:custGeom>
            <a:avLst/>
            <a:gdLst>
              <a:gd name="T0" fmla="*/ 8893 w 298704"/>
              <a:gd name="T1" fmla="*/ 482233 h 534987"/>
              <a:gd name="T2" fmla="*/ 0 w 298704"/>
              <a:gd name="T3" fmla="*/ 499983 h 534987"/>
              <a:gd name="T4" fmla="*/ 5929 w 298704"/>
              <a:gd name="T5" fmla="*/ 511825 h 534987"/>
              <a:gd name="T6" fmla="*/ 11858 w 298704"/>
              <a:gd name="T7" fmla="*/ 517733 h 534987"/>
              <a:gd name="T8" fmla="*/ 14822 w 298704"/>
              <a:gd name="T9" fmla="*/ 520700 h 534987"/>
              <a:gd name="T10" fmla="*/ 17787 w 298704"/>
              <a:gd name="T11" fmla="*/ 520700 h 534987"/>
              <a:gd name="T12" fmla="*/ 20751 w 298704"/>
              <a:gd name="T13" fmla="*/ 517733 h 534987"/>
              <a:gd name="T14" fmla="*/ 26680 w 298704"/>
              <a:gd name="T15" fmla="*/ 511825 h 534987"/>
              <a:gd name="T16" fmla="*/ 35572 w 298704"/>
              <a:gd name="T17" fmla="*/ 494062 h 534987"/>
              <a:gd name="T18" fmla="*/ 68182 w 298704"/>
              <a:gd name="T19" fmla="*/ 446733 h 534987"/>
              <a:gd name="T20" fmla="*/ 109683 w 298704"/>
              <a:gd name="T21" fmla="*/ 396437 h 534987"/>
              <a:gd name="T22" fmla="*/ 168972 w 298704"/>
              <a:gd name="T23" fmla="*/ 328390 h 534987"/>
              <a:gd name="T24" fmla="*/ 189723 w 298704"/>
              <a:gd name="T25" fmla="*/ 316560 h 534987"/>
              <a:gd name="T26" fmla="*/ 198616 w 298704"/>
              <a:gd name="T27" fmla="*/ 307686 h 534987"/>
              <a:gd name="T28" fmla="*/ 201580 w 298704"/>
              <a:gd name="T29" fmla="*/ 301765 h 534987"/>
              <a:gd name="T30" fmla="*/ 216403 w 298704"/>
              <a:gd name="T31" fmla="*/ 260344 h 534987"/>
              <a:gd name="T32" fmla="*/ 243082 w 298704"/>
              <a:gd name="T33" fmla="*/ 213014 h 534987"/>
              <a:gd name="T34" fmla="*/ 269762 w 298704"/>
              <a:gd name="T35" fmla="*/ 150876 h 534987"/>
              <a:gd name="T36" fmla="*/ 281620 w 298704"/>
              <a:gd name="T37" fmla="*/ 109455 h 534987"/>
              <a:gd name="T38" fmla="*/ 287549 w 298704"/>
              <a:gd name="T39" fmla="*/ 76921 h 534987"/>
              <a:gd name="T40" fmla="*/ 290513 w 298704"/>
              <a:gd name="T41" fmla="*/ 53250 h 534987"/>
              <a:gd name="T42" fmla="*/ 287549 w 298704"/>
              <a:gd name="T43" fmla="*/ 35500 h 534987"/>
              <a:gd name="T44" fmla="*/ 281620 w 298704"/>
              <a:gd name="T45" fmla="*/ 20704 h 534987"/>
              <a:gd name="T46" fmla="*/ 275691 w 298704"/>
              <a:gd name="T47" fmla="*/ 11828 h 534987"/>
              <a:gd name="T48" fmla="*/ 266798 w 298704"/>
              <a:gd name="T49" fmla="*/ 5908 h 534987"/>
              <a:gd name="T50" fmla="*/ 257903 w 298704"/>
              <a:gd name="T51" fmla="*/ 2954 h 534987"/>
              <a:gd name="T52" fmla="*/ 246047 w 298704"/>
              <a:gd name="T53" fmla="*/ 0 h 534987"/>
              <a:gd name="T54" fmla="*/ 234189 w 298704"/>
              <a:gd name="T55" fmla="*/ 2954 h 534987"/>
              <a:gd name="T56" fmla="*/ 225296 w 298704"/>
              <a:gd name="T57" fmla="*/ 8875 h 534987"/>
              <a:gd name="T58" fmla="*/ 213438 w 298704"/>
              <a:gd name="T59" fmla="*/ 17750 h 534987"/>
              <a:gd name="T60" fmla="*/ 198616 w 298704"/>
              <a:gd name="T61" fmla="*/ 41408 h 534987"/>
              <a:gd name="T62" fmla="*/ 186758 w 298704"/>
              <a:gd name="T63" fmla="*/ 68046 h 534987"/>
              <a:gd name="T64" fmla="*/ 174901 w 298704"/>
              <a:gd name="T65" fmla="*/ 121297 h 534987"/>
              <a:gd name="T66" fmla="*/ 166007 w 298704"/>
              <a:gd name="T67" fmla="*/ 186376 h 534987"/>
              <a:gd name="T68" fmla="*/ 154150 w 298704"/>
              <a:gd name="T69" fmla="*/ 281048 h 534987"/>
              <a:gd name="T70" fmla="*/ 145256 w 298704"/>
              <a:gd name="T71" fmla="*/ 286969 h 534987"/>
              <a:gd name="T72" fmla="*/ 127470 w 298704"/>
              <a:gd name="T73" fmla="*/ 301765 h 534987"/>
              <a:gd name="T74" fmla="*/ 103755 w 298704"/>
              <a:gd name="T75" fmla="*/ 319515 h 534987"/>
              <a:gd name="T76" fmla="*/ 85968 w 298704"/>
              <a:gd name="T77" fmla="*/ 340219 h 534987"/>
              <a:gd name="T78" fmla="*/ 65217 w 298704"/>
              <a:gd name="T79" fmla="*/ 372765 h 534987"/>
              <a:gd name="T80" fmla="*/ 47431 w 298704"/>
              <a:gd name="T81" fmla="*/ 417140 h 534987"/>
              <a:gd name="T82" fmla="*/ 35572 w 298704"/>
              <a:gd name="T83" fmla="*/ 443779 h 534987"/>
              <a:gd name="T84" fmla="*/ 26680 w 298704"/>
              <a:gd name="T85" fmla="*/ 458562 h 534987"/>
              <a:gd name="T86" fmla="*/ 17787 w 298704"/>
              <a:gd name="T87" fmla="*/ 470404 h 534987"/>
              <a:gd name="T88" fmla="*/ 8893 w 298704"/>
              <a:gd name="T89" fmla="*/ 482233 h 534987"/>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298704" h="534987">
                <a:moveTo>
                  <a:pt x="9144" y="495465"/>
                </a:moveTo>
                <a:lnTo>
                  <a:pt x="0" y="513702"/>
                </a:lnTo>
                <a:lnTo>
                  <a:pt x="6096" y="525868"/>
                </a:lnTo>
                <a:lnTo>
                  <a:pt x="12192" y="531939"/>
                </a:lnTo>
                <a:lnTo>
                  <a:pt x="15240" y="534987"/>
                </a:lnTo>
                <a:lnTo>
                  <a:pt x="18288" y="534987"/>
                </a:lnTo>
                <a:lnTo>
                  <a:pt x="21336" y="531939"/>
                </a:lnTo>
                <a:lnTo>
                  <a:pt x="27432" y="525868"/>
                </a:lnTo>
                <a:lnTo>
                  <a:pt x="36575" y="507618"/>
                </a:lnTo>
                <a:lnTo>
                  <a:pt x="70104" y="458990"/>
                </a:lnTo>
                <a:lnTo>
                  <a:pt x="112775" y="407314"/>
                </a:lnTo>
                <a:lnTo>
                  <a:pt x="173736" y="337400"/>
                </a:lnTo>
                <a:lnTo>
                  <a:pt x="195072" y="325246"/>
                </a:lnTo>
                <a:lnTo>
                  <a:pt x="204216" y="316128"/>
                </a:lnTo>
                <a:lnTo>
                  <a:pt x="207264" y="310045"/>
                </a:lnTo>
                <a:lnTo>
                  <a:pt x="222504" y="267487"/>
                </a:lnTo>
                <a:lnTo>
                  <a:pt x="249936" y="218859"/>
                </a:lnTo>
                <a:lnTo>
                  <a:pt x="277368" y="155016"/>
                </a:lnTo>
                <a:lnTo>
                  <a:pt x="289560" y="112458"/>
                </a:lnTo>
                <a:lnTo>
                  <a:pt x="295656" y="79032"/>
                </a:lnTo>
                <a:lnTo>
                  <a:pt x="298704" y="54711"/>
                </a:lnTo>
                <a:lnTo>
                  <a:pt x="295656" y="36474"/>
                </a:lnTo>
                <a:lnTo>
                  <a:pt x="289560" y="21272"/>
                </a:lnTo>
                <a:lnTo>
                  <a:pt x="283464" y="12153"/>
                </a:lnTo>
                <a:lnTo>
                  <a:pt x="274320" y="6070"/>
                </a:lnTo>
                <a:lnTo>
                  <a:pt x="265175" y="3035"/>
                </a:lnTo>
                <a:lnTo>
                  <a:pt x="252984" y="0"/>
                </a:lnTo>
                <a:lnTo>
                  <a:pt x="240792" y="3035"/>
                </a:lnTo>
                <a:lnTo>
                  <a:pt x="231648" y="9118"/>
                </a:lnTo>
                <a:lnTo>
                  <a:pt x="219456" y="18237"/>
                </a:lnTo>
                <a:lnTo>
                  <a:pt x="204216" y="42544"/>
                </a:lnTo>
                <a:lnTo>
                  <a:pt x="192024" y="69913"/>
                </a:lnTo>
                <a:lnTo>
                  <a:pt x="179832" y="124625"/>
                </a:lnTo>
                <a:lnTo>
                  <a:pt x="170688" y="191490"/>
                </a:lnTo>
                <a:lnTo>
                  <a:pt x="158496" y="288759"/>
                </a:lnTo>
                <a:lnTo>
                  <a:pt x="149351" y="294843"/>
                </a:lnTo>
                <a:lnTo>
                  <a:pt x="131064" y="310045"/>
                </a:lnTo>
                <a:lnTo>
                  <a:pt x="106680" y="328282"/>
                </a:lnTo>
                <a:lnTo>
                  <a:pt x="88392" y="349554"/>
                </a:lnTo>
                <a:lnTo>
                  <a:pt x="67056" y="382993"/>
                </a:lnTo>
                <a:lnTo>
                  <a:pt x="48768" y="428586"/>
                </a:lnTo>
                <a:lnTo>
                  <a:pt x="36575" y="455955"/>
                </a:lnTo>
                <a:lnTo>
                  <a:pt x="27432" y="471144"/>
                </a:lnTo>
                <a:lnTo>
                  <a:pt x="18288" y="483311"/>
                </a:lnTo>
                <a:lnTo>
                  <a:pt x="9144" y="495465"/>
                </a:lnTo>
                <a:close/>
              </a:path>
            </a:pathLst>
          </a:custGeom>
          <a:solidFill>
            <a:srgbClr val="CC998C"/>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2041" name="object 785"/>
          <p:cNvSpPr>
            <a:spLocks/>
          </p:cNvSpPr>
          <p:nvPr/>
        </p:nvSpPr>
        <p:spPr bwMode="auto">
          <a:xfrm>
            <a:off x="6146864" y="2201068"/>
            <a:ext cx="12956" cy="12955"/>
          </a:xfrm>
          <a:custGeom>
            <a:avLst/>
            <a:gdLst>
              <a:gd name="T0" fmla="*/ 0 w 15240"/>
              <a:gd name="T1" fmla="*/ 5717 h 15201"/>
              <a:gd name="T2" fmla="*/ 0 w 15240"/>
              <a:gd name="T3" fmla="*/ 8582 h 15201"/>
              <a:gd name="T4" fmla="*/ 2858 w 15240"/>
              <a:gd name="T5" fmla="*/ 8582 h 15201"/>
              <a:gd name="T6" fmla="*/ 2858 w 15240"/>
              <a:gd name="T7" fmla="*/ 11434 h 15201"/>
              <a:gd name="T8" fmla="*/ 5715 w 15240"/>
              <a:gd name="T9" fmla="*/ 14287 h 15201"/>
              <a:gd name="T10" fmla="*/ 11430 w 15240"/>
              <a:gd name="T11" fmla="*/ 14287 h 15201"/>
              <a:gd name="T12" fmla="*/ 14288 w 15240"/>
              <a:gd name="T13" fmla="*/ 11434 h 15201"/>
              <a:gd name="T14" fmla="*/ 14288 w 15240"/>
              <a:gd name="T15" fmla="*/ 2865 h 15201"/>
              <a:gd name="T16" fmla="*/ 11430 w 15240"/>
              <a:gd name="T17" fmla="*/ 0 h 15201"/>
              <a:gd name="T18" fmla="*/ 5715 w 15240"/>
              <a:gd name="T19" fmla="*/ 0 h 15201"/>
              <a:gd name="T20" fmla="*/ 2858 w 15240"/>
              <a:gd name="T21" fmla="*/ 2865 h 15201"/>
              <a:gd name="T22" fmla="*/ 0 w 15240"/>
              <a:gd name="T23" fmla="*/ 5717 h 1520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5240" h="15201">
                <a:moveTo>
                  <a:pt x="0" y="6083"/>
                </a:moveTo>
                <a:lnTo>
                  <a:pt x="0" y="9131"/>
                </a:lnTo>
                <a:lnTo>
                  <a:pt x="3048" y="9131"/>
                </a:lnTo>
                <a:lnTo>
                  <a:pt x="3048" y="12166"/>
                </a:lnTo>
                <a:lnTo>
                  <a:pt x="6096" y="15201"/>
                </a:lnTo>
                <a:lnTo>
                  <a:pt x="12192" y="15201"/>
                </a:lnTo>
                <a:lnTo>
                  <a:pt x="15240" y="12166"/>
                </a:lnTo>
                <a:lnTo>
                  <a:pt x="15240" y="3048"/>
                </a:lnTo>
                <a:lnTo>
                  <a:pt x="12192" y="0"/>
                </a:lnTo>
                <a:lnTo>
                  <a:pt x="6096" y="0"/>
                </a:lnTo>
                <a:lnTo>
                  <a:pt x="3048" y="3048"/>
                </a:lnTo>
                <a:lnTo>
                  <a:pt x="0" y="6083"/>
                </a:lnTo>
                <a:close/>
              </a:path>
            </a:pathLst>
          </a:custGeom>
          <a:solidFill>
            <a:srgbClr val="CC998C"/>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2042" name="object 786"/>
          <p:cNvSpPr>
            <a:spLocks/>
          </p:cNvSpPr>
          <p:nvPr/>
        </p:nvSpPr>
        <p:spPr bwMode="auto">
          <a:xfrm>
            <a:off x="5948207" y="2605580"/>
            <a:ext cx="12956" cy="12956"/>
          </a:xfrm>
          <a:custGeom>
            <a:avLst/>
            <a:gdLst>
              <a:gd name="T0" fmla="*/ 2858 w 15240"/>
              <a:gd name="T1" fmla="*/ 14288 h 15189"/>
              <a:gd name="T2" fmla="*/ 8573 w 15240"/>
              <a:gd name="T3" fmla="*/ 14288 h 15189"/>
              <a:gd name="T4" fmla="*/ 11430 w 15240"/>
              <a:gd name="T5" fmla="*/ 11432 h 15189"/>
              <a:gd name="T6" fmla="*/ 11430 w 15240"/>
              <a:gd name="T7" fmla="*/ 8577 h 15189"/>
              <a:gd name="T8" fmla="*/ 14288 w 15240"/>
              <a:gd name="T9" fmla="*/ 5710 h 15189"/>
              <a:gd name="T10" fmla="*/ 11430 w 15240"/>
              <a:gd name="T11" fmla="*/ 2855 h 15189"/>
              <a:gd name="T12" fmla="*/ 11430 w 15240"/>
              <a:gd name="T13" fmla="*/ 0 h 15189"/>
              <a:gd name="T14" fmla="*/ 2858 w 15240"/>
              <a:gd name="T15" fmla="*/ 0 h 15189"/>
              <a:gd name="T16" fmla="*/ 2858 w 15240"/>
              <a:gd name="T17" fmla="*/ 2855 h 15189"/>
              <a:gd name="T18" fmla="*/ 0 w 15240"/>
              <a:gd name="T19" fmla="*/ 5710 h 15189"/>
              <a:gd name="T20" fmla="*/ 0 w 15240"/>
              <a:gd name="T21" fmla="*/ 11432 h 15189"/>
              <a:gd name="T22" fmla="*/ 2858 w 15240"/>
              <a:gd name="T23" fmla="*/ 14288 h 1518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5240" h="15189">
                <a:moveTo>
                  <a:pt x="3048" y="15189"/>
                </a:moveTo>
                <a:lnTo>
                  <a:pt x="9144" y="15189"/>
                </a:lnTo>
                <a:lnTo>
                  <a:pt x="12192" y="12153"/>
                </a:lnTo>
                <a:lnTo>
                  <a:pt x="12192" y="9118"/>
                </a:lnTo>
                <a:lnTo>
                  <a:pt x="15240" y="6070"/>
                </a:lnTo>
                <a:lnTo>
                  <a:pt x="12192" y="3035"/>
                </a:lnTo>
                <a:lnTo>
                  <a:pt x="12192" y="0"/>
                </a:lnTo>
                <a:lnTo>
                  <a:pt x="3048" y="0"/>
                </a:lnTo>
                <a:lnTo>
                  <a:pt x="3048" y="3035"/>
                </a:lnTo>
                <a:lnTo>
                  <a:pt x="0" y="6070"/>
                </a:lnTo>
                <a:lnTo>
                  <a:pt x="0" y="12153"/>
                </a:lnTo>
                <a:lnTo>
                  <a:pt x="3048" y="15189"/>
                </a:lnTo>
                <a:close/>
              </a:path>
            </a:pathLst>
          </a:custGeom>
          <a:solidFill>
            <a:srgbClr val="CC998C"/>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2043" name="object 787"/>
          <p:cNvSpPr>
            <a:spLocks/>
          </p:cNvSpPr>
          <p:nvPr/>
        </p:nvSpPr>
        <p:spPr bwMode="auto">
          <a:xfrm>
            <a:off x="5923735" y="2599821"/>
            <a:ext cx="90691" cy="80615"/>
          </a:xfrm>
          <a:custGeom>
            <a:avLst/>
            <a:gdLst>
              <a:gd name="T0" fmla="*/ 50006 w 103631"/>
              <a:gd name="T1" fmla="*/ 68160 h 91186"/>
              <a:gd name="T2" fmla="*/ 76481 w 103631"/>
              <a:gd name="T3" fmla="*/ 85940 h 91186"/>
              <a:gd name="T4" fmla="*/ 91187 w 103631"/>
              <a:gd name="T5" fmla="*/ 88900 h 91186"/>
              <a:gd name="T6" fmla="*/ 100012 w 103631"/>
              <a:gd name="T7" fmla="*/ 88900 h 91186"/>
              <a:gd name="T8" fmla="*/ 100012 w 103631"/>
              <a:gd name="T9" fmla="*/ 85940 h 91186"/>
              <a:gd name="T10" fmla="*/ 94129 w 103631"/>
              <a:gd name="T11" fmla="*/ 80010 h 91186"/>
              <a:gd name="T12" fmla="*/ 85304 w 103631"/>
              <a:gd name="T13" fmla="*/ 74091 h 91186"/>
              <a:gd name="T14" fmla="*/ 79422 w 103631"/>
              <a:gd name="T15" fmla="*/ 65201 h 91186"/>
              <a:gd name="T16" fmla="*/ 73539 w 103631"/>
              <a:gd name="T17" fmla="*/ 56311 h 91186"/>
              <a:gd name="T18" fmla="*/ 58830 w 103631"/>
              <a:gd name="T19" fmla="*/ 35560 h 91186"/>
              <a:gd name="T20" fmla="*/ 50006 w 103631"/>
              <a:gd name="T21" fmla="*/ 14820 h 91186"/>
              <a:gd name="T22" fmla="*/ 41182 w 103631"/>
              <a:gd name="T23" fmla="*/ 5931 h 91186"/>
              <a:gd name="T24" fmla="*/ 38240 w 103631"/>
              <a:gd name="T25" fmla="*/ 0 h 91186"/>
              <a:gd name="T26" fmla="*/ 26473 w 103631"/>
              <a:gd name="T27" fmla="*/ 0 h 91186"/>
              <a:gd name="T28" fmla="*/ 17648 w 103631"/>
              <a:gd name="T29" fmla="*/ 5931 h 91186"/>
              <a:gd name="T30" fmla="*/ 5883 w 103631"/>
              <a:gd name="T31" fmla="*/ 14820 h 91186"/>
              <a:gd name="T32" fmla="*/ 0 w 103631"/>
              <a:gd name="T33" fmla="*/ 23710 h 91186"/>
              <a:gd name="T34" fmla="*/ 0 w 103631"/>
              <a:gd name="T35" fmla="*/ 29641 h 91186"/>
              <a:gd name="T36" fmla="*/ 2942 w 103631"/>
              <a:gd name="T37" fmla="*/ 35560 h 91186"/>
              <a:gd name="T38" fmla="*/ 8825 w 103631"/>
              <a:gd name="T39" fmla="*/ 41490 h 91186"/>
              <a:gd name="T40" fmla="*/ 17648 w 103631"/>
              <a:gd name="T41" fmla="*/ 47421 h 91186"/>
              <a:gd name="T42" fmla="*/ 50006 w 103631"/>
              <a:gd name="T43" fmla="*/ 68160 h 9118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03631" h="91186">
                <a:moveTo>
                  <a:pt x="51815" y="69913"/>
                </a:moveTo>
                <a:lnTo>
                  <a:pt x="79248" y="88150"/>
                </a:lnTo>
                <a:lnTo>
                  <a:pt x="94487" y="91186"/>
                </a:lnTo>
                <a:lnTo>
                  <a:pt x="103631" y="91186"/>
                </a:lnTo>
                <a:lnTo>
                  <a:pt x="103631" y="88150"/>
                </a:lnTo>
                <a:lnTo>
                  <a:pt x="97535" y="82067"/>
                </a:lnTo>
                <a:lnTo>
                  <a:pt x="88391" y="75996"/>
                </a:lnTo>
                <a:lnTo>
                  <a:pt x="82296" y="66878"/>
                </a:lnTo>
                <a:lnTo>
                  <a:pt x="76200" y="57759"/>
                </a:lnTo>
                <a:lnTo>
                  <a:pt x="60959" y="36474"/>
                </a:lnTo>
                <a:lnTo>
                  <a:pt x="51815" y="15201"/>
                </a:lnTo>
                <a:lnTo>
                  <a:pt x="42672" y="6083"/>
                </a:lnTo>
                <a:lnTo>
                  <a:pt x="39624" y="0"/>
                </a:lnTo>
                <a:lnTo>
                  <a:pt x="27431" y="0"/>
                </a:lnTo>
                <a:lnTo>
                  <a:pt x="18287" y="6083"/>
                </a:lnTo>
                <a:lnTo>
                  <a:pt x="6096" y="15201"/>
                </a:lnTo>
                <a:lnTo>
                  <a:pt x="0" y="24320"/>
                </a:lnTo>
                <a:lnTo>
                  <a:pt x="0" y="30403"/>
                </a:lnTo>
                <a:lnTo>
                  <a:pt x="3048" y="36474"/>
                </a:lnTo>
                <a:lnTo>
                  <a:pt x="9144" y="42557"/>
                </a:lnTo>
                <a:lnTo>
                  <a:pt x="18287" y="48640"/>
                </a:lnTo>
                <a:lnTo>
                  <a:pt x="51815" y="69913"/>
                </a:lnTo>
                <a:close/>
              </a:path>
            </a:pathLst>
          </a:custGeom>
          <a:solidFill>
            <a:srgbClr val="CC998C"/>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2044" name="object 788"/>
          <p:cNvSpPr>
            <a:spLocks/>
          </p:cNvSpPr>
          <p:nvPr/>
        </p:nvSpPr>
        <p:spPr bwMode="auto">
          <a:xfrm>
            <a:off x="5948207" y="2605580"/>
            <a:ext cx="12956" cy="12956"/>
          </a:xfrm>
          <a:custGeom>
            <a:avLst/>
            <a:gdLst>
              <a:gd name="T0" fmla="*/ 2858 w 15240"/>
              <a:gd name="T1" fmla="*/ 14288 h 15189"/>
              <a:gd name="T2" fmla="*/ 8573 w 15240"/>
              <a:gd name="T3" fmla="*/ 14288 h 15189"/>
              <a:gd name="T4" fmla="*/ 11430 w 15240"/>
              <a:gd name="T5" fmla="*/ 11432 h 15189"/>
              <a:gd name="T6" fmla="*/ 14288 w 15240"/>
              <a:gd name="T7" fmla="*/ 8577 h 15189"/>
              <a:gd name="T8" fmla="*/ 14288 w 15240"/>
              <a:gd name="T9" fmla="*/ 2855 h 15189"/>
              <a:gd name="T10" fmla="*/ 11430 w 15240"/>
              <a:gd name="T11" fmla="*/ 2855 h 15189"/>
              <a:gd name="T12" fmla="*/ 8573 w 15240"/>
              <a:gd name="T13" fmla="*/ 0 h 15189"/>
              <a:gd name="T14" fmla="*/ 2858 w 15240"/>
              <a:gd name="T15" fmla="*/ 0 h 15189"/>
              <a:gd name="T16" fmla="*/ 2858 w 15240"/>
              <a:gd name="T17" fmla="*/ 2855 h 15189"/>
              <a:gd name="T18" fmla="*/ 0 w 15240"/>
              <a:gd name="T19" fmla="*/ 5710 h 15189"/>
              <a:gd name="T20" fmla="*/ 0 w 15240"/>
              <a:gd name="T21" fmla="*/ 11432 h 15189"/>
              <a:gd name="T22" fmla="*/ 2858 w 15240"/>
              <a:gd name="T23" fmla="*/ 14288 h 1518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5240" h="15189">
                <a:moveTo>
                  <a:pt x="3048" y="15189"/>
                </a:moveTo>
                <a:lnTo>
                  <a:pt x="9144" y="15189"/>
                </a:lnTo>
                <a:lnTo>
                  <a:pt x="12192" y="12153"/>
                </a:lnTo>
                <a:lnTo>
                  <a:pt x="15240" y="9118"/>
                </a:lnTo>
                <a:lnTo>
                  <a:pt x="15240" y="3035"/>
                </a:lnTo>
                <a:lnTo>
                  <a:pt x="12192" y="3035"/>
                </a:lnTo>
                <a:lnTo>
                  <a:pt x="9144" y="0"/>
                </a:lnTo>
                <a:lnTo>
                  <a:pt x="3048" y="0"/>
                </a:lnTo>
                <a:lnTo>
                  <a:pt x="3048" y="3035"/>
                </a:lnTo>
                <a:lnTo>
                  <a:pt x="0" y="6070"/>
                </a:lnTo>
                <a:lnTo>
                  <a:pt x="0" y="12153"/>
                </a:lnTo>
                <a:lnTo>
                  <a:pt x="3048" y="15189"/>
                </a:lnTo>
                <a:close/>
              </a:path>
            </a:pathLst>
          </a:custGeom>
          <a:solidFill>
            <a:srgbClr val="CC998C"/>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2045" name="object 789"/>
          <p:cNvSpPr>
            <a:spLocks/>
          </p:cNvSpPr>
          <p:nvPr/>
        </p:nvSpPr>
        <p:spPr bwMode="auto">
          <a:xfrm>
            <a:off x="5920856" y="2605579"/>
            <a:ext cx="102207" cy="80615"/>
          </a:xfrm>
          <a:custGeom>
            <a:avLst/>
            <a:gdLst>
              <a:gd name="T0" fmla="*/ 80085 w 115824"/>
              <a:gd name="T1" fmla="*/ 82969 h 91186"/>
              <a:gd name="T2" fmla="*/ 97881 w 115824"/>
              <a:gd name="T3" fmla="*/ 88900 h 91186"/>
              <a:gd name="T4" fmla="*/ 109745 w 115824"/>
              <a:gd name="T5" fmla="*/ 88900 h 91186"/>
              <a:gd name="T6" fmla="*/ 109745 w 115824"/>
              <a:gd name="T7" fmla="*/ 85940 h 91186"/>
              <a:gd name="T8" fmla="*/ 112712 w 115824"/>
              <a:gd name="T9" fmla="*/ 82969 h 91186"/>
              <a:gd name="T10" fmla="*/ 109745 w 115824"/>
              <a:gd name="T11" fmla="*/ 80010 h 91186"/>
              <a:gd name="T12" fmla="*/ 106779 w 115824"/>
              <a:gd name="T13" fmla="*/ 74079 h 91186"/>
              <a:gd name="T14" fmla="*/ 91948 w 115824"/>
              <a:gd name="T15" fmla="*/ 62230 h 91186"/>
              <a:gd name="T16" fmla="*/ 80085 w 115824"/>
              <a:gd name="T17" fmla="*/ 44450 h 91186"/>
              <a:gd name="T18" fmla="*/ 65253 w 115824"/>
              <a:gd name="T19" fmla="*/ 23710 h 91186"/>
              <a:gd name="T20" fmla="*/ 62287 w 115824"/>
              <a:gd name="T21" fmla="*/ 26669 h 91186"/>
              <a:gd name="T22" fmla="*/ 50423 w 115824"/>
              <a:gd name="T23" fmla="*/ 35560 h 91186"/>
              <a:gd name="T24" fmla="*/ 17796 w 115824"/>
              <a:gd name="T25" fmla="*/ 0 h 91186"/>
              <a:gd name="T26" fmla="*/ 8898 w 115824"/>
              <a:gd name="T27" fmla="*/ 11848 h 91186"/>
              <a:gd name="T28" fmla="*/ 2966 w 115824"/>
              <a:gd name="T29" fmla="*/ 17780 h 91186"/>
              <a:gd name="T30" fmla="*/ 0 w 115824"/>
              <a:gd name="T31" fmla="*/ 23710 h 91186"/>
              <a:gd name="T32" fmla="*/ 0 w 115824"/>
              <a:gd name="T33" fmla="*/ 26669 h 91186"/>
              <a:gd name="T34" fmla="*/ 2966 w 115824"/>
              <a:gd name="T35" fmla="*/ 29629 h 91186"/>
              <a:gd name="T36" fmla="*/ 2966 w 115824"/>
              <a:gd name="T37" fmla="*/ 32601 h 91186"/>
              <a:gd name="T38" fmla="*/ 11864 w 115824"/>
              <a:gd name="T39" fmla="*/ 38519 h 91186"/>
              <a:gd name="T40" fmla="*/ 29660 w 115824"/>
              <a:gd name="T41" fmla="*/ 50381 h 91186"/>
              <a:gd name="T42" fmla="*/ 80085 w 115824"/>
              <a:gd name="T43" fmla="*/ 82969 h 9118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15824" h="91186">
                <a:moveTo>
                  <a:pt x="82296" y="85102"/>
                </a:moveTo>
                <a:lnTo>
                  <a:pt x="100583" y="91186"/>
                </a:lnTo>
                <a:lnTo>
                  <a:pt x="112775" y="91186"/>
                </a:lnTo>
                <a:lnTo>
                  <a:pt x="112775" y="88150"/>
                </a:lnTo>
                <a:lnTo>
                  <a:pt x="115824" y="85102"/>
                </a:lnTo>
                <a:lnTo>
                  <a:pt x="112775" y="82067"/>
                </a:lnTo>
                <a:lnTo>
                  <a:pt x="109727" y="75984"/>
                </a:lnTo>
                <a:lnTo>
                  <a:pt x="94487" y="63830"/>
                </a:lnTo>
                <a:lnTo>
                  <a:pt x="82296" y="45593"/>
                </a:lnTo>
                <a:lnTo>
                  <a:pt x="67055" y="24320"/>
                </a:lnTo>
                <a:lnTo>
                  <a:pt x="64007" y="27355"/>
                </a:lnTo>
                <a:lnTo>
                  <a:pt x="51815" y="36474"/>
                </a:lnTo>
                <a:lnTo>
                  <a:pt x="18287" y="0"/>
                </a:lnTo>
                <a:lnTo>
                  <a:pt x="9144" y="12153"/>
                </a:lnTo>
                <a:lnTo>
                  <a:pt x="3048" y="18237"/>
                </a:lnTo>
                <a:lnTo>
                  <a:pt x="0" y="24320"/>
                </a:lnTo>
                <a:lnTo>
                  <a:pt x="0" y="27355"/>
                </a:lnTo>
                <a:lnTo>
                  <a:pt x="3048" y="30391"/>
                </a:lnTo>
                <a:lnTo>
                  <a:pt x="3048" y="33439"/>
                </a:lnTo>
                <a:lnTo>
                  <a:pt x="12192" y="39509"/>
                </a:lnTo>
                <a:lnTo>
                  <a:pt x="30479" y="51676"/>
                </a:lnTo>
                <a:lnTo>
                  <a:pt x="82296" y="85102"/>
                </a:lnTo>
                <a:close/>
              </a:path>
            </a:pathLst>
          </a:custGeom>
          <a:solidFill>
            <a:srgbClr val="4C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2046" name="object 790"/>
          <p:cNvSpPr>
            <a:spLocks/>
          </p:cNvSpPr>
          <p:nvPr/>
        </p:nvSpPr>
        <p:spPr bwMode="auto">
          <a:xfrm>
            <a:off x="5915098" y="2630052"/>
            <a:ext cx="99328" cy="61900"/>
          </a:xfrm>
          <a:custGeom>
            <a:avLst/>
            <a:gdLst>
              <a:gd name="T0" fmla="*/ 109537 w 112775"/>
              <a:gd name="T1" fmla="*/ 65286 h 69913"/>
              <a:gd name="T2" fmla="*/ 102447 w 112775"/>
              <a:gd name="T3" fmla="*/ 63511 h 69913"/>
              <a:gd name="T4" fmla="*/ 106577 w 112775"/>
              <a:gd name="T5" fmla="*/ 65286 h 69913"/>
              <a:gd name="T6" fmla="*/ 106577 w 112775"/>
              <a:gd name="T7" fmla="*/ 68262 h 69913"/>
              <a:gd name="T8" fmla="*/ 109537 w 112775"/>
              <a:gd name="T9" fmla="*/ 65286 h 69913"/>
              <a:gd name="T10" fmla="*/ 102447 w 112775"/>
              <a:gd name="T11" fmla="*/ 63511 h 69913"/>
              <a:gd name="T12" fmla="*/ 85854 w 112775"/>
              <a:gd name="T13" fmla="*/ 56382 h 69913"/>
              <a:gd name="T14" fmla="*/ 97695 w 112775"/>
              <a:gd name="T15" fmla="*/ 62323 h 69913"/>
              <a:gd name="T16" fmla="*/ 102447 w 112775"/>
              <a:gd name="T17" fmla="*/ 63511 h 69913"/>
              <a:gd name="T18" fmla="*/ 8881 w 112775"/>
              <a:gd name="T19" fmla="*/ 5939 h 69913"/>
              <a:gd name="T20" fmla="*/ 8881 w 112775"/>
              <a:gd name="T21" fmla="*/ 2963 h 69913"/>
              <a:gd name="T22" fmla="*/ 5921 w 112775"/>
              <a:gd name="T23" fmla="*/ 0 h 69913"/>
              <a:gd name="T24" fmla="*/ 0 w 112775"/>
              <a:gd name="T25" fmla="*/ 11866 h 69913"/>
              <a:gd name="T26" fmla="*/ 32564 w 112775"/>
              <a:gd name="T27" fmla="*/ 29673 h 69913"/>
              <a:gd name="T28" fmla="*/ 35525 w 112775"/>
              <a:gd name="T29" fmla="*/ 26709 h 69913"/>
              <a:gd name="T30" fmla="*/ 59209 w 112775"/>
              <a:gd name="T31" fmla="*/ 41552 h 69913"/>
              <a:gd name="T32" fmla="*/ 85854 w 112775"/>
              <a:gd name="T33" fmla="*/ 56382 h 69913"/>
              <a:gd name="T34" fmla="*/ 35525 w 112775"/>
              <a:gd name="T35" fmla="*/ 23746 h 69913"/>
              <a:gd name="T36" fmla="*/ 17763 w 112775"/>
              <a:gd name="T37" fmla="*/ 11866 h 69913"/>
              <a:gd name="T38" fmla="*/ 8881 w 112775"/>
              <a:gd name="T39" fmla="*/ 5939 h 69913"/>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112775" h="69913">
                <a:moveTo>
                  <a:pt x="112775" y="66865"/>
                </a:moveTo>
                <a:lnTo>
                  <a:pt x="105475" y="65047"/>
                </a:lnTo>
                <a:lnTo>
                  <a:pt x="109727" y="66865"/>
                </a:lnTo>
                <a:lnTo>
                  <a:pt x="109727" y="69913"/>
                </a:lnTo>
                <a:lnTo>
                  <a:pt x="112775" y="66865"/>
                </a:lnTo>
                <a:close/>
              </a:path>
              <a:path w="112775" h="69913">
                <a:moveTo>
                  <a:pt x="105475" y="65047"/>
                </a:moveTo>
                <a:lnTo>
                  <a:pt x="88392" y="57746"/>
                </a:lnTo>
                <a:lnTo>
                  <a:pt x="100583" y="63830"/>
                </a:lnTo>
                <a:lnTo>
                  <a:pt x="105475" y="65047"/>
                </a:lnTo>
                <a:close/>
              </a:path>
              <a:path w="112775" h="69913">
                <a:moveTo>
                  <a:pt x="9144" y="6083"/>
                </a:moveTo>
                <a:lnTo>
                  <a:pt x="9144" y="3035"/>
                </a:lnTo>
                <a:lnTo>
                  <a:pt x="6096" y="0"/>
                </a:lnTo>
                <a:lnTo>
                  <a:pt x="0" y="12153"/>
                </a:lnTo>
                <a:lnTo>
                  <a:pt x="33527" y="30391"/>
                </a:lnTo>
                <a:lnTo>
                  <a:pt x="36575" y="27355"/>
                </a:lnTo>
                <a:lnTo>
                  <a:pt x="60959" y="42557"/>
                </a:lnTo>
                <a:lnTo>
                  <a:pt x="88392" y="57746"/>
                </a:lnTo>
                <a:lnTo>
                  <a:pt x="36575" y="24320"/>
                </a:lnTo>
                <a:lnTo>
                  <a:pt x="18288" y="12153"/>
                </a:lnTo>
                <a:lnTo>
                  <a:pt x="9144" y="608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2047" name="object 791"/>
          <p:cNvSpPr>
            <a:spLocks/>
          </p:cNvSpPr>
          <p:nvPr/>
        </p:nvSpPr>
        <p:spPr bwMode="auto">
          <a:xfrm>
            <a:off x="5936690" y="2160760"/>
            <a:ext cx="266317" cy="476489"/>
          </a:xfrm>
          <a:custGeom>
            <a:avLst/>
            <a:gdLst>
              <a:gd name="T0" fmla="*/ 2967 w 301751"/>
              <a:gd name="T1" fmla="*/ 495935 h 541070"/>
              <a:gd name="T2" fmla="*/ 8900 w 301751"/>
              <a:gd name="T3" fmla="*/ 501844 h 541070"/>
              <a:gd name="T4" fmla="*/ 23732 w 301751"/>
              <a:gd name="T5" fmla="*/ 513659 h 541070"/>
              <a:gd name="T6" fmla="*/ 44498 w 301751"/>
              <a:gd name="T7" fmla="*/ 522515 h 541070"/>
              <a:gd name="T8" fmla="*/ 50431 w 301751"/>
              <a:gd name="T9" fmla="*/ 525462 h 541070"/>
              <a:gd name="T10" fmla="*/ 56365 w 301751"/>
              <a:gd name="T11" fmla="*/ 525462 h 541070"/>
              <a:gd name="T12" fmla="*/ 65264 w 301751"/>
              <a:gd name="T13" fmla="*/ 516607 h 541070"/>
              <a:gd name="T14" fmla="*/ 74164 w 301751"/>
              <a:gd name="T15" fmla="*/ 498895 h 541070"/>
              <a:gd name="T16" fmla="*/ 83064 w 301751"/>
              <a:gd name="T17" fmla="*/ 484133 h 541070"/>
              <a:gd name="T18" fmla="*/ 86030 w 301751"/>
              <a:gd name="T19" fmla="*/ 472329 h 541070"/>
              <a:gd name="T20" fmla="*/ 91963 w 301751"/>
              <a:gd name="T21" fmla="*/ 463473 h 541070"/>
              <a:gd name="T22" fmla="*/ 106795 w 301751"/>
              <a:gd name="T23" fmla="*/ 445762 h 541070"/>
              <a:gd name="T24" fmla="*/ 145360 w 301751"/>
              <a:gd name="T25" fmla="*/ 395577 h 541070"/>
              <a:gd name="T26" fmla="*/ 204692 w 301751"/>
              <a:gd name="T27" fmla="*/ 321772 h 541070"/>
              <a:gd name="T28" fmla="*/ 213592 w 301751"/>
              <a:gd name="T29" fmla="*/ 309969 h 541070"/>
              <a:gd name="T30" fmla="*/ 222492 w 301751"/>
              <a:gd name="T31" fmla="*/ 286349 h 541070"/>
              <a:gd name="T32" fmla="*/ 240291 w 301751"/>
              <a:gd name="T33" fmla="*/ 245020 h 541070"/>
              <a:gd name="T34" fmla="*/ 269957 w 301751"/>
              <a:gd name="T35" fmla="*/ 180070 h 541070"/>
              <a:gd name="T36" fmla="*/ 284789 w 301751"/>
              <a:gd name="T37" fmla="*/ 129898 h 541070"/>
              <a:gd name="T38" fmla="*/ 293688 w 301751"/>
              <a:gd name="T39" fmla="*/ 91515 h 541070"/>
              <a:gd name="T40" fmla="*/ 293688 w 301751"/>
              <a:gd name="T41" fmla="*/ 41329 h 541070"/>
              <a:gd name="T42" fmla="*/ 290722 w 301751"/>
              <a:gd name="T43" fmla="*/ 32474 h 541070"/>
              <a:gd name="T44" fmla="*/ 287756 w 301751"/>
              <a:gd name="T45" fmla="*/ 23618 h 541070"/>
              <a:gd name="T46" fmla="*/ 278856 w 301751"/>
              <a:gd name="T47" fmla="*/ 14763 h 541070"/>
              <a:gd name="T48" fmla="*/ 269957 w 301751"/>
              <a:gd name="T49" fmla="*/ 8855 h 541070"/>
              <a:gd name="T50" fmla="*/ 255123 w 301751"/>
              <a:gd name="T51" fmla="*/ 2960 h 541070"/>
              <a:gd name="T52" fmla="*/ 249191 w 301751"/>
              <a:gd name="T53" fmla="*/ 0 h 541070"/>
              <a:gd name="T54" fmla="*/ 240291 w 301751"/>
              <a:gd name="T55" fmla="*/ 0 h 541070"/>
              <a:gd name="T56" fmla="*/ 234358 w 301751"/>
              <a:gd name="T57" fmla="*/ 2960 h 541070"/>
              <a:gd name="T58" fmla="*/ 228425 w 301751"/>
              <a:gd name="T59" fmla="*/ 5908 h 541070"/>
              <a:gd name="T60" fmla="*/ 216559 w 301751"/>
              <a:gd name="T61" fmla="*/ 14763 h 541070"/>
              <a:gd name="T62" fmla="*/ 204692 w 301751"/>
              <a:gd name="T63" fmla="*/ 23618 h 541070"/>
              <a:gd name="T64" fmla="*/ 189860 w 301751"/>
              <a:gd name="T65" fmla="*/ 50185 h 541070"/>
              <a:gd name="T66" fmla="*/ 177993 w 301751"/>
              <a:gd name="T67" fmla="*/ 73804 h 541070"/>
              <a:gd name="T68" fmla="*/ 172060 w 301751"/>
              <a:gd name="T69" fmla="*/ 103318 h 541070"/>
              <a:gd name="T70" fmla="*/ 163161 w 301751"/>
              <a:gd name="T71" fmla="*/ 153504 h 541070"/>
              <a:gd name="T72" fmla="*/ 154261 w 301751"/>
              <a:gd name="T73" fmla="*/ 230257 h 541070"/>
              <a:gd name="T74" fmla="*/ 154261 w 301751"/>
              <a:gd name="T75" fmla="*/ 250928 h 541070"/>
              <a:gd name="T76" fmla="*/ 148328 w 301751"/>
              <a:gd name="T77" fmla="*/ 268639 h 541070"/>
              <a:gd name="T78" fmla="*/ 145360 w 301751"/>
              <a:gd name="T79" fmla="*/ 271586 h 541070"/>
              <a:gd name="T80" fmla="*/ 145360 w 301751"/>
              <a:gd name="T81" fmla="*/ 286349 h 541070"/>
              <a:gd name="T82" fmla="*/ 136462 w 301751"/>
              <a:gd name="T83" fmla="*/ 286349 h 541070"/>
              <a:gd name="T84" fmla="*/ 133495 w 301751"/>
              <a:gd name="T85" fmla="*/ 295205 h 541070"/>
              <a:gd name="T86" fmla="*/ 115696 w 301751"/>
              <a:gd name="T87" fmla="*/ 309969 h 541070"/>
              <a:gd name="T88" fmla="*/ 88997 w 301751"/>
              <a:gd name="T89" fmla="*/ 330627 h 541070"/>
              <a:gd name="T90" fmla="*/ 68231 w 301751"/>
              <a:gd name="T91" fmla="*/ 369010 h 541070"/>
              <a:gd name="T92" fmla="*/ 44498 w 301751"/>
              <a:gd name="T93" fmla="*/ 416235 h 541070"/>
              <a:gd name="T94" fmla="*/ 23732 w 301751"/>
              <a:gd name="T95" fmla="*/ 454618 h 541070"/>
              <a:gd name="T96" fmla="*/ 0 w 301751"/>
              <a:gd name="T97" fmla="*/ 490040 h 541070"/>
              <a:gd name="T98" fmla="*/ 0 w 301751"/>
              <a:gd name="T99" fmla="*/ 492988 h 541070"/>
              <a:gd name="T100" fmla="*/ 2967 w 301751"/>
              <a:gd name="T101" fmla="*/ 495935 h 541070"/>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301751" h="541070">
                <a:moveTo>
                  <a:pt x="3048" y="510666"/>
                </a:moveTo>
                <a:lnTo>
                  <a:pt x="9144" y="516750"/>
                </a:lnTo>
                <a:lnTo>
                  <a:pt x="24384" y="528916"/>
                </a:lnTo>
                <a:lnTo>
                  <a:pt x="45720" y="538035"/>
                </a:lnTo>
                <a:lnTo>
                  <a:pt x="51816" y="541070"/>
                </a:lnTo>
                <a:lnTo>
                  <a:pt x="57912" y="541070"/>
                </a:lnTo>
                <a:lnTo>
                  <a:pt x="67056" y="531952"/>
                </a:lnTo>
                <a:lnTo>
                  <a:pt x="76200" y="513714"/>
                </a:lnTo>
                <a:lnTo>
                  <a:pt x="85344" y="498513"/>
                </a:lnTo>
                <a:lnTo>
                  <a:pt x="88392" y="486359"/>
                </a:lnTo>
                <a:lnTo>
                  <a:pt x="94488" y="477240"/>
                </a:lnTo>
                <a:lnTo>
                  <a:pt x="109727" y="459003"/>
                </a:lnTo>
                <a:lnTo>
                  <a:pt x="149351" y="407327"/>
                </a:lnTo>
                <a:lnTo>
                  <a:pt x="210312" y="331330"/>
                </a:lnTo>
                <a:lnTo>
                  <a:pt x="219456" y="319176"/>
                </a:lnTo>
                <a:lnTo>
                  <a:pt x="228600" y="294855"/>
                </a:lnTo>
                <a:lnTo>
                  <a:pt x="246888" y="252298"/>
                </a:lnTo>
                <a:lnTo>
                  <a:pt x="277368" y="185419"/>
                </a:lnTo>
                <a:lnTo>
                  <a:pt x="292608" y="133756"/>
                </a:lnTo>
                <a:lnTo>
                  <a:pt x="301751" y="94233"/>
                </a:lnTo>
                <a:lnTo>
                  <a:pt x="301751" y="42557"/>
                </a:lnTo>
                <a:lnTo>
                  <a:pt x="298704" y="33439"/>
                </a:lnTo>
                <a:lnTo>
                  <a:pt x="295656" y="24320"/>
                </a:lnTo>
                <a:lnTo>
                  <a:pt x="286512" y="15201"/>
                </a:lnTo>
                <a:lnTo>
                  <a:pt x="277368" y="9118"/>
                </a:lnTo>
                <a:lnTo>
                  <a:pt x="262127" y="3048"/>
                </a:lnTo>
                <a:lnTo>
                  <a:pt x="256032" y="0"/>
                </a:lnTo>
                <a:lnTo>
                  <a:pt x="246888" y="0"/>
                </a:lnTo>
                <a:lnTo>
                  <a:pt x="240792" y="3048"/>
                </a:lnTo>
                <a:lnTo>
                  <a:pt x="234696" y="6083"/>
                </a:lnTo>
                <a:lnTo>
                  <a:pt x="222504" y="15201"/>
                </a:lnTo>
                <a:lnTo>
                  <a:pt x="210312" y="24320"/>
                </a:lnTo>
                <a:lnTo>
                  <a:pt x="195072" y="51676"/>
                </a:lnTo>
                <a:lnTo>
                  <a:pt x="182880" y="75996"/>
                </a:lnTo>
                <a:lnTo>
                  <a:pt x="176784" y="106387"/>
                </a:lnTo>
                <a:lnTo>
                  <a:pt x="167640" y="158064"/>
                </a:lnTo>
                <a:lnTo>
                  <a:pt x="158496" y="237096"/>
                </a:lnTo>
                <a:lnTo>
                  <a:pt x="158496" y="258381"/>
                </a:lnTo>
                <a:lnTo>
                  <a:pt x="152400" y="276618"/>
                </a:lnTo>
                <a:lnTo>
                  <a:pt x="149351" y="279653"/>
                </a:lnTo>
                <a:lnTo>
                  <a:pt x="149351" y="294855"/>
                </a:lnTo>
                <a:lnTo>
                  <a:pt x="140208" y="294855"/>
                </a:lnTo>
                <a:lnTo>
                  <a:pt x="137160" y="303974"/>
                </a:lnTo>
                <a:lnTo>
                  <a:pt x="118872" y="319176"/>
                </a:lnTo>
                <a:lnTo>
                  <a:pt x="91440" y="340448"/>
                </a:lnTo>
                <a:lnTo>
                  <a:pt x="70104" y="379971"/>
                </a:lnTo>
                <a:lnTo>
                  <a:pt x="45720" y="428599"/>
                </a:lnTo>
                <a:lnTo>
                  <a:pt x="24384" y="468122"/>
                </a:lnTo>
                <a:lnTo>
                  <a:pt x="0" y="504596"/>
                </a:lnTo>
                <a:lnTo>
                  <a:pt x="0" y="507631"/>
                </a:lnTo>
                <a:lnTo>
                  <a:pt x="3048" y="510666"/>
                </a:lnTo>
                <a:close/>
              </a:path>
            </a:pathLst>
          </a:custGeom>
          <a:solidFill>
            <a:srgbClr val="004CB2"/>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2048" name="object 792"/>
          <p:cNvSpPr>
            <a:spLocks/>
          </p:cNvSpPr>
          <p:nvPr/>
        </p:nvSpPr>
        <p:spPr bwMode="auto">
          <a:xfrm>
            <a:off x="6097920" y="1877169"/>
            <a:ext cx="164108" cy="364206"/>
          </a:xfrm>
          <a:custGeom>
            <a:avLst/>
            <a:gdLst>
              <a:gd name="T0" fmla="*/ 142406 w 185927"/>
              <a:gd name="T1" fmla="*/ 11807 h 413397"/>
              <a:gd name="T2" fmla="*/ 133506 w 185927"/>
              <a:gd name="T3" fmla="*/ 2949 h 413397"/>
              <a:gd name="T4" fmla="*/ 130539 w 185927"/>
              <a:gd name="T5" fmla="*/ 0 h 413397"/>
              <a:gd name="T6" fmla="*/ 115705 w 185927"/>
              <a:gd name="T7" fmla="*/ 0 h 413397"/>
              <a:gd name="T8" fmla="*/ 103838 w 185927"/>
              <a:gd name="T9" fmla="*/ 2949 h 413397"/>
              <a:gd name="T10" fmla="*/ 91970 w 185927"/>
              <a:gd name="T11" fmla="*/ 8859 h 413397"/>
              <a:gd name="T12" fmla="*/ 83070 w 185927"/>
              <a:gd name="T13" fmla="*/ 20667 h 413397"/>
              <a:gd name="T14" fmla="*/ 71203 w 185927"/>
              <a:gd name="T15" fmla="*/ 32475 h 413397"/>
              <a:gd name="T16" fmla="*/ 62302 w 185927"/>
              <a:gd name="T17" fmla="*/ 47245 h 413397"/>
              <a:gd name="T18" fmla="*/ 53402 w 185927"/>
              <a:gd name="T19" fmla="*/ 64963 h 413397"/>
              <a:gd name="T20" fmla="*/ 47468 w 185927"/>
              <a:gd name="T21" fmla="*/ 85643 h 413397"/>
              <a:gd name="T22" fmla="*/ 44501 w 185927"/>
              <a:gd name="T23" fmla="*/ 103361 h 413397"/>
              <a:gd name="T24" fmla="*/ 44501 w 185927"/>
              <a:gd name="T25" fmla="*/ 124029 h 413397"/>
              <a:gd name="T26" fmla="*/ 47468 w 185927"/>
              <a:gd name="T27" fmla="*/ 165376 h 413397"/>
              <a:gd name="T28" fmla="*/ 50435 w 185927"/>
              <a:gd name="T29" fmla="*/ 203761 h 413397"/>
              <a:gd name="T30" fmla="*/ 50435 w 185927"/>
              <a:gd name="T31" fmla="*/ 227391 h 413397"/>
              <a:gd name="T32" fmla="*/ 41534 w 185927"/>
              <a:gd name="T33" fmla="*/ 248070 h 413397"/>
              <a:gd name="T34" fmla="*/ 26700 w 185927"/>
              <a:gd name="T35" fmla="*/ 274648 h 413397"/>
              <a:gd name="T36" fmla="*/ 11866 w 185927"/>
              <a:gd name="T37" fmla="*/ 298276 h 413397"/>
              <a:gd name="T38" fmla="*/ 0 w 185927"/>
              <a:gd name="T39" fmla="*/ 318944 h 413397"/>
              <a:gd name="T40" fmla="*/ 0 w 185927"/>
              <a:gd name="T41" fmla="*/ 348471 h 413397"/>
              <a:gd name="T42" fmla="*/ 2966 w 185927"/>
              <a:gd name="T43" fmla="*/ 360291 h 413397"/>
              <a:gd name="T44" fmla="*/ 5933 w 185927"/>
              <a:gd name="T45" fmla="*/ 372099 h 413397"/>
              <a:gd name="T46" fmla="*/ 14833 w 185927"/>
              <a:gd name="T47" fmla="*/ 380958 h 413397"/>
              <a:gd name="T48" fmla="*/ 23734 w 185927"/>
              <a:gd name="T49" fmla="*/ 389818 h 413397"/>
              <a:gd name="T50" fmla="*/ 35601 w 185927"/>
              <a:gd name="T51" fmla="*/ 395728 h 413397"/>
              <a:gd name="T52" fmla="*/ 47468 w 185927"/>
              <a:gd name="T53" fmla="*/ 401638 h 413397"/>
              <a:gd name="T54" fmla="*/ 80103 w 185927"/>
              <a:gd name="T55" fmla="*/ 401638 h 413397"/>
              <a:gd name="T56" fmla="*/ 91970 w 185927"/>
              <a:gd name="T57" fmla="*/ 398677 h 413397"/>
              <a:gd name="T58" fmla="*/ 97904 w 185927"/>
              <a:gd name="T59" fmla="*/ 392779 h 413397"/>
              <a:gd name="T60" fmla="*/ 127572 w 185927"/>
              <a:gd name="T61" fmla="*/ 333714 h 413397"/>
              <a:gd name="T62" fmla="*/ 136473 w 185927"/>
              <a:gd name="T63" fmla="*/ 304174 h 413397"/>
              <a:gd name="T64" fmla="*/ 142406 w 185927"/>
              <a:gd name="T65" fmla="*/ 271687 h 413397"/>
              <a:gd name="T66" fmla="*/ 145373 w 185927"/>
              <a:gd name="T67" fmla="*/ 230352 h 413397"/>
              <a:gd name="T68" fmla="*/ 154274 w 185927"/>
              <a:gd name="T69" fmla="*/ 189004 h 413397"/>
              <a:gd name="T70" fmla="*/ 157240 w 185927"/>
              <a:gd name="T71" fmla="*/ 174235 h 413397"/>
              <a:gd name="T72" fmla="*/ 157240 w 185927"/>
              <a:gd name="T73" fmla="*/ 168325 h 413397"/>
              <a:gd name="T74" fmla="*/ 166141 w 185927"/>
              <a:gd name="T75" fmla="*/ 162427 h 413397"/>
              <a:gd name="T76" fmla="*/ 175041 w 185927"/>
              <a:gd name="T77" fmla="*/ 153568 h 413397"/>
              <a:gd name="T78" fmla="*/ 178008 w 185927"/>
              <a:gd name="T79" fmla="*/ 147657 h 413397"/>
              <a:gd name="T80" fmla="*/ 180975 w 185927"/>
              <a:gd name="T81" fmla="*/ 141747 h 413397"/>
              <a:gd name="T82" fmla="*/ 178008 w 185927"/>
              <a:gd name="T83" fmla="*/ 132887 h 413397"/>
              <a:gd name="T84" fmla="*/ 172075 w 185927"/>
              <a:gd name="T85" fmla="*/ 121080 h 413397"/>
              <a:gd name="T86" fmla="*/ 166141 w 185927"/>
              <a:gd name="T87" fmla="*/ 109259 h 413397"/>
              <a:gd name="T88" fmla="*/ 160207 w 185927"/>
              <a:gd name="T89" fmla="*/ 94502 h 413397"/>
              <a:gd name="T90" fmla="*/ 157240 w 185927"/>
              <a:gd name="T91" fmla="*/ 67924 h 413397"/>
              <a:gd name="T92" fmla="*/ 151307 w 185927"/>
              <a:gd name="T93" fmla="*/ 38385 h 413397"/>
              <a:gd name="T94" fmla="*/ 145373 w 185927"/>
              <a:gd name="T95" fmla="*/ 26577 h 413397"/>
              <a:gd name="T96" fmla="*/ 142406 w 185927"/>
              <a:gd name="T97" fmla="*/ 11807 h 413397"/>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185927" h="413397">
                <a:moveTo>
                  <a:pt x="146303" y="12153"/>
                </a:moveTo>
                <a:lnTo>
                  <a:pt x="137159" y="3035"/>
                </a:lnTo>
                <a:lnTo>
                  <a:pt x="134111" y="0"/>
                </a:lnTo>
                <a:lnTo>
                  <a:pt x="118871" y="0"/>
                </a:lnTo>
                <a:lnTo>
                  <a:pt x="106679" y="3035"/>
                </a:lnTo>
                <a:lnTo>
                  <a:pt x="94487" y="9118"/>
                </a:lnTo>
                <a:lnTo>
                  <a:pt x="85343" y="21272"/>
                </a:lnTo>
                <a:lnTo>
                  <a:pt x="73151" y="33426"/>
                </a:lnTo>
                <a:lnTo>
                  <a:pt x="64007" y="48628"/>
                </a:lnTo>
                <a:lnTo>
                  <a:pt x="54863" y="66865"/>
                </a:lnTo>
                <a:lnTo>
                  <a:pt x="48767" y="88150"/>
                </a:lnTo>
                <a:lnTo>
                  <a:pt x="45719" y="106387"/>
                </a:lnTo>
                <a:lnTo>
                  <a:pt x="45719" y="127660"/>
                </a:lnTo>
                <a:lnTo>
                  <a:pt x="48767" y="170218"/>
                </a:lnTo>
                <a:lnTo>
                  <a:pt x="51815" y="209727"/>
                </a:lnTo>
                <a:lnTo>
                  <a:pt x="51815" y="234048"/>
                </a:lnTo>
                <a:lnTo>
                  <a:pt x="42671" y="255333"/>
                </a:lnTo>
                <a:lnTo>
                  <a:pt x="27431" y="282689"/>
                </a:lnTo>
                <a:lnTo>
                  <a:pt x="12191" y="307009"/>
                </a:lnTo>
                <a:lnTo>
                  <a:pt x="0" y="328282"/>
                </a:lnTo>
                <a:lnTo>
                  <a:pt x="0" y="358673"/>
                </a:lnTo>
                <a:lnTo>
                  <a:pt x="3047" y="370839"/>
                </a:lnTo>
                <a:lnTo>
                  <a:pt x="6095" y="382993"/>
                </a:lnTo>
                <a:lnTo>
                  <a:pt x="15239" y="392112"/>
                </a:lnTo>
                <a:lnTo>
                  <a:pt x="24383" y="401231"/>
                </a:lnTo>
                <a:lnTo>
                  <a:pt x="36575" y="407314"/>
                </a:lnTo>
                <a:lnTo>
                  <a:pt x="48767" y="413397"/>
                </a:lnTo>
                <a:lnTo>
                  <a:pt x="82295" y="413397"/>
                </a:lnTo>
                <a:lnTo>
                  <a:pt x="94487" y="410349"/>
                </a:lnTo>
                <a:lnTo>
                  <a:pt x="100583" y="404279"/>
                </a:lnTo>
                <a:lnTo>
                  <a:pt x="131063" y="343484"/>
                </a:lnTo>
                <a:lnTo>
                  <a:pt x="140207" y="313080"/>
                </a:lnTo>
                <a:lnTo>
                  <a:pt x="146303" y="279641"/>
                </a:lnTo>
                <a:lnTo>
                  <a:pt x="149351" y="237096"/>
                </a:lnTo>
                <a:lnTo>
                  <a:pt x="158495" y="194538"/>
                </a:lnTo>
                <a:lnTo>
                  <a:pt x="161543" y="179336"/>
                </a:lnTo>
                <a:lnTo>
                  <a:pt x="161543" y="173253"/>
                </a:lnTo>
                <a:lnTo>
                  <a:pt x="170687" y="167182"/>
                </a:lnTo>
                <a:lnTo>
                  <a:pt x="179831" y="158064"/>
                </a:lnTo>
                <a:lnTo>
                  <a:pt x="182879" y="151980"/>
                </a:lnTo>
                <a:lnTo>
                  <a:pt x="185927" y="145897"/>
                </a:lnTo>
                <a:lnTo>
                  <a:pt x="182879" y="136778"/>
                </a:lnTo>
                <a:lnTo>
                  <a:pt x="176783" y="124625"/>
                </a:lnTo>
                <a:lnTo>
                  <a:pt x="170687" y="112458"/>
                </a:lnTo>
                <a:lnTo>
                  <a:pt x="164591" y="97269"/>
                </a:lnTo>
                <a:lnTo>
                  <a:pt x="161543" y="69913"/>
                </a:lnTo>
                <a:lnTo>
                  <a:pt x="155447" y="39509"/>
                </a:lnTo>
                <a:lnTo>
                  <a:pt x="149351" y="27355"/>
                </a:lnTo>
                <a:lnTo>
                  <a:pt x="146303" y="12153"/>
                </a:lnTo>
                <a:close/>
              </a:path>
            </a:pathLst>
          </a:custGeom>
          <a:solidFill>
            <a:srgbClr val="CC998C"/>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2049" name="object 793"/>
          <p:cNvSpPr>
            <a:spLocks/>
          </p:cNvSpPr>
          <p:nvPr/>
        </p:nvSpPr>
        <p:spPr bwMode="auto">
          <a:xfrm>
            <a:off x="6192930" y="1930433"/>
            <a:ext cx="12956" cy="12955"/>
          </a:xfrm>
          <a:custGeom>
            <a:avLst/>
            <a:gdLst>
              <a:gd name="T0" fmla="*/ 14288 w 15239"/>
              <a:gd name="T1" fmla="*/ 5710 h 15189"/>
              <a:gd name="T2" fmla="*/ 11430 w 15239"/>
              <a:gd name="T3" fmla="*/ 2855 h 15189"/>
              <a:gd name="T4" fmla="*/ 11430 w 15239"/>
              <a:gd name="T5" fmla="*/ 0 h 15189"/>
              <a:gd name="T6" fmla="*/ 2858 w 15239"/>
              <a:gd name="T7" fmla="*/ 0 h 15189"/>
              <a:gd name="T8" fmla="*/ 0 w 15239"/>
              <a:gd name="T9" fmla="*/ 2855 h 15189"/>
              <a:gd name="T10" fmla="*/ 0 w 15239"/>
              <a:gd name="T11" fmla="*/ 11431 h 15189"/>
              <a:gd name="T12" fmla="*/ 2858 w 15239"/>
              <a:gd name="T13" fmla="*/ 11431 h 15189"/>
              <a:gd name="T14" fmla="*/ 2858 w 15239"/>
              <a:gd name="T15" fmla="*/ 14287 h 15189"/>
              <a:gd name="T16" fmla="*/ 8573 w 15239"/>
              <a:gd name="T17" fmla="*/ 14287 h 15189"/>
              <a:gd name="T18" fmla="*/ 8573 w 15239"/>
              <a:gd name="T19" fmla="*/ 11431 h 15189"/>
              <a:gd name="T20" fmla="*/ 11430 w 15239"/>
              <a:gd name="T21" fmla="*/ 11431 h 15189"/>
              <a:gd name="T22" fmla="*/ 11430 w 15239"/>
              <a:gd name="T23" fmla="*/ 8577 h 15189"/>
              <a:gd name="T24" fmla="*/ 14288 w 15239"/>
              <a:gd name="T25" fmla="*/ 5710 h 1518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5239" h="15189">
                <a:moveTo>
                  <a:pt x="15239" y="6070"/>
                </a:moveTo>
                <a:lnTo>
                  <a:pt x="12191" y="3035"/>
                </a:lnTo>
                <a:lnTo>
                  <a:pt x="12191" y="0"/>
                </a:lnTo>
                <a:lnTo>
                  <a:pt x="3048" y="0"/>
                </a:lnTo>
                <a:lnTo>
                  <a:pt x="0" y="3035"/>
                </a:lnTo>
                <a:lnTo>
                  <a:pt x="0" y="12153"/>
                </a:lnTo>
                <a:lnTo>
                  <a:pt x="3048" y="12153"/>
                </a:lnTo>
                <a:lnTo>
                  <a:pt x="3048" y="15189"/>
                </a:lnTo>
                <a:lnTo>
                  <a:pt x="9144" y="15189"/>
                </a:lnTo>
                <a:lnTo>
                  <a:pt x="9144" y="12153"/>
                </a:lnTo>
                <a:lnTo>
                  <a:pt x="12191" y="12153"/>
                </a:lnTo>
                <a:lnTo>
                  <a:pt x="12191" y="9118"/>
                </a:lnTo>
                <a:lnTo>
                  <a:pt x="15239" y="6070"/>
                </a:lnTo>
                <a:close/>
              </a:path>
            </a:pathLst>
          </a:custGeom>
          <a:solidFill>
            <a:srgbClr val="CC998C"/>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2050" name="object 794"/>
          <p:cNvSpPr>
            <a:spLocks/>
          </p:cNvSpPr>
          <p:nvPr/>
        </p:nvSpPr>
        <p:spPr bwMode="auto">
          <a:xfrm>
            <a:off x="6200128" y="1887247"/>
            <a:ext cx="14395" cy="12955"/>
          </a:xfrm>
          <a:custGeom>
            <a:avLst/>
            <a:gdLst>
              <a:gd name="T0" fmla="*/ 0 w 15239"/>
              <a:gd name="T1" fmla="*/ 5717 h 15201"/>
              <a:gd name="T2" fmla="*/ 0 w 15239"/>
              <a:gd name="T3" fmla="*/ 8570 h 15201"/>
              <a:gd name="T4" fmla="*/ 3174 w 15239"/>
              <a:gd name="T5" fmla="*/ 11422 h 15201"/>
              <a:gd name="T6" fmla="*/ 6349 w 15239"/>
              <a:gd name="T7" fmla="*/ 14287 h 15201"/>
              <a:gd name="T8" fmla="*/ 12700 w 15239"/>
              <a:gd name="T9" fmla="*/ 11422 h 15201"/>
              <a:gd name="T10" fmla="*/ 15875 w 15239"/>
              <a:gd name="T11" fmla="*/ 8570 h 15201"/>
              <a:gd name="T12" fmla="*/ 15875 w 15239"/>
              <a:gd name="T13" fmla="*/ 2853 h 15201"/>
              <a:gd name="T14" fmla="*/ 12700 w 15239"/>
              <a:gd name="T15" fmla="*/ 0 h 15201"/>
              <a:gd name="T16" fmla="*/ 3174 w 15239"/>
              <a:gd name="T17" fmla="*/ 0 h 15201"/>
              <a:gd name="T18" fmla="*/ 3174 w 15239"/>
              <a:gd name="T19" fmla="*/ 2853 h 15201"/>
              <a:gd name="T20" fmla="*/ 0 w 15239"/>
              <a:gd name="T21" fmla="*/ 5717 h 1520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5239" h="15201">
                <a:moveTo>
                  <a:pt x="0" y="6083"/>
                </a:moveTo>
                <a:lnTo>
                  <a:pt x="0" y="9118"/>
                </a:lnTo>
                <a:lnTo>
                  <a:pt x="3047" y="12153"/>
                </a:lnTo>
                <a:lnTo>
                  <a:pt x="6095" y="15201"/>
                </a:lnTo>
                <a:lnTo>
                  <a:pt x="12191" y="12153"/>
                </a:lnTo>
                <a:lnTo>
                  <a:pt x="15239" y="9118"/>
                </a:lnTo>
                <a:lnTo>
                  <a:pt x="15239" y="3035"/>
                </a:lnTo>
                <a:lnTo>
                  <a:pt x="12191" y="0"/>
                </a:lnTo>
                <a:lnTo>
                  <a:pt x="3047" y="0"/>
                </a:lnTo>
                <a:lnTo>
                  <a:pt x="3047" y="3035"/>
                </a:lnTo>
                <a:lnTo>
                  <a:pt x="0" y="6083"/>
                </a:lnTo>
                <a:close/>
              </a:path>
            </a:pathLst>
          </a:custGeom>
          <a:solidFill>
            <a:srgbClr val="CC998C"/>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2051" name="object 795"/>
          <p:cNvSpPr>
            <a:spLocks/>
          </p:cNvSpPr>
          <p:nvPr/>
        </p:nvSpPr>
        <p:spPr bwMode="auto">
          <a:xfrm>
            <a:off x="6146864" y="2201068"/>
            <a:ext cx="12956" cy="12955"/>
          </a:xfrm>
          <a:custGeom>
            <a:avLst/>
            <a:gdLst>
              <a:gd name="T0" fmla="*/ 2858 w 15240"/>
              <a:gd name="T1" fmla="*/ 11434 h 15201"/>
              <a:gd name="T2" fmla="*/ 5715 w 15240"/>
              <a:gd name="T3" fmla="*/ 14287 h 15201"/>
              <a:gd name="T4" fmla="*/ 8573 w 15240"/>
              <a:gd name="T5" fmla="*/ 14287 h 15201"/>
              <a:gd name="T6" fmla="*/ 11430 w 15240"/>
              <a:gd name="T7" fmla="*/ 11434 h 15201"/>
              <a:gd name="T8" fmla="*/ 14288 w 15240"/>
              <a:gd name="T9" fmla="*/ 11434 h 15201"/>
              <a:gd name="T10" fmla="*/ 14288 w 15240"/>
              <a:gd name="T11" fmla="*/ 2865 h 15201"/>
              <a:gd name="T12" fmla="*/ 11430 w 15240"/>
              <a:gd name="T13" fmla="*/ 0 h 15201"/>
              <a:gd name="T14" fmla="*/ 5715 w 15240"/>
              <a:gd name="T15" fmla="*/ 0 h 15201"/>
              <a:gd name="T16" fmla="*/ 0 w 15240"/>
              <a:gd name="T17" fmla="*/ 5717 h 15201"/>
              <a:gd name="T18" fmla="*/ 0 w 15240"/>
              <a:gd name="T19" fmla="*/ 8582 h 15201"/>
              <a:gd name="T20" fmla="*/ 2858 w 15240"/>
              <a:gd name="T21" fmla="*/ 11434 h 1520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5240" h="15201">
                <a:moveTo>
                  <a:pt x="3048" y="12166"/>
                </a:moveTo>
                <a:lnTo>
                  <a:pt x="6096" y="15201"/>
                </a:lnTo>
                <a:lnTo>
                  <a:pt x="9144" y="15201"/>
                </a:lnTo>
                <a:lnTo>
                  <a:pt x="12192" y="12166"/>
                </a:lnTo>
                <a:lnTo>
                  <a:pt x="15240" y="12166"/>
                </a:lnTo>
                <a:lnTo>
                  <a:pt x="15240" y="3048"/>
                </a:lnTo>
                <a:lnTo>
                  <a:pt x="12192" y="0"/>
                </a:lnTo>
                <a:lnTo>
                  <a:pt x="6096" y="0"/>
                </a:lnTo>
                <a:lnTo>
                  <a:pt x="0" y="6083"/>
                </a:lnTo>
                <a:lnTo>
                  <a:pt x="0" y="9131"/>
                </a:lnTo>
                <a:lnTo>
                  <a:pt x="3048" y="12166"/>
                </a:lnTo>
                <a:close/>
              </a:path>
            </a:pathLst>
          </a:custGeom>
          <a:solidFill>
            <a:srgbClr val="CC998C"/>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2052" name="object 796"/>
          <p:cNvSpPr>
            <a:spLocks/>
          </p:cNvSpPr>
          <p:nvPr/>
        </p:nvSpPr>
        <p:spPr bwMode="auto">
          <a:xfrm>
            <a:off x="6087843" y="2094541"/>
            <a:ext cx="142515" cy="152592"/>
          </a:xfrm>
          <a:custGeom>
            <a:avLst/>
            <a:gdLst>
              <a:gd name="T0" fmla="*/ 35583 w 161544"/>
              <a:gd name="T1" fmla="*/ 23609 h 173253"/>
              <a:gd name="T2" fmla="*/ 32618 w 161544"/>
              <a:gd name="T3" fmla="*/ 29518 h 173253"/>
              <a:gd name="T4" fmla="*/ 26687 w 161544"/>
              <a:gd name="T5" fmla="*/ 41322 h 173253"/>
              <a:gd name="T6" fmla="*/ 14826 w 161544"/>
              <a:gd name="T7" fmla="*/ 59047 h 173253"/>
              <a:gd name="T8" fmla="*/ 8896 w 161544"/>
              <a:gd name="T9" fmla="*/ 70852 h 173253"/>
              <a:gd name="T10" fmla="*/ 2965 w 161544"/>
              <a:gd name="T11" fmla="*/ 79709 h 173253"/>
              <a:gd name="T12" fmla="*/ 0 w 161544"/>
              <a:gd name="T13" fmla="*/ 103330 h 173253"/>
              <a:gd name="T14" fmla="*/ 0 w 161544"/>
              <a:gd name="T15" fmla="*/ 112187 h 173253"/>
              <a:gd name="T16" fmla="*/ 5931 w 161544"/>
              <a:gd name="T17" fmla="*/ 123992 h 173253"/>
              <a:gd name="T18" fmla="*/ 14826 w 161544"/>
              <a:gd name="T19" fmla="*/ 138757 h 173253"/>
              <a:gd name="T20" fmla="*/ 26687 w 161544"/>
              <a:gd name="T21" fmla="*/ 156470 h 173253"/>
              <a:gd name="T22" fmla="*/ 38549 w 161544"/>
              <a:gd name="T23" fmla="*/ 162378 h 173253"/>
              <a:gd name="T24" fmla="*/ 47445 w 161544"/>
              <a:gd name="T25" fmla="*/ 165327 h 173253"/>
              <a:gd name="T26" fmla="*/ 59305 w 161544"/>
              <a:gd name="T27" fmla="*/ 168275 h 173253"/>
              <a:gd name="T28" fmla="*/ 71167 w 161544"/>
              <a:gd name="T29" fmla="*/ 168275 h 173253"/>
              <a:gd name="T30" fmla="*/ 94889 w 161544"/>
              <a:gd name="T31" fmla="*/ 165327 h 173253"/>
              <a:gd name="T32" fmla="*/ 109716 w 161544"/>
              <a:gd name="T33" fmla="*/ 159418 h 173253"/>
              <a:gd name="T34" fmla="*/ 115648 w 161544"/>
              <a:gd name="T35" fmla="*/ 156470 h 173253"/>
              <a:gd name="T36" fmla="*/ 121578 w 161544"/>
              <a:gd name="T37" fmla="*/ 150562 h 173253"/>
              <a:gd name="T38" fmla="*/ 127508 w 161544"/>
              <a:gd name="T39" fmla="*/ 135808 h 173253"/>
              <a:gd name="T40" fmla="*/ 133438 w 161544"/>
              <a:gd name="T41" fmla="*/ 123992 h 173253"/>
              <a:gd name="T42" fmla="*/ 136404 w 161544"/>
              <a:gd name="T43" fmla="*/ 118084 h 173253"/>
              <a:gd name="T44" fmla="*/ 139369 w 161544"/>
              <a:gd name="T45" fmla="*/ 109227 h 173253"/>
              <a:gd name="T46" fmla="*/ 139369 w 161544"/>
              <a:gd name="T47" fmla="*/ 100370 h 173253"/>
              <a:gd name="T48" fmla="*/ 145300 w 161544"/>
              <a:gd name="T49" fmla="*/ 88566 h 173253"/>
              <a:gd name="T50" fmla="*/ 148266 w 161544"/>
              <a:gd name="T51" fmla="*/ 70852 h 173253"/>
              <a:gd name="T52" fmla="*/ 154197 w 161544"/>
              <a:gd name="T53" fmla="*/ 56087 h 173253"/>
              <a:gd name="T54" fmla="*/ 154197 w 161544"/>
              <a:gd name="T55" fmla="*/ 41322 h 173253"/>
              <a:gd name="T56" fmla="*/ 157162 w 161544"/>
              <a:gd name="T57" fmla="*/ 38374 h 173253"/>
              <a:gd name="T58" fmla="*/ 157162 w 161544"/>
              <a:gd name="T59" fmla="*/ 35426 h 173253"/>
              <a:gd name="T60" fmla="*/ 151231 w 161544"/>
              <a:gd name="T61" fmla="*/ 32466 h 173253"/>
              <a:gd name="T62" fmla="*/ 136404 w 161544"/>
              <a:gd name="T63" fmla="*/ 29518 h 173253"/>
              <a:gd name="T64" fmla="*/ 118613 w 161544"/>
              <a:gd name="T65" fmla="*/ 26569 h 173253"/>
              <a:gd name="T66" fmla="*/ 100820 w 161544"/>
              <a:gd name="T67" fmla="*/ 17713 h 173253"/>
              <a:gd name="T68" fmla="*/ 83029 w 161544"/>
              <a:gd name="T69" fmla="*/ 8856 h 173253"/>
              <a:gd name="T70" fmla="*/ 68201 w 161544"/>
              <a:gd name="T71" fmla="*/ 2948 h 173253"/>
              <a:gd name="T72" fmla="*/ 53375 w 161544"/>
              <a:gd name="T73" fmla="*/ 0 h 173253"/>
              <a:gd name="T74" fmla="*/ 47445 w 161544"/>
              <a:gd name="T75" fmla="*/ 11804 h 173253"/>
              <a:gd name="T76" fmla="*/ 38549 w 161544"/>
              <a:gd name="T77" fmla="*/ 11804 h 173253"/>
              <a:gd name="T78" fmla="*/ 38549 w 161544"/>
              <a:gd name="T79" fmla="*/ 14753 h 173253"/>
              <a:gd name="T80" fmla="*/ 35583 w 161544"/>
              <a:gd name="T81" fmla="*/ 17713 h 173253"/>
              <a:gd name="T82" fmla="*/ 35583 w 161544"/>
              <a:gd name="T83" fmla="*/ 23609 h 173253"/>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161544" h="173253">
                <a:moveTo>
                  <a:pt x="36575" y="24307"/>
                </a:moveTo>
                <a:lnTo>
                  <a:pt x="33527" y="30391"/>
                </a:lnTo>
                <a:lnTo>
                  <a:pt x="27431" y="42544"/>
                </a:lnTo>
                <a:lnTo>
                  <a:pt x="15239" y="60794"/>
                </a:lnTo>
                <a:lnTo>
                  <a:pt x="9144" y="72948"/>
                </a:lnTo>
                <a:lnTo>
                  <a:pt x="3048" y="82067"/>
                </a:lnTo>
                <a:lnTo>
                  <a:pt x="0" y="106387"/>
                </a:lnTo>
                <a:lnTo>
                  <a:pt x="0" y="115506"/>
                </a:lnTo>
                <a:lnTo>
                  <a:pt x="6096" y="127660"/>
                </a:lnTo>
                <a:lnTo>
                  <a:pt x="15239" y="142862"/>
                </a:lnTo>
                <a:lnTo>
                  <a:pt x="27431" y="161099"/>
                </a:lnTo>
                <a:lnTo>
                  <a:pt x="39624" y="167182"/>
                </a:lnTo>
                <a:lnTo>
                  <a:pt x="48768" y="170218"/>
                </a:lnTo>
                <a:lnTo>
                  <a:pt x="60959" y="173253"/>
                </a:lnTo>
                <a:lnTo>
                  <a:pt x="73151" y="173253"/>
                </a:lnTo>
                <a:lnTo>
                  <a:pt x="97535" y="170218"/>
                </a:lnTo>
                <a:lnTo>
                  <a:pt x="112775" y="164134"/>
                </a:lnTo>
                <a:lnTo>
                  <a:pt x="118872" y="161099"/>
                </a:lnTo>
                <a:lnTo>
                  <a:pt x="124968" y="155016"/>
                </a:lnTo>
                <a:lnTo>
                  <a:pt x="131063" y="139826"/>
                </a:lnTo>
                <a:lnTo>
                  <a:pt x="137159" y="127660"/>
                </a:lnTo>
                <a:lnTo>
                  <a:pt x="140207" y="121577"/>
                </a:lnTo>
                <a:lnTo>
                  <a:pt x="143255" y="112458"/>
                </a:lnTo>
                <a:lnTo>
                  <a:pt x="143255" y="103339"/>
                </a:lnTo>
                <a:lnTo>
                  <a:pt x="149351" y="91186"/>
                </a:lnTo>
                <a:lnTo>
                  <a:pt x="152400" y="72948"/>
                </a:lnTo>
                <a:lnTo>
                  <a:pt x="158496" y="57746"/>
                </a:lnTo>
                <a:lnTo>
                  <a:pt x="158496" y="42544"/>
                </a:lnTo>
                <a:lnTo>
                  <a:pt x="161544" y="39509"/>
                </a:lnTo>
                <a:lnTo>
                  <a:pt x="161544" y="36474"/>
                </a:lnTo>
                <a:lnTo>
                  <a:pt x="155448" y="33426"/>
                </a:lnTo>
                <a:lnTo>
                  <a:pt x="140207" y="30391"/>
                </a:lnTo>
                <a:lnTo>
                  <a:pt x="121920" y="27355"/>
                </a:lnTo>
                <a:lnTo>
                  <a:pt x="103631" y="18237"/>
                </a:lnTo>
                <a:lnTo>
                  <a:pt x="85344" y="9118"/>
                </a:lnTo>
                <a:lnTo>
                  <a:pt x="70103" y="3035"/>
                </a:lnTo>
                <a:lnTo>
                  <a:pt x="54863" y="0"/>
                </a:lnTo>
                <a:lnTo>
                  <a:pt x="48768" y="12153"/>
                </a:lnTo>
                <a:lnTo>
                  <a:pt x="39624" y="12153"/>
                </a:lnTo>
                <a:lnTo>
                  <a:pt x="39624" y="15189"/>
                </a:lnTo>
                <a:lnTo>
                  <a:pt x="36575" y="18237"/>
                </a:lnTo>
                <a:lnTo>
                  <a:pt x="36575" y="24307"/>
                </a:lnTo>
                <a:close/>
              </a:path>
            </a:pathLst>
          </a:custGeom>
          <a:solidFill>
            <a:srgbClr val="004CB2"/>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2053" name="object 797"/>
          <p:cNvSpPr>
            <a:spLocks/>
          </p:cNvSpPr>
          <p:nvPr/>
        </p:nvSpPr>
        <p:spPr bwMode="auto">
          <a:xfrm>
            <a:off x="6131029" y="2094541"/>
            <a:ext cx="23033" cy="15835"/>
          </a:xfrm>
          <a:custGeom>
            <a:avLst/>
            <a:gdLst>
              <a:gd name="T0" fmla="*/ 0 w 27431"/>
              <a:gd name="T1" fmla="*/ 11637 h 18237"/>
              <a:gd name="T2" fmla="*/ 8466 w 27431"/>
              <a:gd name="T3" fmla="*/ 11637 h 18237"/>
              <a:gd name="T4" fmla="*/ 19755 w 27431"/>
              <a:gd name="T5" fmla="*/ 17462 h 18237"/>
              <a:gd name="T6" fmla="*/ 25400 w 27431"/>
              <a:gd name="T7" fmla="*/ 5812 h 18237"/>
              <a:gd name="T8" fmla="*/ 16933 w 27431"/>
              <a:gd name="T9" fmla="*/ 0 h 18237"/>
              <a:gd name="T10" fmla="*/ 5644 w 27431"/>
              <a:gd name="T11" fmla="*/ 0 h 18237"/>
              <a:gd name="T12" fmla="*/ 0 w 27431"/>
              <a:gd name="T13" fmla="*/ 11637 h 1823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7431" h="18237">
                <a:moveTo>
                  <a:pt x="0" y="12153"/>
                </a:moveTo>
                <a:lnTo>
                  <a:pt x="9143" y="12153"/>
                </a:lnTo>
                <a:lnTo>
                  <a:pt x="21335" y="18237"/>
                </a:lnTo>
                <a:lnTo>
                  <a:pt x="27431" y="6070"/>
                </a:lnTo>
                <a:lnTo>
                  <a:pt x="18287" y="0"/>
                </a:lnTo>
                <a:lnTo>
                  <a:pt x="6095" y="0"/>
                </a:lnTo>
                <a:lnTo>
                  <a:pt x="0" y="1215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2054" name="object 798"/>
          <p:cNvSpPr>
            <a:spLocks/>
          </p:cNvSpPr>
          <p:nvPr/>
        </p:nvSpPr>
        <p:spPr bwMode="auto">
          <a:xfrm>
            <a:off x="6156942" y="2101738"/>
            <a:ext cx="48945" cy="27352"/>
          </a:xfrm>
          <a:custGeom>
            <a:avLst/>
            <a:gdLst>
              <a:gd name="T0" fmla="*/ 5997 w 54863"/>
              <a:gd name="T1" fmla="*/ 0 h 30391"/>
              <a:gd name="T2" fmla="*/ 0 w 54863"/>
              <a:gd name="T3" fmla="*/ 12062 h 30391"/>
              <a:gd name="T4" fmla="*/ 23988 w 54863"/>
              <a:gd name="T5" fmla="*/ 21112 h 30391"/>
              <a:gd name="T6" fmla="*/ 38983 w 54863"/>
              <a:gd name="T7" fmla="*/ 27150 h 30391"/>
              <a:gd name="T8" fmla="*/ 50976 w 54863"/>
              <a:gd name="T9" fmla="*/ 30163 h 30391"/>
              <a:gd name="T10" fmla="*/ 53975 w 54863"/>
              <a:gd name="T11" fmla="*/ 21112 h 30391"/>
              <a:gd name="T12" fmla="*/ 41981 w 54863"/>
              <a:gd name="T13" fmla="*/ 18100 h 30391"/>
              <a:gd name="T14" fmla="*/ 23988 w 54863"/>
              <a:gd name="T15" fmla="*/ 9050 h 30391"/>
              <a:gd name="T16" fmla="*/ 5997 w 54863"/>
              <a:gd name="T17" fmla="*/ 0 h 3039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4863" h="30391">
                <a:moveTo>
                  <a:pt x="6096" y="0"/>
                </a:moveTo>
                <a:lnTo>
                  <a:pt x="0" y="12153"/>
                </a:lnTo>
                <a:lnTo>
                  <a:pt x="24383" y="21272"/>
                </a:lnTo>
                <a:lnTo>
                  <a:pt x="39624" y="27355"/>
                </a:lnTo>
                <a:lnTo>
                  <a:pt x="51815" y="30391"/>
                </a:lnTo>
                <a:lnTo>
                  <a:pt x="54863" y="21272"/>
                </a:lnTo>
                <a:lnTo>
                  <a:pt x="42672" y="18237"/>
                </a:lnTo>
                <a:lnTo>
                  <a:pt x="24383" y="9118"/>
                </a:lnTo>
                <a:lnTo>
                  <a:pt x="609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2055" name="object 799"/>
          <p:cNvSpPr>
            <a:spLocks/>
          </p:cNvSpPr>
          <p:nvPr/>
        </p:nvSpPr>
        <p:spPr bwMode="auto">
          <a:xfrm>
            <a:off x="6211644" y="2120452"/>
            <a:ext cx="18714" cy="15835"/>
          </a:xfrm>
          <a:custGeom>
            <a:avLst/>
            <a:gdLst>
              <a:gd name="T0" fmla="*/ 14741 w 21336"/>
              <a:gd name="T1" fmla="*/ 14555 h 18237"/>
              <a:gd name="T2" fmla="*/ 17689 w 21336"/>
              <a:gd name="T3" fmla="*/ 17462 h 18237"/>
              <a:gd name="T4" fmla="*/ 17689 w 21336"/>
              <a:gd name="T5" fmla="*/ 11637 h 18237"/>
              <a:gd name="T6" fmla="*/ 20637 w 21336"/>
              <a:gd name="T7" fmla="*/ 8731 h 18237"/>
              <a:gd name="T8" fmla="*/ 20637 w 21336"/>
              <a:gd name="T9" fmla="*/ 5824 h 18237"/>
              <a:gd name="T10" fmla="*/ 14741 w 21336"/>
              <a:gd name="T11" fmla="*/ 2906 h 18237"/>
              <a:gd name="T12" fmla="*/ 2948 w 21336"/>
              <a:gd name="T13" fmla="*/ 0 h 18237"/>
              <a:gd name="T14" fmla="*/ 0 w 21336"/>
              <a:gd name="T15" fmla="*/ 11637 h 18237"/>
              <a:gd name="T16" fmla="*/ 11793 w 21336"/>
              <a:gd name="T17" fmla="*/ 11637 h 18237"/>
              <a:gd name="T18" fmla="*/ 14741 w 21336"/>
              <a:gd name="T19" fmla="*/ 14555 h 1823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336" h="18237">
                <a:moveTo>
                  <a:pt x="15240" y="15201"/>
                </a:moveTo>
                <a:lnTo>
                  <a:pt x="18288" y="18237"/>
                </a:lnTo>
                <a:lnTo>
                  <a:pt x="18288" y="12153"/>
                </a:lnTo>
                <a:lnTo>
                  <a:pt x="21336" y="9118"/>
                </a:lnTo>
                <a:lnTo>
                  <a:pt x="21336" y="6083"/>
                </a:lnTo>
                <a:lnTo>
                  <a:pt x="15240" y="3035"/>
                </a:lnTo>
                <a:lnTo>
                  <a:pt x="3048" y="0"/>
                </a:lnTo>
                <a:lnTo>
                  <a:pt x="0" y="12153"/>
                </a:lnTo>
                <a:lnTo>
                  <a:pt x="12192" y="12153"/>
                </a:lnTo>
                <a:lnTo>
                  <a:pt x="15240" y="152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2056" name="object 800"/>
          <p:cNvSpPr>
            <a:spLocks/>
          </p:cNvSpPr>
          <p:nvPr/>
        </p:nvSpPr>
        <p:spPr bwMode="auto">
          <a:xfrm>
            <a:off x="6119513" y="1865653"/>
            <a:ext cx="148273" cy="263437"/>
          </a:xfrm>
          <a:custGeom>
            <a:avLst/>
            <a:gdLst>
              <a:gd name="T0" fmla="*/ 5946 w 167640"/>
              <a:gd name="T1" fmla="*/ 243088 h 297891"/>
              <a:gd name="T2" fmla="*/ 11892 w 167640"/>
              <a:gd name="T3" fmla="*/ 249009 h 297891"/>
              <a:gd name="T4" fmla="*/ 14865 w 167640"/>
              <a:gd name="T5" fmla="*/ 251982 h 297891"/>
              <a:gd name="T6" fmla="*/ 17837 w 167640"/>
              <a:gd name="T7" fmla="*/ 251982 h 297891"/>
              <a:gd name="T8" fmla="*/ 32701 w 167640"/>
              <a:gd name="T9" fmla="*/ 254941 h 297891"/>
              <a:gd name="T10" fmla="*/ 47567 w 167640"/>
              <a:gd name="T11" fmla="*/ 260875 h 297891"/>
              <a:gd name="T12" fmla="*/ 65404 w 167640"/>
              <a:gd name="T13" fmla="*/ 269767 h 297891"/>
              <a:gd name="T14" fmla="*/ 83242 w 167640"/>
              <a:gd name="T15" fmla="*/ 278660 h 297891"/>
              <a:gd name="T16" fmla="*/ 101079 w 167640"/>
              <a:gd name="T17" fmla="*/ 281620 h 297891"/>
              <a:gd name="T18" fmla="*/ 115945 w 167640"/>
              <a:gd name="T19" fmla="*/ 284580 h 297891"/>
              <a:gd name="T20" fmla="*/ 121891 w 167640"/>
              <a:gd name="T21" fmla="*/ 287552 h 297891"/>
              <a:gd name="T22" fmla="*/ 121891 w 167640"/>
              <a:gd name="T23" fmla="*/ 290513 h 297891"/>
              <a:gd name="T24" fmla="*/ 124864 w 167640"/>
              <a:gd name="T25" fmla="*/ 290513 h 297891"/>
              <a:gd name="T26" fmla="*/ 124864 w 167640"/>
              <a:gd name="T27" fmla="*/ 287552 h 297891"/>
              <a:gd name="T28" fmla="*/ 127836 w 167640"/>
              <a:gd name="T29" fmla="*/ 284580 h 297891"/>
              <a:gd name="T30" fmla="*/ 130809 w 167640"/>
              <a:gd name="T31" fmla="*/ 269767 h 297891"/>
              <a:gd name="T32" fmla="*/ 133782 w 167640"/>
              <a:gd name="T33" fmla="*/ 246049 h 297891"/>
              <a:gd name="T34" fmla="*/ 133782 w 167640"/>
              <a:gd name="T35" fmla="*/ 228264 h 297891"/>
              <a:gd name="T36" fmla="*/ 136755 w 167640"/>
              <a:gd name="T37" fmla="*/ 225303 h 297891"/>
              <a:gd name="T38" fmla="*/ 139727 w 167640"/>
              <a:gd name="T39" fmla="*/ 222331 h 297891"/>
              <a:gd name="T40" fmla="*/ 142700 w 167640"/>
              <a:gd name="T41" fmla="*/ 216398 h 297891"/>
              <a:gd name="T42" fmla="*/ 148647 w 167640"/>
              <a:gd name="T43" fmla="*/ 204545 h 297891"/>
              <a:gd name="T44" fmla="*/ 157566 w 167640"/>
              <a:gd name="T45" fmla="*/ 180828 h 297891"/>
              <a:gd name="T46" fmla="*/ 163512 w 167640"/>
              <a:gd name="T47" fmla="*/ 171934 h 297891"/>
              <a:gd name="T48" fmla="*/ 163512 w 167640"/>
              <a:gd name="T49" fmla="*/ 160081 h 297891"/>
              <a:gd name="T50" fmla="*/ 160539 w 167640"/>
              <a:gd name="T51" fmla="*/ 154149 h 297891"/>
              <a:gd name="T52" fmla="*/ 157566 w 167640"/>
              <a:gd name="T53" fmla="*/ 148229 h 297891"/>
              <a:gd name="T54" fmla="*/ 148647 w 167640"/>
              <a:gd name="T55" fmla="*/ 121538 h 297891"/>
              <a:gd name="T56" fmla="*/ 142700 w 167640"/>
              <a:gd name="T57" fmla="*/ 97832 h 297891"/>
              <a:gd name="T58" fmla="*/ 139727 w 167640"/>
              <a:gd name="T59" fmla="*/ 77075 h 297891"/>
              <a:gd name="T60" fmla="*/ 139727 w 167640"/>
              <a:gd name="T61" fmla="*/ 65222 h 297891"/>
              <a:gd name="T62" fmla="*/ 142700 w 167640"/>
              <a:gd name="T63" fmla="*/ 62249 h 297891"/>
              <a:gd name="T64" fmla="*/ 139727 w 167640"/>
              <a:gd name="T65" fmla="*/ 56328 h 297891"/>
              <a:gd name="T66" fmla="*/ 136755 w 167640"/>
              <a:gd name="T67" fmla="*/ 53356 h 297891"/>
              <a:gd name="T68" fmla="*/ 133782 w 167640"/>
              <a:gd name="T69" fmla="*/ 53356 h 297891"/>
              <a:gd name="T70" fmla="*/ 136755 w 167640"/>
              <a:gd name="T71" fmla="*/ 47436 h 297891"/>
              <a:gd name="T72" fmla="*/ 139727 w 167640"/>
              <a:gd name="T73" fmla="*/ 41503 h 297891"/>
              <a:gd name="T74" fmla="*/ 130809 w 167640"/>
              <a:gd name="T75" fmla="*/ 29650 h 297891"/>
              <a:gd name="T76" fmla="*/ 109998 w 167640"/>
              <a:gd name="T77" fmla="*/ 14825 h 297891"/>
              <a:gd name="T78" fmla="*/ 101079 w 167640"/>
              <a:gd name="T79" fmla="*/ 8892 h 297891"/>
              <a:gd name="T80" fmla="*/ 89188 w 167640"/>
              <a:gd name="T81" fmla="*/ 2973 h 297891"/>
              <a:gd name="T82" fmla="*/ 71350 w 167640"/>
              <a:gd name="T83" fmla="*/ 0 h 297891"/>
              <a:gd name="T84" fmla="*/ 68377 w 167640"/>
              <a:gd name="T85" fmla="*/ 5932 h 297891"/>
              <a:gd name="T86" fmla="*/ 68377 w 167640"/>
              <a:gd name="T87" fmla="*/ 17785 h 297891"/>
              <a:gd name="T88" fmla="*/ 65404 w 167640"/>
              <a:gd name="T89" fmla="*/ 17785 h 297891"/>
              <a:gd name="T90" fmla="*/ 65404 w 167640"/>
              <a:gd name="T91" fmla="*/ 20758 h 297891"/>
              <a:gd name="T92" fmla="*/ 62431 w 167640"/>
              <a:gd name="T93" fmla="*/ 23718 h 297891"/>
              <a:gd name="T94" fmla="*/ 59458 w 167640"/>
              <a:gd name="T95" fmla="*/ 29650 h 297891"/>
              <a:gd name="T96" fmla="*/ 47567 w 167640"/>
              <a:gd name="T97" fmla="*/ 38543 h 297891"/>
              <a:gd name="T98" fmla="*/ 41621 w 167640"/>
              <a:gd name="T99" fmla="*/ 41503 h 297891"/>
              <a:gd name="T100" fmla="*/ 38648 w 167640"/>
              <a:gd name="T101" fmla="*/ 50396 h 297891"/>
              <a:gd name="T102" fmla="*/ 32701 w 167640"/>
              <a:gd name="T103" fmla="*/ 62249 h 297891"/>
              <a:gd name="T104" fmla="*/ 23783 w 167640"/>
              <a:gd name="T105" fmla="*/ 88939 h 297891"/>
              <a:gd name="T106" fmla="*/ 11892 w 167640"/>
              <a:gd name="T107" fmla="*/ 112645 h 297891"/>
              <a:gd name="T108" fmla="*/ 11892 w 167640"/>
              <a:gd name="T109" fmla="*/ 124511 h 297891"/>
              <a:gd name="T110" fmla="*/ 8919 w 167640"/>
              <a:gd name="T111" fmla="*/ 154149 h 297891"/>
              <a:gd name="T112" fmla="*/ 8919 w 167640"/>
              <a:gd name="T113" fmla="*/ 198613 h 297891"/>
              <a:gd name="T114" fmla="*/ 5946 w 167640"/>
              <a:gd name="T115" fmla="*/ 216398 h 297891"/>
              <a:gd name="T116" fmla="*/ 0 w 167640"/>
              <a:gd name="T117" fmla="*/ 231224 h 297891"/>
              <a:gd name="T118" fmla="*/ 0 w 167640"/>
              <a:gd name="T119" fmla="*/ 234196 h 297891"/>
              <a:gd name="T120" fmla="*/ 2973 w 167640"/>
              <a:gd name="T121" fmla="*/ 237156 h 297891"/>
              <a:gd name="T122" fmla="*/ 5946 w 167640"/>
              <a:gd name="T123" fmla="*/ 240116 h 297891"/>
              <a:gd name="T124" fmla="*/ 5946 w 167640"/>
              <a:gd name="T125" fmla="*/ 243088 h 29789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167640" h="297891">
                <a:moveTo>
                  <a:pt x="6096" y="249262"/>
                </a:moveTo>
                <a:lnTo>
                  <a:pt x="12192" y="255333"/>
                </a:lnTo>
                <a:lnTo>
                  <a:pt x="15240" y="258381"/>
                </a:lnTo>
                <a:lnTo>
                  <a:pt x="18287" y="258381"/>
                </a:lnTo>
                <a:lnTo>
                  <a:pt x="33527" y="261416"/>
                </a:lnTo>
                <a:lnTo>
                  <a:pt x="48768" y="267500"/>
                </a:lnTo>
                <a:lnTo>
                  <a:pt x="67055" y="276618"/>
                </a:lnTo>
                <a:lnTo>
                  <a:pt x="85344" y="285737"/>
                </a:lnTo>
                <a:lnTo>
                  <a:pt x="103631" y="288772"/>
                </a:lnTo>
                <a:lnTo>
                  <a:pt x="118872" y="291807"/>
                </a:lnTo>
                <a:lnTo>
                  <a:pt x="124968" y="294855"/>
                </a:lnTo>
                <a:lnTo>
                  <a:pt x="124968" y="297891"/>
                </a:lnTo>
                <a:lnTo>
                  <a:pt x="128016" y="297891"/>
                </a:lnTo>
                <a:lnTo>
                  <a:pt x="128016" y="294855"/>
                </a:lnTo>
                <a:lnTo>
                  <a:pt x="131063" y="291807"/>
                </a:lnTo>
                <a:lnTo>
                  <a:pt x="134111" y="276618"/>
                </a:lnTo>
                <a:lnTo>
                  <a:pt x="137159" y="252298"/>
                </a:lnTo>
                <a:lnTo>
                  <a:pt x="137159" y="234061"/>
                </a:lnTo>
                <a:lnTo>
                  <a:pt x="140207" y="231025"/>
                </a:lnTo>
                <a:lnTo>
                  <a:pt x="143255" y="227977"/>
                </a:lnTo>
                <a:lnTo>
                  <a:pt x="146303" y="221894"/>
                </a:lnTo>
                <a:lnTo>
                  <a:pt x="152400" y="209740"/>
                </a:lnTo>
                <a:lnTo>
                  <a:pt x="161544" y="185420"/>
                </a:lnTo>
                <a:lnTo>
                  <a:pt x="167640" y="176301"/>
                </a:lnTo>
                <a:lnTo>
                  <a:pt x="167640" y="164147"/>
                </a:lnTo>
                <a:lnTo>
                  <a:pt x="164592" y="158064"/>
                </a:lnTo>
                <a:lnTo>
                  <a:pt x="161544" y="151993"/>
                </a:lnTo>
                <a:lnTo>
                  <a:pt x="152400" y="124625"/>
                </a:lnTo>
                <a:lnTo>
                  <a:pt x="146303" y="100317"/>
                </a:lnTo>
                <a:lnTo>
                  <a:pt x="143255" y="79032"/>
                </a:lnTo>
                <a:lnTo>
                  <a:pt x="143255" y="66878"/>
                </a:lnTo>
                <a:lnTo>
                  <a:pt x="146303" y="63830"/>
                </a:lnTo>
                <a:lnTo>
                  <a:pt x="143255" y="57759"/>
                </a:lnTo>
                <a:lnTo>
                  <a:pt x="140207" y="54711"/>
                </a:lnTo>
                <a:lnTo>
                  <a:pt x="137159" y="54711"/>
                </a:lnTo>
                <a:lnTo>
                  <a:pt x="140207" y="48641"/>
                </a:lnTo>
                <a:lnTo>
                  <a:pt x="143255" y="42557"/>
                </a:lnTo>
                <a:lnTo>
                  <a:pt x="134111" y="30403"/>
                </a:lnTo>
                <a:lnTo>
                  <a:pt x="112775" y="15201"/>
                </a:lnTo>
                <a:lnTo>
                  <a:pt x="103631" y="9118"/>
                </a:lnTo>
                <a:lnTo>
                  <a:pt x="91440" y="3048"/>
                </a:lnTo>
                <a:lnTo>
                  <a:pt x="73151" y="0"/>
                </a:lnTo>
                <a:lnTo>
                  <a:pt x="70103" y="6083"/>
                </a:lnTo>
                <a:lnTo>
                  <a:pt x="70103" y="18237"/>
                </a:lnTo>
                <a:lnTo>
                  <a:pt x="67055" y="18237"/>
                </a:lnTo>
                <a:lnTo>
                  <a:pt x="67055" y="21285"/>
                </a:lnTo>
                <a:lnTo>
                  <a:pt x="64007" y="24320"/>
                </a:lnTo>
                <a:lnTo>
                  <a:pt x="60959" y="30403"/>
                </a:lnTo>
                <a:lnTo>
                  <a:pt x="48768" y="39522"/>
                </a:lnTo>
                <a:lnTo>
                  <a:pt x="42672" y="42557"/>
                </a:lnTo>
                <a:lnTo>
                  <a:pt x="39624" y="51676"/>
                </a:lnTo>
                <a:lnTo>
                  <a:pt x="33527" y="63830"/>
                </a:lnTo>
                <a:lnTo>
                  <a:pt x="24383" y="91198"/>
                </a:lnTo>
                <a:lnTo>
                  <a:pt x="12192" y="115506"/>
                </a:lnTo>
                <a:lnTo>
                  <a:pt x="12192" y="127673"/>
                </a:lnTo>
                <a:lnTo>
                  <a:pt x="9144" y="158064"/>
                </a:lnTo>
                <a:lnTo>
                  <a:pt x="9144" y="203657"/>
                </a:lnTo>
                <a:lnTo>
                  <a:pt x="6096" y="221894"/>
                </a:lnTo>
                <a:lnTo>
                  <a:pt x="0" y="237096"/>
                </a:lnTo>
                <a:lnTo>
                  <a:pt x="0" y="240144"/>
                </a:lnTo>
                <a:lnTo>
                  <a:pt x="3048" y="243179"/>
                </a:lnTo>
                <a:lnTo>
                  <a:pt x="6096" y="246214"/>
                </a:lnTo>
                <a:lnTo>
                  <a:pt x="6096" y="249262"/>
                </a:lnTo>
                <a:close/>
              </a:path>
            </a:pathLst>
          </a:custGeom>
          <a:solidFill>
            <a:srgbClr val="3893D1"/>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2057" name="object 801"/>
          <p:cNvSpPr>
            <a:spLocks/>
          </p:cNvSpPr>
          <p:nvPr/>
        </p:nvSpPr>
        <p:spPr bwMode="auto">
          <a:xfrm>
            <a:off x="6270665" y="2163639"/>
            <a:ext cx="59022" cy="50384"/>
          </a:xfrm>
          <a:custGeom>
            <a:avLst/>
            <a:gdLst>
              <a:gd name="T0" fmla="*/ 62129 w 67056"/>
              <a:gd name="T1" fmla="*/ 29242 h 57746"/>
              <a:gd name="T2" fmla="*/ 65088 w 67056"/>
              <a:gd name="T3" fmla="*/ 26320 h 57746"/>
              <a:gd name="T4" fmla="*/ 62129 w 67056"/>
              <a:gd name="T5" fmla="*/ 23388 h 57746"/>
              <a:gd name="T6" fmla="*/ 62129 w 67056"/>
              <a:gd name="T7" fmla="*/ 20467 h 57746"/>
              <a:gd name="T8" fmla="*/ 59171 w 67056"/>
              <a:gd name="T9" fmla="*/ 20467 h 57746"/>
              <a:gd name="T10" fmla="*/ 50295 w 67056"/>
              <a:gd name="T11" fmla="*/ 14615 h 57746"/>
              <a:gd name="T12" fmla="*/ 32544 w 67056"/>
              <a:gd name="T13" fmla="*/ 8773 h 57746"/>
              <a:gd name="T14" fmla="*/ 20710 w 67056"/>
              <a:gd name="T15" fmla="*/ 2920 h 57746"/>
              <a:gd name="T16" fmla="*/ 11834 w 67056"/>
              <a:gd name="T17" fmla="*/ 2920 h 57746"/>
              <a:gd name="T18" fmla="*/ 8876 w 67056"/>
              <a:gd name="T19" fmla="*/ 0 h 57746"/>
              <a:gd name="T20" fmla="*/ 2959 w 67056"/>
              <a:gd name="T21" fmla="*/ 0 h 57746"/>
              <a:gd name="T22" fmla="*/ 0 w 67056"/>
              <a:gd name="T23" fmla="*/ 2920 h 57746"/>
              <a:gd name="T24" fmla="*/ 0 w 67056"/>
              <a:gd name="T25" fmla="*/ 11693 h 57746"/>
              <a:gd name="T26" fmla="*/ 2959 w 67056"/>
              <a:gd name="T27" fmla="*/ 11693 h 57746"/>
              <a:gd name="T28" fmla="*/ 2959 w 67056"/>
              <a:gd name="T29" fmla="*/ 14615 h 57746"/>
              <a:gd name="T30" fmla="*/ 8876 w 67056"/>
              <a:gd name="T31" fmla="*/ 23388 h 57746"/>
              <a:gd name="T32" fmla="*/ 23668 w 67056"/>
              <a:gd name="T33" fmla="*/ 38015 h 57746"/>
              <a:gd name="T34" fmla="*/ 17751 w 67056"/>
              <a:gd name="T35" fmla="*/ 35095 h 57746"/>
              <a:gd name="T36" fmla="*/ 14793 w 67056"/>
              <a:gd name="T37" fmla="*/ 38015 h 57746"/>
              <a:gd name="T38" fmla="*/ 11834 w 67056"/>
              <a:gd name="T39" fmla="*/ 38015 h 57746"/>
              <a:gd name="T40" fmla="*/ 11834 w 67056"/>
              <a:gd name="T41" fmla="*/ 40935 h 57746"/>
              <a:gd name="T42" fmla="*/ 35502 w 67056"/>
              <a:gd name="T43" fmla="*/ 55562 h 57746"/>
              <a:gd name="T44" fmla="*/ 44378 w 67056"/>
              <a:gd name="T45" fmla="*/ 55562 h 57746"/>
              <a:gd name="T46" fmla="*/ 47337 w 67056"/>
              <a:gd name="T47" fmla="*/ 52642 h 57746"/>
              <a:gd name="T48" fmla="*/ 47337 w 67056"/>
              <a:gd name="T49" fmla="*/ 49722 h 57746"/>
              <a:gd name="T50" fmla="*/ 62129 w 67056"/>
              <a:gd name="T51" fmla="*/ 29242 h 5774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67056" h="57746">
                <a:moveTo>
                  <a:pt x="64008" y="30391"/>
                </a:moveTo>
                <a:lnTo>
                  <a:pt x="67056" y="27355"/>
                </a:lnTo>
                <a:lnTo>
                  <a:pt x="64008" y="24307"/>
                </a:lnTo>
                <a:lnTo>
                  <a:pt x="64008" y="21272"/>
                </a:lnTo>
                <a:lnTo>
                  <a:pt x="60960" y="21272"/>
                </a:lnTo>
                <a:lnTo>
                  <a:pt x="51816" y="15189"/>
                </a:lnTo>
                <a:lnTo>
                  <a:pt x="33528" y="9118"/>
                </a:lnTo>
                <a:lnTo>
                  <a:pt x="21336" y="3035"/>
                </a:lnTo>
                <a:lnTo>
                  <a:pt x="12192" y="3035"/>
                </a:lnTo>
                <a:lnTo>
                  <a:pt x="9144" y="0"/>
                </a:lnTo>
                <a:lnTo>
                  <a:pt x="3048" y="0"/>
                </a:lnTo>
                <a:lnTo>
                  <a:pt x="0" y="3035"/>
                </a:lnTo>
                <a:lnTo>
                  <a:pt x="0" y="12153"/>
                </a:lnTo>
                <a:lnTo>
                  <a:pt x="3048" y="12153"/>
                </a:lnTo>
                <a:lnTo>
                  <a:pt x="3048" y="15189"/>
                </a:lnTo>
                <a:lnTo>
                  <a:pt x="9144" y="24307"/>
                </a:lnTo>
                <a:lnTo>
                  <a:pt x="24384" y="39509"/>
                </a:lnTo>
                <a:lnTo>
                  <a:pt x="18288" y="36474"/>
                </a:lnTo>
                <a:lnTo>
                  <a:pt x="15240" y="39509"/>
                </a:lnTo>
                <a:lnTo>
                  <a:pt x="12192" y="39509"/>
                </a:lnTo>
                <a:lnTo>
                  <a:pt x="12192" y="42544"/>
                </a:lnTo>
                <a:lnTo>
                  <a:pt x="36575" y="57746"/>
                </a:lnTo>
                <a:lnTo>
                  <a:pt x="45720" y="57746"/>
                </a:lnTo>
                <a:lnTo>
                  <a:pt x="48768" y="54711"/>
                </a:lnTo>
                <a:lnTo>
                  <a:pt x="48768" y="51676"/>
                </a:lnTo>
                <a:lnTo>
                  <a:pt x="64008" y="30391"/>
                </a:lnTo>
                <a:close/>
              </a:path>
            </a:pathLst>
          </a:custGeom>
          <a:solidFill>
            <a:srgbClr val="CC998C"/>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2058" name="object 802"/>
          <p:cNvSpPr>
            <a:spLocks/>
          </p:cNvSpPr>
          <p:nvPr/>
        </p:nvSpPr>
        <p:spPr bwMode="auto">
          <a:xfrm>
            <a:off x="6270665" y="2163640"/>
            <a:ext cx="12956" cy="12955"/>
          </a:xfrm>
          <a:custGeom>
            <a:avLst/>
            <a:gdLst>
              <a:gd name="T0" fmla="*/ 8573 w 15240"/>
              <a:gd name="T1" fmla="*/ 14287 h 15189"/>
              <a:gd name="T2" fmla="*/ 11430 w 15240"/>
              <a:gd name="T3" fmla="*/ 11431 h 15189"/>
              <a:gd name="T4" fmla="*/ 14288 w 15240"/>
              <a:gd name="T5" fmla="*/ 8577 h 15189"/>
              <a:gd name="T6" fmla="*/ 14288 w 15240"/>
              <a:gd name="T7" fmla="*/ 2855 h 15189"/>
              <a:gd name="T8" fmla="*/ 11430 w 15240"/>
              <a:gd name="T9" fmla="*/ 0 h 15189"/>
              <a:gd name="T10" fmla="*/ 2858 w 15240"/>
              <a:gd name="T11" fmla="*/ 0 h 15189"/>
              <a:gd name="T12" fmla="*/ 0 w 15240"/>
              <a:gd name="T13" fmla="*/ 2855 h 15189"/>
              <a:gd name="T14" fmla="*/ 0 w 15240"/>
              <a:gd name="T15" fmla="*/ 11431 h 15189"/>
              <a:gd name="T16" fmla="*/ 5715 w 15240"/>
              <a:gd name="T17" fmla="*/ 14287 h 15189"/>
              <a:gd name="T18" fmla="*/ 8573 w 15240"/>
              <a:gd name="T19" fmla="*/ 14287 h 1518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240" h="15189">
                <a:moveTo>
                  <a:pt x="9144" y="15189"/>
                </a:moveTo>
                <a:lnTo>
                  <a:pt x="12192" y="12153"/>
                </a:lnTo>
                <a:lnTo>
                  <a:pt x="15240" y="9118"/>
                </a:lnTo>
                <a:lnTo>
                  <a:pt x="15240" y="3035"/>
                </a:lnTo>
                <a:lnTo>
                  <a:pt x="12192" y="0"/>
                </a:lnTo>
                <a:lnTo>
                  <a:pt x="3048" y="0"/>
                </a:lnTo>
                <a:lnTo>
                  <a:pt x="0" y="3035"/>
                </a:lnTo>
                <a:lnTo>
                  <a:pt x="0" y="12153"/>
                </a:lnTo>
                <a:lnTo>
                  <a:pt x="6096" y="15189"/>
                </a:lnTo>
                <a:lnTo>
                  <a:pt x="9144" y="15189"/>
                </a:lnTo>
                <a:close/>
              </a:path>
            </a:pathLst>
          </a:custGeom>
          <a:solidFill>
            <a:srgbClr val="CC998C"/>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2059" name="object 803"/>
          <p:cNvSpPr>
            <a:spLocks/>
          </p:cNvSpPr>
          <p:nvPr/>
        </p:nvSpPr>
        <p:spPr bwMode="auto">
          <a:xfrm>
            <a:off x="6168457" y="1905960"/>
            <a:ext cx="115164" cy="270635"/>
          </a:xfrm>
          <a:custGeom>
            <a:avLst/>
            <a:gdLst>
              <a:gd name="T0" fmla="*/ 2953 w 131064"/>
              <a:gd name="T1" fmla="*/ 147756 h 307009"/>
              <a:gd name="T2" fmla="*/ 0 w 131064"/>
              <a:gd name="T3" fmla="*/ 174349 h 307009"/>
              <a:gd name="T4" fmla="*/ 2953 w 131064"/>
              <a:gd name="T5" fmla="*/ 183213 h 307009"/>
              <a:gd name="T6" fmla="*/ 5907 w 131064"/>
              <a:gd name="T7" fmla="*/ 189127 h 307009"/>
              <a:gd name="T8" fmla="*/ 23628 w 131064"/>
              <a:gd name="T9" fmla="*/ 209806 h 307009"/>
              <a:gd name="T10" fmla="*/ 41349 w 131064"/>
              <a:gd name="T11" fmla="*/ 233449 h 307009"/>
              <a:gd name="T12" fmla="*/ 64977 w 131064"/>
              <a:gd name="T13" fmla="*/ 257079 h 307009"/>
              <a:gd name="T14" fmla="*/ 88605 w 131064"/>
              <a:gd name="T15" fmla="*/ 277771 h 307009"/>
              <a:gd name="T16" fmla="*/ 115186 w 131064"/>
              <a:gd name="T17" fmla="*/ 298450 h 307009"/>
              <a:gd name="T18" fmla="*/ 124047 w 131064"/>
              <a:gd name="T19" fmla="*/ 298450 h 307009"/>
              <a:gd name="T20" fmla="*/ 127000 w 131064"/>
              <a:gd name="T21" fmla="*/ 295500 h 307009"/>
              <a:gd name="T22" fmla="*/ 127000 w 131064"/>
              <a:gd name="T23" fmla="*/ 286635 h 307009"/>
              <a:gd name="T24" fmla="*/ 112233 w 131064"/>
              <a:gd name="T25" fmla="*/ 268906 h 307009"/>
              <a:gd name="T26" fmla="*/ 91558 w 131064"/>
              <a:gd name="T27" fmla="*/ 239350 h 307009"/>
              <a:gd name="T28" fmla="*/ 70884 w 131064"/>
              <a:gd name="T29" fmla="*/ 206856 h 307009"/>
              <a:gd name="T30" fmla="*/ 56116 w 131064"/>
              <a:gd name="T31" fmla="*/ 183213 h 307009"/>
              <a:gd name="T32" fmla="*/ 47256 w 131064"/>
              <a:gd name="T33" fmla="*/ 174349 h 307009"/>
              <a:gd name="T34" fmla="*/ 44302 w 131064"/>
              <a:gd name="T35" fmla="*/ 171386 h 307009"/>
              <a:gd name="T36" fmla="*/ 44302 w 131064"/>
              <a:gd name="T37" fmla="*/ 162521 h 307009"/>
              <a:gd name="T38" fmla="*/ 50209 w 131064"/>
              <a:gd name="T39" fmla="*/ 132977 h 307009"/>
              <a:gd name="T40" fmla="*/ 56116 w 131064"/>
              <a:gd name="T41" fmla="*/ 91606 h 307009"/>
              <a:gd name="T42" fmla="*/ 62023 w 131064"/>
              <a:gd name="T43" fmla="*/ 59099 h 307009"/>
              <a:gd name="T44" fmla="*/ 64977 w 131064"/>
              <a:gd name="T45" fmla="*/ 32507 h 307009"/>
              <a:gd name="T46" fmla="*/ 64977 w 131064"/>
              <a:gd name="T47" fmla="*/ 23642 h 307009"/>
              <a:gd name="T48" fmla="*/ 62023 w 131064"/>
              <a:gd name="T49" fmla="*/ 17729 h 307009"/>
              <a:gd name="T50" fmla="*/ 56116 w 131064"/>
              <a:gd name="T51" fmla="*/ 8864 h 307009"/>
              <a:gd name="T52" fmla="*/ 47256 w 131064"/>
              <a:gd name="T53" fmla="*/ 2963 h 307009"/>
              <a:gd name="T54" fmla="*/ 38395 w 131064"/>
              <a:gd name="T55" fmla="*/ 0 h 307009"/>
              <a:gd name="T56" fmla="*/ 26581 w 131064"/>
              <a:gd name="T57" fmla="*/ 0 h 307009"/>
              <a:gd name="T58" fmla="*/ 23628 w 131064"/>
              <a:gd name="T59" fmla="*/ 2963 h 307009"/>
              <a:gd name="T60" fmla="*/ 17721 w 131064"/>
              <a:gd name="T61" fmla="*/ 5913 h 307009"/>
              <a:gd name="T62" fmla="*/ 14767 w 131064"/>
              <a:gd name="T63" fmla="*/ 11827 h 307009"/>
              <a:gd name="T64" fmla="*/ 11814 w 131064"/>
              <a:gd name="T65" fmla="*/ 14777 h 307009"/>
              <a:gd name="T66" fmla="*/ 11814 w 131064"/>
              <a:gd name="T67" fmla="*/ 20692 h 307009"/>
              <a:gd name="T68" fmla="*/ 8860 w 131064"/>
              <a:gd name="T69" fmla="*/ 29555 h 307009"/>
              <a:gd name="T70" fmla="*/ 0 w 131064"/>
              <a:gd name="T71" fmla="*/ 121162 h 307009"/>
              <a:gd name="T72" fmla="*/ 2953 w 131064"/>
              <a:gd name="T73" fmla="*/ 147756 h 307009"/>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31064" h="307009">
                <a:moveTo>
                  <a:pt x="3048" y="151993"/>
                </a:moveTo>
                <a:lnTo>
                  <a:pt x="0" y="179349"/>
                </a:lnTo>
                <a:lnTo>
                  <a:pt x="3048" y="188467"/>
                </a:lnTo>
                <a:lnTo>
                  <a:pt x="6096" y="194551"/>
                </a:lnTo>
                <a:lnTo>
                  <a:pt x="24384" y="215823"/>
                </a:lnTo>
                <a:lnTo>
                  <a:pt x="42672" y="240144"/>
                </a:lnTo>
                <a:lnTo>
                  <a:pt x="67056" y="264452"/>
                </a:lnTo>
                <a:lnTo>
                  <a:pt x="91440" y="285737"/>
                </a:lnTo>
                <a:lnTo>
                  <a:pt x="118872" y="307009"/>
                </a:lnTo>
                <a:lnTo>
                  <a:pt x="128016" y="307009"/>
                </a:lnTo>
                <a:lnTo>
                  <a:pt x="131064" y="303974"/>
                </a:lnTo>
                <a:lnTo>
                  <a:pt x="131064" y="294855"/>
                </a:lnTo>
                <a:lnTo>
                  <a:pt x="115824" y="276618"/>
                </a:lnTo>
                <a:lnTo>
                  <a:pt x="94488" y="246214"/>
                </a:lnTo>
                <a:lnTo>
                  <a:pt x="73152" y="212788"/>
                </a:lnTo>
                <a:lnTo>
                  <a:pt x="57912" y="188467"/>
                </a:lnTo>
                <a:lnTo>
                  <a:pt x="48768" y="179349"/>
                </a:lnTo>
                <a:lnTo>
                  <a:pt x="45720" y="176301"/>
                </a:lnTo>
                <a:lnTo>
                  <a:pt x="45720" y="167182"/>
                </a:lnTo>
                <a:lnTo>
                  <a:pt x="51816" y="136791"/>
                </a:lnTo>
                <a:lnTo>
                  <a:pt x="57912" y="94233"/>
                </a:lnTo>
                <a:lnTo>
                  <a:pt x="64008" y="60794"/>
                </a:lnTo>
                <a:lnTo>
                  <a:pt x="67056" y="33439"/>
                </a:lnTo>
                <a:lnTo>
                  <a:pt x="67056" y="24320"/>
                </a:lnTo>
                <a:lnTo>
                  <a:pt x="64008" y="18237"/>
                </a:lnTo>
                <a:lnTo>
                  <a:pt x="57912" y="9118"/>
                </a:lnTo>
                <a:lnTo>
                  <a:pt x="48768" y="3048"/>
                </a:lnTo>
                <a:lnTo>
                  <a:pt x="39624" y="0"/>
                </a:lnTo>
                <a:lnTo>
                  <a:pt x="27432" y="0"/>
                </a:lnTo>
                <a:lnTo>
                  <a:pt x="24384" y="3048"/>
                </a:lnTo>
                <a:lnTo>
                  <a:pt x="18288" y="6083"/>
                </a:lnTo>
                <a:lnTo>
                  <a:pt x="15240" y="12166"/>
                </a:lnTo>
                <a:lnTo>
                  <a:pt x="12192" y="15201"/>
                </a:lnTo>
                <a:lnTo>
                  <a:pt x="12192" y="21285"/>
                </a:lnTo>
                <a:lnTo>
                  <a:pt x="9144" y="30403"/>
                </a:lnTo>
                <a:lnTo>
                  <a:pt x="0" y="124637"/>
                </a:lnTo>
                <a:lnTo>
                  <a:pt x="3048" y="151993"/>
                </a:lnTo>
                <a:close/>
              </a:path>
            </a:pathLst>
          </a:custGeom>
          <a:solidFill>
            <a:srgbClr val="CC998C"/>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2060" name="object 804"/>
          <p:cNvSpPr>
            <a:spLocks/>
          </p:cNvSpPr>
          <p:nvPr/>
        </p:nvSpPr>
        <p:spPr bwMode="auto">
          <a:xfrm>
            <a:off x="6270665" y="2163640"/>
            <a:ext cx="12956" cy="12955"/>
          </a:xfrm>
          <a:custGeom>
            <a:avLst/>
            <a:gdLst>
              <a:gd name="T0" fmla="*/ 11430 w 15240"/>
              <a:gd name="T1" fmla="*/ 14287 h 15189"/>
              <a:gd name="T2" fmla="*/ 11430 w 15240"/>
              <a:gd name="T3" fmla="*/ 11431 h 15189"/>
              <a:gd name="T4" fmla="*/ 14288 w 15240"/>
              <a:gd name="T5" fmla="*/ 11431 h 15189"/>
              <a:gd name="T6" fmla="*/ 14288 w 15240"/>
              <a:gd name="T7" fmla="*/ 2855 h 15189"/>
              <a:gd name="T8" fmla="*/ 11430 w 15240"/>
              <a:gd name="T9" fmla="*/ 0 h 15189"/>
              <a:gd name="T10" fmla="*/ 5715 w 15240"/>
              <a:gd name="T11" fmla="*/ 0 h 15189"/>
              <a:gd name="T12" fmla="*/ 2858 w 15240"/>
              <a:gd name="T13" fmla="*/ 2855 h 15189"/>
              <a:gd name="T14" fmla="*/ 0 w 15240"/>
              <a:gd name="T15" fmla="*/ 5710 h 15189"/>
              <a:gd name="T16" fmla="*/ 0 w 15240"/>
              <a:gd name="T17" fmla="*/ 8577 h 15189"/>
              <a:gd name="T18" fmla="*/ 2858 w 15240"/>
              <a:gd name="T19" fmla="*/ 11431 h 15189"/>
              <a:gd name="T20" fmla="*/ 5715 w 15240"/>
              <a:gd name="T21" fmla="*/ 14287 h 15189"/>
              <a:gd name="T22" fmla="*/ 11430 w 15240"/>
              <a:gd name="T23" fmla="*/ 14287 h 1518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5240" h="15189">
                <a:moveTo>
                  <a:pt x="12192" y="15189"/>
                </a:moveTo>
                <a:lnTo>
                  <a:pt x="12192" y="12153"/>
                </a:lnTo>
                <a:lnTo>
                  <a:pt x="15240" y="12153"/>
                </a:lnTo>
                <a:lnTo>
                  <a:pt x="15240" y="3035"/>
                </a:lnTo>
                <a:lnTo>
                  <a:pt x="12192" y="0"/>
                </a:lnTo>
                <a:lnTo>
                  <a:pt x="6096" y="0"/>
                </a:lnTo>
                <a:lnTo>
                  <a:pt x="3048" y="3035"/>
                </a:lnTo>
                <a:lnTo>
                  <a:pt x="0" y="6070"/>
                </a:lnTo>
                <a:lnTo>
                  <a:pt x="0" y="9118"/>
                </a:lnTo>
                <a:lnTo>
                  <a:pt x="3048" y="12153"/>
                </a:lnTo>
                <a:lnTo>
                  <a:pt x="6096" y="15189"/>
                </a:lnTo>
                <a:lnTo>
                  <a:pt x="12192" y="15189"/>
                </a:lnTo>
                <a:close/>
              </a:path>
            </a:pathLst>
          </a:custGeom>
          <a:solidFill>
            <a:srgbClr val="CC998C"/>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2061" name="object 805"/>
          <p:cNvSpPr>
            <a:spLocks/>
          </p:cNvSpPr>
          <p:nvPr/>
        </p:nvSpPr>
        <p:spPr bwMode="auto">
          <a:xfrm>
            <a:off x="6192930" y="1930433"/>
            <a:ext cx="12956" cy="12955"/>
          </a:xfrm>
          <a:custGeom>
            <a:avLst/>
            <a:gdLst>
              <a:gd name="T0" fmla="*/ 0 w 15239"/>
              <a:gd name="T1" fmla="*/ 2855 h 15189"/>
              <a:gd name="T2" fmla="*/ 0 w 15239"/>
              <a:gd name="T3" fmla="*/ 8577 h 15189"/>
              <a:gd name="T4" fmla="*/ 2858 w 15239"/>
              <a:gd name="T5" fmla="*/ 11431 h 15189"/>
              <a:gd name="T6" fmla="*/ 2858 w 15239"/>
              <a:gd name="T7" fmla="*/ 14287 h 15189"/>
              <a:gd name="T8" fmla="*/ 8573 w 15239"/>
              <a:gd name="T9" fmla="*/ 14287 h 15189"/>
              <a:gd name="T10" fmla="*/ 11430 w 15239"/>
              <a:gd name="T11" fmla="*/ 11431 h 15189"/>
              <a:gd name="T12" fmla="*/ 14288 w 15239"/>
              <a:gd name="T13" fmla="*/ 8577 h 15189"/>
              <a:gd name="T14" fmla="*/ 14288 w 15239"/>
              <a:gd name="T15" fmla="*/ 5710 h 15189"/>
              <a:gd name="T16" fmla="*/ 11430 w 15239"/>
              <a:gd name="T17" fmla="*/ 2855 h 15189"/>
              <a:gd name="T18" fmla="*/ 8573 w 15239"/>
              <a:gd name="T19" fmla="*/ 0 h 15189"/>
              <a:gd name="T20" fmla="*/ 2858 w 15239"/>
              <a:gd name="T21" fmla="*/ 0 h 15189"/>
              <a:gd name="T22" fmla="*/ 0 w 15239"/>
              <a:gd name="T23" fmla="*/ 2855 h 1518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5239" h="15189">
                <a:moveTo>
                  <a:pt x="0" y="3035"/>
                </a:moveTo>
                <a:lnTo>
                  <a:pt x="0" y="9118"/>
                </a:lnTo>
                <a:lnTo>
                  <a:pt x="3048" y="12153"/>
                </a:lnTo>
                <a:lnTo>
                  <a:pt x="3048" y="15189"/>
                </a:lnTo>
                <a:lnTo>
                  <a:pt x="9144" y="15189"/>
                </a:lnTo>
                <a:lnTo>
                  <a:pt x="12191" y="12153"/>
                </a:lnTo>
                <a:lnTo>
                  <a:pt x="15239" y="9118"/>
                </a:lnTo>
                <a:lnTo>
                  <a:pt x="15239" y="6070"/>
                </a:lnTo>
                <a:lnTo>
                  <a:pt x="12191" y="3035"/>
                </a:lnTo>
                <a:lnTo>
                  <a:pt x="9144" y="0"/>
                </a:lnTo>
                <a:lnTo>
                  <a:pt x="3048" y="0"/>
                </a:lnTo>
                <a:lnTo>
                  <a:pt x="0" y="3035"/>
                </a:lnTo>
                <a:close/>
              </a:path>
            </a:pathLst>
          </a:custGeom>
          <a:solidFill>
            <a:srgbClr val="CC998C"/>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2062" name="object 806"/>
          <p:cNvSpPr>
            <a:spLocks/>
          </p:cNvSpPr>
          <p:nvPr/>
        </p:nvSpPr>
        <p:spPr bwMode="auto">
          <a:xfrm>
            <a:off x="6165579" y="1905960"/>
            <a:ext cx="67658" cy="129559"/>
          </a:xfrm>
          <a:custGeom>
            <a:avLst/>
            <a:gdLst>
              <a:gd name="T0" fmla="*/ 41782 w 76200"/>
              <a:gd name="T1" fmla="*/ 0 h 145910"/>
              <a:gd name="T2" fmla="*/ 26859 w 76200"/>
              <a:gd name="T3" fmla="*/ 0 h 145910"/>
              <a:gd name="T4" fmla="*/ 20890 w 76200"/>
              <a:gd name="T5" fmla="*/ 2985 h 145910"/>
              <a:gd name="T6" fmla="*/ 11937 w 76200"/>
              <a:gd name="T7" fmla="*/ 14885 h 145910"/>
              <a:gd name="T8" fmla="*/ 8952 w 76200"/>
              <a:gd name="T9" fmla="*/ 23814 h 145910"/>
              <a:gd name="T10" fmla="*/ 2984 w 76200"/>
              <a:gd name="T11" fmla="*/ 68459 h 145910"/>
              <a:gd name="T12" fmla="*/ 0 w 76200"/>
              <a:gd name="T13" fmla="*/ 139903 h 145910"/>
              <a:gd name="T14" fmla="*/ 11937 w 76200"/>
              <a:gd name="T15" fmla="*/ 139903 h 145910"/>
              <a:gd name="T16" fmla="*/ 26859 w 76200"/>
              <a:gd name="T17" fmla="*/ 142875 h 145910"/>
              <a:gd name="T18" fmla="*/ 59689 w 76200"/>
              <a:gd name="T19" fmla="*/ 139903 h 145910"/>
              <a:gd name="T20" fmla="*/ 62673 w 76200"/>
              <a:gd name="T21" fmla="*/ 101202 h 145910"/>
              <a:gd name="T22" fmla="*/ 71627 w 76200"/>
              <a:gd name="T23" fmla="*/ 44656 h 145910"/>
              <a:gd name="T24" fmla="*/ 74612 w 76200"/>
              <a:gd name="T25" fmla="*/ 29771 h 145910"/>
              <a:gd name="T26" fmla="*/ 71627 w 76200"/>
              <a:gd name="T27" fmla="*/ 20842 h 145910"/>
              <a:gd name="T28" fmla="*/ 68642 w 76200"/>
              <a:gd name="T29" fmla="*/ 11913 h 145910"/>
              <a:gd name="T30" fmla="*/ 62673 w 76200"/>
              <a:gd name="T31" fmla="*/ 5956 h 145910"/>
              <a:gd name="T32" fmla="*/ 59689 w 76200"/>
              <a:gd name="T33" fmla="*/ 2985 h 145910"/>
              <a:gd name="T34" fmla="*/ 53720 w 76200"/>
              <a:gd name="T35" fmla="*/ 0 h 145910"/>
              <a:gd name="T36" fmla="*/ 41782 w 76200"/>
              <a:gd name="T37" fmla="*/ 0 h 14591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76200" h="145910">
                <a:moveTo>
                  <a:pt x="42671" y="0"/>
                </a:moveTo>
                <a:lnTo>
                  <a:pt x="27431" y="0"/>
                </a:lnTo>
                <a:lnTo>
                  <a:pt x="21335" y="3048"/>
                </a:lnTo>
                <a:lnTo>
                  <a:pt x="12191" y="15201"/>
                </a:lnTo>
                <a:lnTo>
                  <a:pt x="9143" y="24320"/>
                </a:lnTo>
                <a:lnTo>
                  <a:pt x="3047" y="69913"/>
                </a:lnTo>
                <a:lnTo>
                  <a:pt x="0" y="142875"/>
                </a:lnTo>
                <a:lnTo>
                  <a:pt x="12191" y="142875"/>
                </a:lnTo>
                <a:lnTo>
                  <a:pt x="27431" y="145910"/>
                </a:lnTo>
                <a:lnTo>
                  <a:pt x="60959" y="142875"/>
                </a:lnTo>
                <a:lnTo>
                  <a:pt x="64007" y="103352"/>
                </a:lnTo>
                <a:lnTo>
                  <a:pt x="73151" y="45605"/>
                </a:lnTo>
                <a:lnTo>
                  <a:pt x="76200" y="30403"/>
                </a:lnTo>
                <a:lnTo>
                  <a:pt x="73151" y="21285"/>
                </a:lnTo>
                <a:lnTo>
                  <a:pt x="70103" y="12166"/>
                </a:lnTo>
                <a:lnTo>
                  <a:pt x="64007" y="6083"/>
                </a:lnTo>
                <a:lnTo>
                  <a:pt x="60959" y="3048"/>
                </a:lnTo>
                <a:lnTo>
                  <a:pt x="54863" y="0"/>
                </a:lnTo>
                <a:lnTo>
                  <a:pt x="42671" y="0"/>
                </a:lnTo>
                <a:close/>
              </a:path>
            </a:pathLst>
          </a:custGeom>
          <a:solidFill>
            <a:srgbClr val="3893D1"/>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2063" name="object 807"/>
          <p:cNvSpPr>
            <a:spLocks/>
          </p:cNvSpPr>
          <p:nvPr/>
        </p:nvSpPr>
        <p:spPr bwMode="auto">
          <a:xfrm>
            <a:off x="6181414" y="1949146"/>
            <a:ext cx="33110" cy="34549"/>
          </a:xfrm>
          <a:custGeom>
            <a:avLst/>
            <a:gdLst>
              <a:gd name="T0" fmla="*/ 6086 w 36575"/>
              <a:gd name="T1" fmla="*/ 17587 h 39509"/>
              <a:gd name="T2" fmla="*/ 9128 w 36575"/>
              <a:gd name="T3" fmla="*/ 20513 h 39509"/>
              <a:gd name="T4" fmla="*/ 21300 w 36575"/>
              <a:gd name="T5" fmla="*/ 20513 h 39509"/>
              <a:gd name="T6" fmla="*/ 27385 w 36575"/>
              <a:gd name="T7" fmla="*/ 14659 h 39509"/>
              <a:gd name="T8" fmla="*/ 27385 w 36575"/>
              <a:gd name="T9" fmla="*/ 8793 h 39509"/>
              <a:gd name="T10" fmla="*/ 21300 w 36575"/>
              <a:gd name="T11" fmla="*/ 8793 h 39509"/>
              <a:gd name="T12" fmla="*/ 18257 w 36575"/>
              <a:gd name="T13" fmla="*/ 17587 h 39509"/>
              <a:gd name="T14" fmla="*/ 6086 w 36575"/>
              <a:gd name="T15" fmla="*/ 17587 h 39509"/>
              <a:gd name="T16" fmla="*/ 33470 w 36575"/>
              <a:gd name="T17" fmla="*/ 14659 h 39509"/>
              <a:gd name="T18" fmla="*/ 33470 w 36575"/>
              <a:gd name="T19" fmla="*/ 26379 h 39509"/>
              <a:gd name="T20" fmla="*/ 27385 w 36575"/>
              <a:gd name="T21" fmla="*/ 29307 h 39509"/>
              <a:gd name="T22" fmla="*/ 24342 w 36575"/>
              <a:gd name="T23" fmla="*/ 38100 h 39509"/>
              <a:gd name="T24" fmla="*/ 30427 w 36575"/>
              <a:gd name="T25" fmla="*/ 32246 h 39509"/>
              <a:gd name="T26" fmla="*/ 36513 w 36575"/>
              <a:gd name="T27" fmla="*/ 26379 h 39509"/>
              <a:gd name="T28" fmla="*/ 33470 w 36575"/>
              <a:gd name="T29" fmla="*/ 14659 h 39509"/>
              <a:gd name="T30" fmla="*/ 9128 w 36575"/>
              <a:gd name="T31" fmla="*/ 2927 h 39509"/>
              <a:gd name="T32" fmla="*/ 3043 w 36575"/>
              <a:gd name="T33" fmla="*/ 8793 h 39509"/>
              <a:gd name="T34" fmla="*/ 0 w 36575"/>
              <a:gd name="T35" fmla="*/ 17587 h 39509"/>
              <a:gd name="T36" fmla="*/ 0 w 36575"/>
              <a:gd name="T37" fmla="*/ 23453 h 39509"/>
              <a:gd name="T38" fmla="*/ 3043 w 36575"/>
              <a:gd name="T39" fmla="*/ 29307 h 39509"/>
              <a:gd name="T40" fmla="*/ 9128 w 36575"/>
              <a:gd name="T41" fmla="*/ 35173 h 39509"/>
              <a:gd name="T42" fmla="*/ 15214 w 36575"/>
              <a:gd name="T43" fmla="*/ 38100 h 39509"/>
              <a:gd name="T44" fmla="*/ 24342 w 36575"/>
              <a:gd name="T45" fmla="*/ 38100 h 39509"/>
              <a:gd name="T46" fmla="*/ 27385 w 36575"/>
              <a:gd name="T47" fmla="*/ 29307 h 39509"/>
              <a:gd name="T48" fmla="*/ 21300 w 36575"/>
              <a:gd name="T49" fmla="*/ 32246 h 39509"/>
              <a:gd name="T50" fmla="*/ 12171 w 36575"/>
              <a:gd name="T51" fmla="*/ 32246 h 39509"/>
              <a:gd name="T52" fmla="*/ 12171 w 36575"/>
              <a:gd name="T53" fmla="*/ 29307 h 39509"/>
              <a:gd name="T54" fmla="*/ 6086 w 36575"/>
              <a:gd name="T55" fmla="*/ 26379 h 39509"/>
              <a:gd name="T56" fmla="*/ 6086 w 36575"/>
              <a:gd name="T57" fmla="*/ 23453 h 39509"/>
              <a:gd name="T58" fmla="*/ 6086 w 36575"/>
              <a:gd name="T59" fmla="*/ 26379 h 39509"/>
              <a:gd name="T60" fmla="*/ 9128 w 36575"/>
              <a:gd name="T61" fmla="*/ 20513 h 39509"/>
              <a:gd name="T62" fmla="*/ 6086 w 36575"/>
              <a:gd name="T63" fmla="*/ 17587 h 39509"/>
              <a:gd name="T64" fmla="*/ 6086 w 36575"/>
              <a:gd name="T65" fmla="*/ 20513 h 39509"/>
              <a:gd name="T66" fmla="*/ 3043 w 36575"/>
              <a:gd name="T67" fmla="*/ 17587 h 39509"/>
              <a:gd name="T68" fmla="*/ 6086 w 36575"/>
              <a:gd name="T69" fmla="*/ 11720 h 39509"/>
              <a:gd name="T70" fmla="*/ 9128 w 36575"/>
              <a:gd name="T71" fmla="*/ 8793 h 39509"/>
              <a:gd name="T72" fmla="*/ 15214 w 36575"/>
              <a:gd name="T73" fmla="*/ 5866 h 39509"/>
              <a:gd name="T74" fmla="*/ 24342 w 36575"/>
              <a:gd name="T75" fmla="*/ 5866 h 39509"/>
              <a:gd name="T76" fmla="*/ 27385 w 36575"/>
              <a:gd name="T77" fmla="*/ 8793 h 39509"/>
              <a:gd name="T78" fmla="*/ 27385 w 36575"/>
              <a:gd name="T79" fmla="*/ 14659 h 39509"/>
              <a:gd name="T80" fmla="*/ 33470 w 36575"/>
              <a:gd name="T81" fmla="*/ 14659 h 39509"/>
              <a:gd name="T82" fmla="*/ 36513 w 36575"/>
              <a:gd name="T83" fmla="*/ 26379 h 39509"/>
              <a:gd name="T84" fmla="*/ 39557 w 36575"/>
              <a:gd name="T85" fmla="*/ 20513 h 39509"/>
              <a:gd name="T86" fmla="*/ 39557 w 36575"/>
              <a:gd name="T87" fmla="*/ 11720 h 39509"/>
              <a:gd name="T88" fmla="*/ 36513 w 36575"/>
              <a:gd name="T89" fmla="*/ 5866 h 39509"/>
              <a:gd name="T90" fmla="*/ 30427 w 36575"/>
              <a:gd name="T91" fmla="*/ 2927 h 39509"/>
              <a:gd name="T92" fmla="*/ 21300 w 36575"/>
              <a:gd name="T93" fmla="*/ 0 h 39509"/>
              <a:gd name="T94" fmla="*/ 15214 w 36575"/>
              <a:gd name="T95" fmla="*/ 0 h 39509"/>
              <a:gd name="T96" fmla="*/ 9128 w 36575"/>
              <a:gd name="T97" fmla="*/ 2927 h 39509"/>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36575" h="39509">
                <a:moveTo>
                  <a:pt x="6096" y="18237"/>
                </a:moveTo>
                <a:lnTo>
                  <a:pt x="9144" y="21272"/>
                </a:lnTo>
                <a:lnTo>
                  <a:pt x="21336" y="21272"/>
                </a:lnTo>
                <a:lnTo>
                  <a:pt x="27431" y="15201"/>
                </a:lnTo>
                <a:lnTo>
                  <a:pt x="27431" y="9118"/>
                </a:lnTo>
                <a:lnTo>
                  <a:pt x="21336" y="9118"/>
                </a:lnTo>
                <a:lnTo>
                  <a:pt x="18288" y="18237"/>
                </a:lnTo>
                <a:lnTo>
                  <a:pt x="6096" y="18237"/>
                </a:lnTo>
                <a:close/>
              </a:path>
              <a:path w="36575" h="39509">
                <a:moveTo>
                  <a:pt x="33527" y="15201"/>
                </a:moveTo>
                <a:lnTo>
                  <a:pt x="33527" y="27355"/>
                </a:lnTo>
                <a:lnTo>
                  <a:pt x="27431" y="30391"/>
                </a:lnTo>
                <a:lnTo>
                  <a:pt x="24383" y="39509"/>
                </a:lnTo>
                <a:lnTo>
                  <a:pt x="30479" y="33439"/>
                </a:lnTo>
                <a:lnTo>
                  <a:pt x="36575" y="27355"/>
                </a:lnTo>
                <a:lnTo>
                  <a:pt x="33527" y="15201"/>
                </a:lnTo>
                <a:close/>
              </a:path>
              <a:path w="36575" h="39509">
                <a:moveTo>
                  <a:pt x="9144" y="3035"/>
                </a:moveTo>
                <a:lnTo>
                  <a:pt x="3048" y="9118"/>
                </a:lnTo>
                <a:lnTo>
                  <a:pt x="0" y="18237"/>
                </a:lnTo>
                <a:lnTo>
                  <a:pt x="0" y="24320"/>
                </a:lnTo>
                <a:lnTo>
                  <a:pt x="3048" y="30391"/>
                </a:lnTo>
                <a:lnTo>
                  <a:pt x="9144" y="36474"/>
                </a:lnTo>
                <a:lnTo>
                  <a:pt x="15240" y="39509"/>
                </a:lnTo>
                <a:lnTo>
                  <a:pt x="24383" y="39509"/>
                </a:lnTo>
                <a:lnTo>
                  <a:pt x="27431" y="30391"/>
                </a:lnTo>
                <a:lnTo>
                  <a:pt x="21336" y="33439"/>
                </a:lnTo>
                <a:lnTo>
                  <a:pt x="12192" y="33439"/>
                </a:lnTo>
                <a:lnTo>
                  <a:pt x="12192" y="30391"/>
                </a:lnTo>
                <a:lnTo>
                  <a:pt x="6096" y="27355"/>
                </a:lnTo>
                <a:lnTo>
                  <a:pt x="6096" y="24320"/>
                </a:lnTo>
                <a:lnTo>
                  <a:pt x="6096" y="27355"/>
                </a:lnTo>
                <a:lnTo>
                  <a:pt x="9144" y="21272"/>
                </a:lnTo>
                <a:lnTo>
                  <a:pt x="6096" y="18237"/>
                </a:lnTo>
                <a:lnTo>
                  <a:pt x="6096" y="21272"/>
                </a:lnTo>
                <a:lnTo>
                  <a:pt x="3048" y="18237"/>
                </a:lnTo>
                <a:lnTo>
                  <a:pt x="6096" y="12153"/>
                </a:lnTo>
                <a:lnTo>
                  <a:pt x="9144" y="9118"/>
                </a:lnTo>
                <a:lnTo>
                  <a:pt x="15240" y="6083"/>
                </a:lnTo>
                <a:lnTo>
                  <a:pt x="24383" y="6083"/>
                </a:lnTo>
                <a:lnTo>
                  <a:pt x="27431" y="9118"/>
                </a:lnTo>
                <a:lnTo>
                  <a:pt x="27431" y="15201"/>
                </a:lnTo>
                <a:lnTo>
                  <a:pt x="33527" y="15201"/>
                </a:lnTo>
                <a:lnTo>
                  <a:pt x="36575" y="27355"/>
                </a:lnTo>
                <a:lnTo>
                  <a:pt x="39624" y="21272"/>
                </a:lnTo>
                <a:lnTo>
                  <a:pt x="39624" y="12153"/>
                </a:lnTo>
                <a:lnTo>
                  <a:pt x="36575" y="6083"/>
                </a:lnTo>
                <a:lnTo>
                  <a:pt x="30479" y="3035"/>
                </a:lnTo>
                <a:lnTo>
                  <a:pt x="21336" y="0"/>
                </a:lnTo>
                <a:lnTo>
                  <a:pt x="15240" y="0"/>
                </a:lnTo>
                <a:lnTo>
                  <a:pt x="9144" y="30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2064" name="object 82"/>
          <p:cNvSpPr>
            <a:spLocks/>
          </p:cNvSpPr>
          <p:nvPr/>
        </p:nvSpPr>
        <p:spPr bwMode="auto">
          <a:xfrm>
            <a:off x="5668934" y="2185232"/>
            <a:ext cx="86373" cy="103647"/>
          </a:xfrm>
          <a:custGeom>
            <a:avLst/>
            <a:gdLst>
              <a:gd name="T0" fmla="*/ 0 w 97840"/>
              <a:gd name="T1" fmla="*/ 59633 h 118376"/>
              <a:gd name="T2" fmla="*/ 0 w 97840"/>
              <a:gd name="T3" fmla="*/ 114300 h 118376"/>
              <a:gd name="T4" fmla="*/ 12524 w 97840"/>
              <a:gd name="T5" fmla="*/ 111823 h 118376"/>
              <a:gd name="T6" fmla="*/ 30081 w 97840"/>
              <a:gd name="T7" fmla="*/ 109334 h 118376"/>
              <a:gd name="T8" fmla="*/ 40107 w 97840"/>
              <a:gd name="T9" fmla="*/ 106845 h 118376"/>
              <a:gd name="T10" fmla="*/ 47625 w 97840"/>
              <a:gd name="T11" fmla="*/ 104367 h 118376"/>
              <a:gd name="T12" fmla="*/ 60162 w 97840"/>
              <a:gd name="T13" fmla="*/ 101878 h 118376"/>
              <a:gd name="T14" fmla="*/ 70188 w 97840"/>
              <a:gd name="T15" fmla="*/ 96912 h 118376"/>
              <a:gd name="T16" fmla="*/ 77706 w 97840"/>
              <a:gd name="T17" fmla="*/ 94422 h 118376"/>
              <a:gd name="T18" fmla="*/ 82726 w 97840"/>
              <a:gd name="T19" fmla="*/ 89456 h 118376"/>
              <a:gd name="T20" fmla="*/ 85224 w 97840"/>
              <a:gd name="T21" fmla="*/ 84489 h 118376"/>
              <a:gd name="T22" fmla="*/ 90243 w 97840"/>
              <a:gd name="T23" fmla="*/ 79511 h 118376"/>
              <a:gd name="T24" fmla="*/ 92753 w 97840"/>
              <a:gd name="T25" fmla="*/ 72055 h 118376"/>
              <a:gd name="T26" fmla="*/ 95250 w 97840"/>
              <a:gd name="T27" fmla="*/ 64599 h 118376"/>
              <a:gd name="T28" fmla="*/ 95250 w 97840"/>
              <a:gd name="T29" fmla="*/ 0 h 118376"/>
              <a:gd name="T30" fmla="*/ 77706 w 97840"/>
              <a:gd name="T31" fmla="*/ 22355 h 118376"/>
              <a:gd name="T32" fmla="*/ 67679 w 97840"/>
              <a:gd name="T33" fmla="*/ 34788 h 118376"/>
              <a:gd name="T34" fmla="*/ 52645 w 97840"/>
              <a:gd name="T35" fmla="*/ 44721 h 118376"/>
              <a:gd name="T36" fmla="*/ 42617 w 97840"/>
              <a:gd name="T37" fmla="*/ 52177 h 118376"/>
              <a:gd name="T38" fmla="*/ 32578 w 97840"/>
              <a:gd name="T39" fmla="*/ 54667 h 118376"/>
              <a:gd name="T40" fmla="*/ 20054 w 97840"/>
              <a:gd name="T41" fmla="*/ 57156 h 118376"/>
              <a:gd name="T42" fmla="*/ 10026 w 97840"/>
              <a:gd name="T43" fmla="*/ 59633 h 118376"/>
              <a:gd name="T44" fmla="*/ 0 w 97840"/>
              <a:gd name="T45" fmla="*/ 59633 h 11837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97840" h="118376">
                <a:moveTo>
                  <a:pt x="0" y="61760"/>
                </a:moveTo>
                <a:lnTo>
                  <a:pt x="0" y="118376"/>
                </a:lnTo>
                <a:lnTo>
                  <a:pt x="12865" y="115811"/>
                </a:lnTo>
                <a:lnTo>
                  <a:pt x="30899" y="113233"/>
                </a:lnTo>
                <a:lnTo>
                  <a:pt x="41198" y="110655"/>
                </a:lnTo>
                <a:lnTo>
                  <a:pt x="48920" y="108089"/>
                </a:lnTo>
                <a:lnTo>
                  <a:pt x="61798" y="105511"/>
                </a:lnTo>
                <a:lnTo>
                  <a:pt x="72097" y="100368"/>
                </a:lnTo>
                <a:lnTo>
                  <a:pt x="79819" y="97789"/>
                </a:lnTo>
                <a:lnTo>
                  <a:pt x="84975" y="92646"/>
                </a:lnTo>
                <a:lnTo>
                  <a:pt x="87541" y="87502"/>
                </a:lnTo>
                <a:lnTo>
                  <a:pt x="92697" y="82346"/>
                </a:lnTo>
                <a:lnTo>
                  <a:pt x="95275" y="74625"/>
                </a:lnTo>
                <a:lnTo>
                  <a:pt x="97840" y="66903"/>
                </a:lnTo>
                <a:lnTo>
                  <a:pt x="97840" y="0"/>
                </a:lnTo>
                <a:lnTo>
                  <a:pt x="79819" y="23152"/>
                </a:lnTo>
                <a:lnTo>
                  <a:pt x="69519" y="36029"/>
                </a:lnTo>
                <a:lnTo>
                  <a:pt x="54076" y="46316"/>
                </a:lnTo>
                <a:lnTo>
                  <a:pt x="43776" y="54038"/>
                </a:lnTo>
                <a:lnTo>
                  <a:pt x="33464" y="56616"/>
                </a:lnTo>
                <a:lnTo>
                  <a:pt x="20599" y="59194"/>
                </a:lnTo>
                <a:lnTo>
                  <a:pt x="10299" y="61760"/>
                </a:lnTo>
                <a:lnTo>
                  <a:pt x="0" y="6176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2065" name="object 83"/>
          <p:cNvSpPr>
            <a:spLocks/>
          </p:cNvSpPr>
          <p:nvPr/>
        </p:nvSpPr>
        <p:spPr bwMode="auto">
          <a:xfrm>
            <a:off x="5668935" y="2287441"/>
            <a:ext cx="11516" cy="1439"/>
          </a:xfrm>
          <a:custGeom>
            <a:avLst/>
            <a:gdLst>
              <a:gd name="T0" fmla="*/ 12700 w 12875"/>
              <a:gd name="T1" fmla="*/ 0 h 2573"/>
              <a:gd name="T2" fmla="*/ 0 w 12875"/>
              <a:gd name="T3" fmla="*/ 1587 h 2573"/>
              <a:gd name="T4" fmla="*/ 0 60000 65536"/>
              <a:gd name="T5" fmla="*/ 0 60000 65536"/>
            </a:gdLst>
            <a:ahLst/>
            <a:cxnLst>
              <a:cxn ang="T4">
                <a:pos x="T0" y="T1"/>
              </a:cxn>
              <a:cxn ang="T5">
                <a:pos x="T2" y="T3"/>
              </a:cxn>
            </a:cxnLst>
            <a:rect l="0" t="0" r="r" b="b"/>
            <a:pathLst>
              <a:path w="12875" h="2573">
                <a:moveTo>
                  <a:pt x="12875" y="0"/>
                </a:moveTo>
                <a:lnTo>
                  <a:pt x="0" y="2573"/>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066" name="object 84"/>
          <p:cNvSpPr>
            <a:spLocks/>
          </p:cNvSpPr>
          <p:nvPr/>
        </p:nvSpPr>
        <p:spPr bwMode="auto">
          <a:xfrm>
            <a:off x="5680452" y="2284561"/>
            <a:ext cx="15835" cy="2879"/>
          </a:xfrm>
          <a:custGeom>
            <a:avLst/>
            <a:gdLst>
              <a:gd name="T0" fmla="*/ 17463 w 18025"/>
              <a:gd name="T1" fmla="*/ 0 h 2573"/>
              <a:gd name="T2" fmla="*/ 0 w 18025"/>
              <a:gd name="T3" fmla="*/ 3175 h 2573"/>
              <a:gd name="T4" fmla="*/ 0 60000 65536"/>
              <a:gd name="T5" fmla="*/ 0 60000 65536"/>
            </a:gdLst>
            <a:ahLst/>
            <a:cxnLst>
              <a:cxn ang="T4">
                <a:pos x="T0" y="T1"/>
              </a:cxn>
              <a:cxn ang="T5">
                <a:pos x="T2" y="T3"/>
              </a:cxn>
            </a:cxnLst>
            <a:rect l="0" t="0" r="r" b="b"/>
            <a:pathLst>
              <a:path w="18025" h="2573">
                <a:moveTo>
                  <a:pt x="18025" y="0"/>
                </a:moveTo>
                <a:lnTo>
                  <a:pt x="0" y="2573"/>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067" name="object 85"/>
          <p:cNvSpPr>
            <a:spLocks/>
          </p:cNvSpPr>
          <p:nvPr/>
        </p:nvSpPr>
        <p:spPr bwMode="auto">
          <a:xfrm>
            <a:off x="5696287" y="2281682"/>
            <a:ext cx="8637" cy="2879"/>
          </a:xfrm>
          <a:custGeom>
            <a:avLst/>
            <a:gdLst>
              <a:gd name="T0" fmla="*/ 9525 w 10300"/>
              <a:gd name="T1" fmla="*/ 0 h 2573"/>
              <a:gd name="T2" fmla="*/ 0 w 10300"/>
              <a:gd name="T3" fmla="*/ 3175 h 2573"/>
              <a:gd name="T4" fmla="*/ 0 60000 65536"/>
              <a:gd name="T5" fmla="*/ 0 60000 65536"/>
            </a:gdLst>
            <a:ahLst/>
            <a:cxnLst>
              <a:cxn ang="T4">
                <a:pos x="T0" y="T1"/>
              </a:cxn>
              <a:cxn ang="T5">
                <a:pos x="T2" y="T3"/>
              </a:cxn>
            </a:cxnLst>
            <a:rect l="0" t="0" r="r" b="b"/>
            <a:pathLst>
              <a:path w="10300" h="2573">
                <a:moveTo>
                  <a:pt x="10300" y="0"/>
                </a:moveTo>
                <a:lnTo>
                  <a:pt x="0" y="2573"/>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068" name="object 86"/>
          <p:cNvSpPr>
            <a:spLocks/>
          </p:cNvSpPr>
          <p:nvPr/>
        </p:nvSpPr>
        <p:spPr bwMode="auto">
          <a:xfrm>
            <a:off x="5704924" y="2280242"/>
            <a:ext cx="7197" cy="1440"/>
          </a:xfrm>
          <a:custGeom>
            <a:avLst/>
            <a:gdLst>
              <a:gd name="T0" fmla="*/ 7937 w 7725"/>
              <a:gd name="T1" fmla="*/ 0 h 2573"/>
              <a:gd name="T2" fmla="*/ 0 w 7725"/>
              <a:gd name="T3" fmla="*/ 1588 h 2573"/>
              <a:gd name="T4" fmla="*/ 0 60000 65536"/>
              <a:gd name="T5" fmla="*/ 0 60000 65536"/>
            </a:gdLst>
            <a:ahLst/>
            <a:cxnLst>
              <a:cxn ang="T4">
                <a:pos x="T0" y="T1"/>
              </a:cxn>
              <a:cxn ang="T5">
                <a:pos x="T2" y="T3"/>
              </a:cxn>
            </a:cxnLst>
            <a:rect l="0" t="0" r="r" b="b"/>
            <a:pathLst>
              <a:path w="7725" h="2573">
                <a:moveTo>
                  <a:pt x="7725" y="0"/>
                </a:moveTo>
                <a:lnTo>
                  <a:pt x="0" y="2573"/>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069" name="object 87"/>
          <p:cNvSpPr>
            <a:spLocks/>
          </p:cNvSpPr>
          <p:nvPr/>
        </p:nvSpPr>
        <p:spPr bwMode="auto">
          <a:xfrm>
            <a:off x="5712121" y="2277363"/>
            <a:ext cx="11516" cy="2879"/>
          </a:xfrm>
          <a:custGeom>
            <a:avLst/>
            <a:gdLst>
              <a:gd name="T0" fmla="*/ 12700 w 12875"/>
              <a:gd name="T1" fmla="*/ 0 h 2573"/>
              <a:gd name="T2" fmla="*/ 0 w 12875"/>
              <a:gd name="T3" fmla="*/ 3175 h 2573"/>
              <a:gd name="T4" fmla="*/ 0 60000 65536"/>
              <a:gd name="T5" fmla="*/ 0 60000 65536"/>
            </a:gdLst>
            <a:ahLst/>
            <a:cxnLst>
              <a:cxn ang="T4">
                <a:pos x="T0" y="T1"/>
              </a:cxn>
              <a:cxn ang="T5">
                <a:pos x="T2" y="T3"/>
              </a:cxn>
            </a:cxnLst>
            <a:rect l="0" t="0" r="r" b="b"/>
            <a:pathLst>
              <a:path w="12875" h="2573">
                <a:moveTo>
                  <a:pt x="12875" y="0"/>
                </a:moveTo>
                <a:lnTo>
                  <a:pt x="0" y="2573"/>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070" name="object 88"/>
          <p:cNvSpPr>
            <a:spLocks/>
          </p:cNvSpPr>
          <p:nvPr/>
        </p:nvSpPr>
        <p:spPr bwMode="auto">
          <a:xfrm>
            <a:off x="5723638" y="2273045"/>
            <a:ext cx="8637" cy="4318"/>
          </a:xfrm>
          <a:custGeom>
            <a:avLst/>
            <a:gdLst>
              <a:gd name="T0" fmla="*/ 9525 w 10300"/>
              <a:gd name="T1" fmla="*/ 0 h 5147"/>
              <a:gd name="T2" fmla="*/ 0 w 10300"/>
              <a:gd name="T3" fmla="*/ 4762 h 5147"/>
              <a:gd name="T4" fmla="*/ 0 60000 65536"/>
              <a:gd name="T5" fmla="*/ 0 60000 65536"/>
            </a:gdLst>
            <a:ahLst/>
            <a:cxnLst>
              <a:cxn ang="T4">
                <a:pos x="T0" y="T1"/>
              </a:cxn>
              <a:cxn ang="T5">
                <a:pos x="T2" y="T3"/>
              </a:cxn>
            </a:cxnLst>
            <a:rect l="0" t="0" r="r" b="b"/>
            <a:pathLst>
              <a:path w="10300" h="5147">
                <a:moveTo>
                  <a:pt x="10300" y="0"/>
                </a:moveTo>
                <a:lnTo>
                  <a:pt x="0" y="5147"/>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071" name="object 89"/>
          <p:cNvSpPr>
            <a:spLocks/>
          </p:cNvSpPr>
          <p:nvPr/>
        </p:nvSpPr>
        <p:spPr bwMode="auto">
          <a:xfrm>
            <a:off x="5732275" y="2271605"/>
            <a:ext cx="7198" cy="1440"/>
          </a:xfrm>
          <a:custGeom>
            <a:avLst/>
            <a:gdLst>
              <a:gd name="T0" fmla="*/ 7938 w 7725"/>
              <a:gd name="T1" fmla="*/ 0 h 2573"/>
              <a:gd name="T2" fmla="*/ 0 w 7725"/>
              <a:gd name="T3" fmla="*/ 1588 h 2573"/>
              <a:gd name="T4" fmla="*/ 0 60000 65536"/>
              <a:gd name="T5" fmla="*/ 0 60000 65536"/>
            </a:gdLst>
            <a:ahLst/>
            <a:cxnLst>
              <a:cxn ang="T4">
                <a:pos x="T0" y="T1"/>
              </a:cxn>
              <a:cxn ang="T5">
                <a:pos x="T2" y="T3"/>
              </a:cxn>
            </a:cxnLst>
            <a:rect l="0" t="0" r="r" b="b"/>
            <a:pathLst>
              <a:path w="7725" h="2573">
                <a:moveTo>
                  <a:pt x="7725" y="0"/>
                </a:moveTo>
                <a:lnTo>
                  <a:pt x="0" y="2573"/>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072" name="object 90"/>
          <p:cNvSpPr>
            <a:spLocks/>
          </p:cNvSpPr>
          <p:nvPr/>
        </p:nvSpPr>
        <p:spPr bwMode="auto">
          <a:xfrm>
            <a:off x="5739473" y="2265846"/>
            <a:ext cx="4318" cy="5758"/>
          </a:xfrm>
          <a:custGeom>
            <a:avLst/>
            <a:gdLst>
              <a:gd name="T0" fmla="*/ 4762 w 5150"/>
              <a:gd name="T1" fmla="*/ 0 h 5147"/>
              <a:gd name="T2" fmla="*/ 0 w 5150"/>
              <a:gd name="T3" fmla="*/ 6350 h 5147"/>
              <a:gd name="T4" fmla="*/ 0 60000 65536"/>
              <a:gd name="T5" fmla="*/ 0 60000 65536"/>
            </a:gdLst>
            <a:ahLst/>
            <a:cxnLst>
              <a:cxn ang="T4">
                <a:pos x="T0" y="T1"/>
              </a:cxn>
              <a:cxn ang="T5">
                <a:pos x="T2" y="T3"/>
              </a:cxn>
            </a:cxnLst>
            <a:rect l="0" t="0" r="r" b="b"/>
            <a:pathLst>
              <a:path w="5150" h="5147">
                <a:moveTo>
                  <a:pt x="5150" y="0"/>
                </a:moveTo>
                <a:lnTo>
                  <a:pt x="0" y="5147"/>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073" name="object 91"/>
          <p:cNvSpPr>
            <a:spLocks/>
          </p:cNvSpPr>
          <p:nvPr/>
        </p:nvSpPr>
        <p:spPr bwMode="auto">
          <a:xfrm>
            <a:off x="5743791" y="2261528"/>
            <a:ext cx="2879" cy="4318"/>
          </a:xfrm>
          <a:custGeom>
            <a:avLst/>
            <a:gdLst>
              <a:gd name="T0" fmla="*/ 3175 w 2575"/>
              <a:gd name="T1" fmla="*/ 0 h 5147"/>
              <a:gd name="T2" fmla="*/ 0 w 2575"/>
              <a:gd name="T3" fmla="*/ 4762 h 5147"/>
              <a:gd name="T4" fmla="*/ 0 60000 65536"/>
              <a:gd name="T5" fmla="*/ 0 60000 65536"/>
            </a:gdLst>
            <a:ahLst/>
            <a:cxnLst>
              <a:cxn ang="T4">
                <a:pos x="T0" y="T1"/>
              </a:cxn>
              <a:cxn ang="T5">
                <a:pos x="T2" y="T3"/>
              </a:cxn>
            </a:cxnLst>
            <a:rect l="0" t="0" r="r" b="b"/>
            <a:pathLst>
              <a:path w="2575" h="5147">
                <a:moveTo>
                  <a:pt x="2575" y="0"/>
                </a:moveTo>
                <a:lnTo>
                  <a:pt x="0" y="5147"/>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074" name="object 92"/>
          <p:cNvSpPr>
            <a:spLocks/>
          </p:cNvSpPr>
          <p:nvPr/>
        </p:nvSpPr>
        <p:spPr bwMode="auto">
          <a:xfrm>
            <a:off x="5746671" y="2257210"/>
            <a:ext cx="4319" cy="4319"/>
          </a:xfrm>
          <a:custGeom>
            <a:avLst/>
            <a:gdLst>
              <a:gd name="T0" fmla="*/ 4763 w 5150"/>
              <a:gd name="T1" fmla="*/ 0 h 5147"/>
              <a:gd name="T2" fmla="*/ 0 w 5150"/>
              <a:gd name="T3" fmla="*/ 4763 h 5147"/>
              <a:gd name="T4" fmla="*/ 0 60000 65536"/>
              <a:gd name="T5" fmla="*/ 0 60000 65536"/>
            </a:gdLst>
            <a:ahLst/>
            <a:cxnLst>
              <a:cxn ang="T4">
                <a:pos x="T0" y="T1"/>
              </a:cxn>
              <a:cxn ang="T5">
                <a:pos x="T2" y="T3"/>
              </a:cxn>
            </a:cxnLst>
            <a:rect l="0" t="0" r="r" b="b"/>
            <a:pathLst>
              <a:path w="5150" h="5147">
                <a:moveTo>
                  <a:pt x="5150" y="0"/>
                </a:moveTo>
                <a:lnTo>
                  <a:pt x="0" y="5147"/>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075" name="object 93"/>
          <p:cNvSpPr>
            <a:spLocks/>
          </p:cNvSpPr>
          <p:nvPr/>
        </p:nvSpPr>
        <p:spPr bwMode="auto">
          <a:xfrm>
            <a:off x="5750990" y="2250012"/>
            <a:ext cx="1439" cy="7197"/>
          </a:xfrm>
          <a:custGeom>
            <a:avLst/>
            <a:gdLst>
              <a:gd name="T0" fmla="*/ 1587 w 2575"/>
              <a:gd name="T1" fmla="*/ 0 h 7720"/>
              <a:gd name="T2" fmla="*/ 0 w 2575"/>
              <a:gd name="T3" fmla="*/ 7937 h 7720"/>
              <a:gd name="T4" fmla="*/ 0 60000 65536"/>
              <a:gd name="T5" fmla="*/ 0 60000 65536"/>
            </a:gdLst>
            <a:ahLst/>
            <a:cxnLst>
              <a:cxn ang="T4">
                <a:pos x="T0" y="T1"/>
              </a:cxn>
              <a:cxn ang="T5">
                <a:pos x="T2" y="T3"/>
              </a:cxn>
            </a:cxnLst>
            <a:rect l="0" t="0" r="r" b="b"/>
            <a:pathLst>
              <a:path w="2575" h="7720">
                <a:moveTo>
                  <a:pt x="2575" y="0"/>
                </a:moveTo>
                <a:lnTo>
                  <a:pt x="0" y="772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076" name="object 94"/>
          <p:cNvSpPr>
            <a:spLocks/>
          </p:cNvSpPr>
          <p:nvPr/>
        </p:nvSpPr>
        <p:spPr bwMode="auto">
          <a:xfrm>
            <a:off x="5752429" y="2244254"/>
            <a:ext cx="2879" cy="5758"/>
          </a:xfrm>
          <a:custGeom>
            <a:avLst/>
            <a:gdLst>
              <a:gd name="T0" fmla="*/ 3175 w 2575"/>
              <a:gd name="T1" fmla="*/ 0 h 7720"/>
              <a:gd name="T2" fmla="*/ 0 w 2575"/>
              <a:gd name="T3" fmla="*/ 6350 h 7720"/>
              <a:gd name="T4" fmla="*/ 0 60000 65536"/>
              <a:gd name="T5" fmla="*/ 0 60000 65536"/>
            </a:gdLst>
            <a:ahLst/>
            <a:cxnLst>
              <a:cxn ang="T4">
                <a:pos x="T0" y="T1"/>
              </a:cxn>
              <a:cxn ang="T5">
                <a:pos x="T2" y="T3"/>
              </a:cxn>
            </a:cxnLst>
            <a:rect l="0" t="0" r="r" b="b"/>
            <a:pathLst>
              <a:path w="2575" h="7720">
                <a:moveTo>
                  <a:pt x="2575" y="0"/>
                </a:moveTo>
                <a:lnTo>
                  <a:pt x="0" y="772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077" name="object 95"/>
          <p:cNvSpPr>
            <a:spLocks/>
          </p:cNvSpPr>
          <p:nvPr/>
        </p:nvSpPr>
        <p:spPr bwMode="auto">
          <a:xfrm>
            <a:off x="5755307" y="2185232"/>
            <a:ext cx="0" cy="59022"/>
          </a:xfrm>
          <a:custGeom>
            <a:avLst/>
            <a:gdLst>
              <a:gd name="T0" fmla="*/ 0 h 66914"/>
              <a:gd name="T1" fmla="*/ 65088 h 66914"/>
              <a:gd name="T2" fmla="*/ 0 60000 65536"/>
              <a:gd name="T3" fmla="*/ 0 60000 65536"/>
            </a:gdLst>
            <a:ahLst/>
            <a:cxnLst>
              <a:cxn ang="T2">
                <a:pos x="0" y="T0"/>
              </a:cxn>
              <a:cxn ang="T3">
                <a:pos x="0" y="T1"/>
              </a:cxn>
            </a:cxnLst>
            <a:rect l="0" t="0" r="r" b="b"/>
            <a:pathLst>
              <a:path h="66914">
                <a:moveTo>
                  <a:pt x="0" y="0"/>
                </a:moveTo>
                <a:lnTo>
                  <a:pt x="0" y="66914"/>
                </a:lnTo>
              </a:path>
            </a:pathLst>
          </a:custGeom>
          <a:noFill/>
          <a:ln w="1524">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078" name="object 96"/>
          <p:cNvSpPr>
            <a:spLocks/>
          </p:cNvSpPr>
          <p:nvPr/>
        </p:nvSpPr>
        <p:spPr bwMode="auto">
          <a:xfrm>
            <a:off x="5739473" y="2185232"/>
            <a:ext cx="15835" cy="20154"/>
          </a:xfrm>
          <a:custGeom>
            <a:avLst/>
            <a:gdLst>
              <a:gd name="T0" fmla="*/ 0 w 18025"/>
              <a:gd name="T1" fmla="*/ 22225 h 23162"/>
              <a:gd name="T2" fmla="*/ 17462 w 18025"/>
              <a:gd name="T3" fmla="*/ 0 h 23162"/>
              <a:gd name="T4" fmla="*/ 0 60000 65536"/>
              <a:gd name="T5" fmla="*/ 0 60000 65536"/>
            </a:gdLst>
            <a:ahLst/>
            <a:cxnLst>
              <a:cxn ang="T4">
                <a:pos x="T0" y="T1"/>
              </a:cxn>
              <a:cxn ang="T5">
                <a:pos x="T2" y="T3"/>
              </a:cxn>
            </a:cxnLst>
            <a:rect l="0" t="0" r="r" b="b"/>
            <a:pathLst>
              <a:path w="18025" h="23162">
                <a:moveTo>
                  <a:pt x="0" y="23162"/>
                </a:moveTo>
                <a:lnTo>
                  <a:pt x="18025"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079" name="object 97"/>
          <p:cNvSpPr>
            <a:spLocks/>
          </p:cNvSpPr>
          <p:nvPr/>
        </p:nvSpPr>
        <p:spPr bwMode="auto">
          <a:xfrm>
            <a:off x="5730836" y="2205386"/>
            <a:ext cx="8637" cy="11516"/>
          </a:xfrm>
          <a:custGeom>
            <a:avLst/>
            <a:gdLst>
              <a:gd name="T0" fmla="*/ 0 w 10300"/>
              <a:gd name="T1" fmla="*/ 12700 h 12868"/>
              <a:gd name="T2" fmla="*/ 9525 w 10300"/>
              <a:gd name="T3" fmla="*/ 0 h 12868"/>
              <a:gd name="T4" fmla="*/ 0 60000 65536"/>
              <a:gd name="T5" fmla="*/ 0 60000 65536"/>
            </a:gdLst>
            <a:ahLst/>
            <a:cxnLst>
              <a:cxn ang="T4">
                <a:pos x="T0" y="T1"/>
              </a:cxn>
              <a:cxn ang="T5">
                <a:pos x="T2" y="T3"/>
              </a:cxn>
            </a:cxnLst>
            <a:rect l="0" t="0" r="r" b="b"/>
            <a:pathLst>
              <a:path w="10300" h="12868">
                <a:moveTo>
                  <a:pt x="0" y="12868"/>
                </a:moveTo>
                <a:lnTo>
                  <a:pt x="1030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080" name="object 98"/>
          <p:cNvSpPr>
            <a:spLocks/>
          </p:cNvSpPr>
          <p:nvPr/>
        </p:nvSpPr>
        <p:spPr bwMode="auto">
          <a:xfrm>
            <a:off x="5716441" y="2216902"/>
            <a:ext cx="14395" cy="8637"/>
          </a:xfrm>
          <a:custGeom>
            <a:avLst/>
            <a:gdLst>
              <a:gd name="T0" fmla="*/ 0 w 15450"/>
              <a:gd name="T1" fmla="*/ 9525 h 10294"/>
              <a:gd name="T2" fmla="*/ 15875 w 15450"/>
              <a:gd name="T3" fmla="*/ 0 h 10294"/>
              <a:gd name="T4" fmla="*/ 0 60000 65536"/>
              <a:gd name="T5" fmla="*/ 0 60000 65536"/>
            </a:gdLst>
            <a:ahLst/>
            <a:cxnLst>
              <a:cxn ang="T4">
                <a:pos x="T0" y="T1"/>
              </a:cxn>
              <a:cxn ang="T5">
                <a:pos x="T2" y="T3"/>
              </a:cxn>
            </a:cxnLst>
            <a:rect l="0" t="0" r="r" b="b"/>
            <a:pathLst>
              <a:path w="15450" h="10294">
                <a:moveTo>
                  <a:pt x="0" y="10294"/>
                </a:moveTo>
                <a:lnTo>
                  <a:pt x="1545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081" name="object 99"/>
          <p:cNvSpPr>
            <a:spLocks/>
          </p:cNvSpPr>
          <p:nvPr/>
        </p:nvSpPr>
        <p:spPr bwMode="auto">
          <a:xfrm>
            <a:off x="5707803" y="2225539"/>
            <a:ext cx="8637" cy="7198"/>
          </a:xfrm>
          <a:custGeom>
            <a:avLst/>
            <a:gdLst>
              <a:gd name="T0" fmla="*/ 0 w 10300"/>
              <a:gd name="T1" fmla="*/ 7938 h 7720"/>
              <a:gd name="T2" fmla="*/ 9525 w 10300"/>
              <a:gd name="T3" fmla="*/ 0 h 7720"/>
              <a:gd name="T4" fmla="*/ 0 60000 65536"/>
              <a:gd name="T5" fmla="*/ 0 60000 65536"/>
            </a:gdLst>
            <a:ahLst/>
            <a:cxnLst>
              <a:cxn ang="T4">
                <a:pos x="T0" y="T1"/>
              </a:cxn>
              <a:cxn ang="T5">
                <a:pos x="T2" y="T3"/>
              </a:cxn>
            </a:cxnLst>
            <a:rect l="0" t="0" r="r" b="b"/>
            <a:pathLst>
              <a:path w="10300" h="7720">
                <a:moveTo>
                  <a:pt x="0" y="7720"/>
                </a:moveTo>
                <a:lnTo>
                  <a:pt x="1030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082" name="object 100"/>
          <p:cNvSpPr>
            <a:spLocks/>
          </p:cNvSpPr>
          <p:nvPr/>
        </p:nvSpPr>
        <p:spPr bwMode="auto">
          <a:xfrm>
            <a:off x="5697726" y="2232738"/>
            <a:ext cx="10077" cy="1439"/>
          </a:xfrm>
          <a:custGeom>
            <a:avLst/>
            <a:gdLst>
              <a:gd name="T0" fmla="*/ 0 w 10300"/>
              <a:gd name="T1" fmla="*/ 1587 h 2573"/>
              <a:gd name="T2" fmla="*/ 11113 w 10300"/>
              <a:gd name="T3" fmla="*/ 0 h 2573"/>
              <a:gd name="T4" fmla="*/ 0 60000 65536"/>
              <a:gd name="T5" fmla="*/ 0 60000 65536"/>
            </a:gdLst>
            <a:ahLst/>
            <a:cxnLst>
              <a:cxn ang="T4">
                <a:pos x="T0" y="T1"/>
              </a:cxn>
              <a:cxn ang="T5">
                <a:pos x="T2" y="T3"/>
              </a:cxn>
            </a:cxnLst>
            <a:rect l="0" t="0" r="r" b="b"/>
            <a:pathLst>
              <a:path w="10300" h="2573">
                <a:moveTo>
                  <a:pt x="0" y="2573"/>
                </a:moveTo>
                <a:lnTo>
                  <a:pt x="1030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083" name="object 101"/>
          <p:cNvSpPr>
            <a:spLocks/>
          </p:cNvSpPr>
          <p:nvPr/>
        </p:nvSpPr>
        <p:spPr bwMode="auto">
          <a:xfrm>
            <a:off x="5687649" y="2234177"/>
            <a:ext cx="10076" cy="2879"/>
          </a:xfrm>
          <a:custGeom>
            <a:avLst/>
            <a:gdLst>
              <a:gd name="T0" fmla="*/ 0 w 12875"/>
              <a:gd name="T1" fmla="*/ 3175 h 2573"/>
              <a:gd name="T2" fmla="*/ 11112 w 12875"/>
              <a:gd name="T3" fmla="*/ 0 h 2573"/>
              <a:gd name="T4" fmla="*/ 0 60000 65536"/>
              <a:gd name="T5" fmla="*/ 0 60000 65536"/>
            </a:gdLst>
            <a:ahLst/>
            <a:cxnLst>
              <a:cxn ang="T4">
                <a:pos x="T0" y="T1"/>
              </a:cxn>
              <a:cxn ang="T5">
                <a:pos x="T2" y="T3"/>
              </a:cxn>
            </a:cxnLst>
            <a:rect l="0" t="0" r="r" b="b"/>
            <a:pathLst>
              <a:path w="12875" h="2573">
                <a:moveTo>
                  <a:pt x="0" y="2573"/>
                </a:moveTo>
                <a:lnTo>
                  <a:pt x="12875"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084" name="object 102"/>
          <p:cNvSpPr>
            <a:spLocks/>
          </p:cNvSpPr>
          <p:nvPr/>
        </p:nvSpPr>
        <p:spPr bwMode="auto">
          <a:xfrm>
            <a:off x="5677572" y="2237055"/>
            <a:ext cx="10077" cy="1440"/>
          </a:xfrm>
          <a:custGeom>
            <a:avLst/>
            <a:gdLst>
              <a:gd name="T0" fmla="*/ 0 w 10300"/>
              <a:gd name="T1" fmla="*/ 1588 h 2573"/>
              <a:gd name="T2" fmla="*/ 11113 w 10300"/>
              <a:gd name="T3" fmla="*/ 0 h 2573"/>
              <a:gd name="T4" fmla="*/ 0 60000 65536"/>
              <a:gd name="T5" fmla="*/ 0 60000 65536"/>
            </a:gdLst>
            <a:ahLst/>
            <a:cxnLst>
              <a:cxn ang="T4">
                <a:pos x="T0" y="T1"/>
              </a:cxn>
              <a:cxn ang="T5">
                <a:pos x="T2" y="T3"/>
              </a:cxn>
            </a:cxnLst>
            <a:rect l="0" t="0" r="r" b="b"/>
            <a:pathLst>
              <a:path w="10300" h="2573">
                <a:moveTo>
                  <a:pt x="0" y="2573"/>
                </a:moveTo>
                <a:lnTo>
                  <a:pt x="1030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085" name="object 103"/>
          <p:cNvSpPr>
            <a:spLocks/>
          </p:cNvSpPr>
          <p:nvPr/>
        </p:nvSpPr>
        <p:spPr bwMode="auto">
          <a:xfrm>
            <a:off x="5668935" y="2238495"/>
            <a:ext cx="8637" cy="0"/>
          </a:xfrm>
          <a:custGeom>
            <a:avLst/>
            <a:gdLst>
              <a:gd name="T0" fmla="*/ 0 w 10300"/>
              <a:gd name="T1" fmla="*/ 9525 w 10300"/>
              <a:gd name="T2" fmla="*/ 0 60000 65536"/>
              <a:gd name="T3" fmla="*/ 0 60000 65536"/>
            </a:gdLst>
            <a:ahLst/>
            <a:cxnLst>
              <a:cxn ang="T2">
                <a:pos x="T0" y="0"/>
              </a:cxn>
              <a:cxn ang="T3">
                <a:pos x="T1" y="0"/>
              </a:cxn>
            </a:cxnLst>
            <a:rect l="0" t="0" r="r" b="b"/>
            <a:pathLst>
              <a:path w="10300">
                <a:moveTo>
                  <a:pt x="0" y="0"/>
                </a:moveTo>
                <a:lnTo>
                  <a:pt x="1030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086" name="object 104"/>
          <p:cNvSpPr>
            <a:spLocks/>
          </p:cNvSpPr>
          <p:nvPr/>
        </p:nvSpPr>
        <p:spPr bwMode="auto">
          <a:xfrm>
            <a:off x="5668935" y="2238495"/>
            <a:ext cx="0" cy="50384"/>
          </a:xfrm>
          <a:custGeom>
            <a:avLst/>
            <a:gdLst>
              <a:gd name="T0" fmla="*/ 55562 h 56620"/>
              <a:gd name="T1" fmla="*/ 0 h 56620"/>
              <a:gd name="T2" fmla="*/ 0 60000 65536"/>
              <a:gd name="T3" fmla="*/ 0 60000 65536"/>
            </a:gdLst>
            <a:ahLst/>
            <a:cxnLst>
              <a:cxn ang="T2">
                <a:pos x="0" y="T0"/>
              </a:cxn>
              <a:cxn ang="T3">
                <a:pos x="0" y="T1"/>
              </a:cxn>
            </a:cxnLst>
            <a:rect l="0" t="0" r="r" b="b"/>
            <a:pathLst>
              <a:path h="56620">
                <a:moveTo>
                  <a:pt x="0" y="56620"/>
                </a:moveTo>
                <a:lnTo>
                  <a:pt x="0" y="0"/>
                </a:lnTo>
              </a:path>
            </a:pathLst>
          </a:custGeom>
          <a:noFill/>
          <a:ln w="1524">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087" name="object 105"/>
          <p:cNvSpPr>
            <a:spLocks/>
          </p:cNvSpPr>
          <p:nvPr/>
        </p:nvSpPr>
        <p:spPr bwMode="auto">
          <a:xfrm>
            <a:off x="5248587" y="1887246"/>
            <a:ext cx="436183" cy="678026"/>
          </a:xfrm>
          <a:custGeom>
            <a:avLst/>
            <a:gdLst>
              <a:gd name="T0" fmla="*/ 0 w 494411"/>
              <a:gd name="T1" fmla="*/ 4997 h 769518"/>
              <a:gd name="T2" fmla="*/ 0 w 494411"/>
              <a:gd name="T3" fmla="*/ 747712 h 769518"/>
              <a:gd name="T4" fmla="*/ 393323 w 494411"/>
              <a:gd name="T5" fmla="*/ 742702 h 769518"/>
              <a:gd name="T6" fmla="*/ 410869 w 494411"/>
              <a:gd name="T7" fmla="*/ 742702 h 769518"/>
              <a:gd name="T8" fmla="*/ 438422 w 494411"/>
              <a:gd name="T9" fmla="*/ 737704 h 769518"/>
              <a:gd name="T10" fmla="*/ 465976 w 494411"/>
              <a:gd name="T11" fmla="*/ 715195 h 769518"/>
              <a:gd name="T12" fmla="*/ 478504 w 494411"/>
              <a:gd name="T13" fmla="*/ 687689 h 769518"/>
              <a:gd name="T14" fmla="*/ 481013 w 494411"/>
              <a:gd name="T15" fmla="*/ 675189 h 769518"/>
              <a:gd name="T16" fmla="*/ 481013 w 494411"/>
              <a:gd name="T17" fmla="*/ 55012 h 769518"/>
              <a:gd name="T18" fmla="*/ 478504 w 494411"/>
              <a:gd name="T19" fmla="*/ 40006 h 769518"/>
              <a:gd name="T20" fmla="*/ 468484 w 494411"/>
              <a:gd name="T21" fmla="*/ 27506 h 769518"/>
              <a:gd name="T22" fmla="*/ 460971 w 494411"/>
              <a:gd name="T23" fmla="*/ 20003 h 769518"/>
              <a:gd name="T24" fmla="*/ 453458 w 494411"/>
              <a:gd name="T25" fmla="*/ 12500 h 769518"/>
              <a:gd name="T26" fmla="*/ 440930 w 494411"/>
              <a:gd name="T27" fmla="*/ 4997 h 769518"/>
              <a:gd name="T28" fmla="*/ 428401 w 494411"/>
              <a:gd name="T29" fmla="*/ 0 h 769518"/>
              <a:gd name="T30" fmla="*/ 415872 w 494411"/>
              <a:gd name="T31" fmla="*/ 0 h 769518"/>
              <a:gd name="T32" fmla="*/ 0 w 494411"/>
              <a:gd name="T33" fmla="*/ 4997 h 76951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494411" h="769518">
                <a:moveTo>
                  <a:pt x="0" y="5143"/>
                </a:moveTo>
                <a:lnTo>
                  <a:pt x="0" y="769518"/>
                </a:lnTo>
                <a:lnTo>
                  <a:pt x="404279" y="764362"/>
                </a:lnTo>
                <a:lnTo>
                  <a:pt x="422313" y="764362"/>
                </a:lnTo>
                <a:lnTo>
                  <a:pt x="450634" y="759218"/>
                </a:lnTo>
                <a:lnTo>
                  <a:pt x="478955" y="736053"/>
                </a:lnTo>
                <a:lnTo>
                  <a:pt x="491832" y="707745"/>
                </a:lnTo>
                <a:lnTo>
                  <a:pt x="494411" y="694880"/>
                </a:lnTo>
                <a:lnTo>
                  <a:pt x="494411" y="56616"/>
                </a:lnTo>
                <a:lnTo>
                  <a:pt x="491832" y="41173"/>
                </a:lnTo>
                <a:lnTo>
                  <a:pt x="481533" y="28308"/>
                </a:lnTo>
                <a:lnTo>
                  <a:pt x="473811" y="20586"/>
                </a:lnTo>
                <a:lnTo>
                  <a:pt x="466089" y="12865"/>
                </a:lnTo>
                <a:lnTo>
                  <a:pt x="453212" y="5143"/>
                </a:lnTo>
                <a:lnTo>
                  <a:pt x="440334" y="0"/>
                </a:lnTo>
                <a:lnTo>
                  <a:pt x="427456" y="0"/>
                </a:lnTo>
                <a:lnTo>
                  <a:pt x="0" y="5143"/>
                </a:lnTo>
                <a:close/>
              </a:path>
            </a:pathLst>
          </a:custGeom>
          <a:solidFill>
            <a:srgbClr val="3F3F3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2088" name="object 106"/>
          <p:cNvSpPr>
            <a:spLocks/>
          </p:cNvSpPr>
          <p:nvPr/>
        </p:nvSpPr>
        <p:spPr bwMode="auto">
          <a:xfrm>
            <a:off x="5248587" y="1887246"/>
            <a:ext cx="377161" cy="4318"/>
          </a:xfrm>
          <a:custGeom>
            <a:avLst/>
            <a:gdLst>
              <a:gd name="T0" fmla="*/ 415925 w 427456"/>
              <a:gd name="T1" fmla="*/ 0 h 5147"/>
              <a:gd name="T2" fmla="*/ 0 w 427456"/>
              <a:gd name="T3" fmla="*/ 4762 h 5147"/>
              <a:gd name="T4" fmla="*/ 0 60000 65536"/>
              <a:gd name="T5" fmla="*/ 0 60000 65536"/>
            </a:gdLst>
            <a:ahLst/>
            <a:cxnLst>
              <a:cxn ang="T4">
                <a:pos x="T0" y="T1"/>
              </a:cxn>
              <a:cxn ang="T5">
                <a:pos x="T2" y="T3"/>
              </a:cxn>
            </a:cxnLst>
            <a:rect l="0" t="0" r="r" b="b"/>
            <a:pathLst>
              <a:path w="427456" h="5147">
                <a:moveTo>
                  <a:pt x="427456" y="0"/>
                </a:moveTo>
                <a:lnTo>
                  <a:pt x="0" y="5147"/>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089" name="object 107"/>
          <p:cNvSpPr>
            <a:spLocks/>
          </p:cNvSpPr>
          <p:nvPr/>
        </p:nvSpPr>
        <p:spPr bwMode="auto">
          <a:xfrm>
            <a:off x="5625748" y="1887246"/>
            <a:ext cx="11516" cy="0"/>
          </a:xfrm>
          <a:custGeom>
            <a:avLst/>
            <a:gdLst>
              <a:gd name="T0" fmla="*/ 12700 w 12875"/>
              <a:gd name="T1" fmla="*/ 0 w 12875"/>
              <a:gd name="T2" fmla="*/ 0 60000 65536"/>
              <a:gd name="T3" fmla="*/ 0 60000 65536"/>
            </a:gdLst>
            <a:ahLst/>
            <a:cxnLst>
              <a:cxn ang="T2">
                <a:pos x="T0" y="0"/>
              </a:cxn>
              <a:cxn ang="T3">
                <a:pos x="T1" y="0"/>
              </a:cxn>
            </a:cxnLst>
            <a:rect l="0" t="0" r="r" b="b"/>
            <a:pathLst>
              <a:path w="12875">
                <a:moveTo>
                  <a:pt x="12875" y="0"/>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090" name="object 108"/>
          <p:cNvSpPr>
            <a:spLocks/>
          </p:cNvSpPr>
          <p:nvPr/>
        </p:nvSpPr>
        <p:spPr bwMode="auto">
          <a:xfrm>
            <a:off x="5637265" y="1887246"/>
            <a:ext cx="11516" cy="4318"/>
          </a:xfrm>
          <a:custGeom>
            <a:avLst/>
            <a:gdLst>
              <a:gd name="T0" fmla="*/ 12700 w 12875"/>
              <a:gd name="T1" fmla="*/ 4762 h 5147"/>
              <a:gd name="T2" fmla="*/ 0 w 12875"/>
              <a:gd name="T3" fmla="*/ 0 h 5147"/>
              <a:gd name="T4" fmla="*/ 0 60000 65536"/>
              <a:gd name="T5" fmla="*/ 0 60000 65536"/>
            </a:gdLst>
            <a:ahLst/>
            <a:cxnLst>
              <a:cxn ang="T4">
                <a:pos x="T0" y="T1"/>
              </a:cxn>
              <a:cxn ang="T5">
                <a:pos x="T2" y="T3"/>
              </a:cxn>
            </a:cxnLst>
            <a:rect l="0" t="0" r="r" b="b"/>
            <a:pathLst>
              <a:path w="12875" h="5147">
                <a:moveTo>
                  <a:pt x="12875" y="5147"/>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091" name="object 109"/>
          <p:cNvSpPr>
            <a:spLocks/>
          </p:cNvSpPr>
          <p:nvPr/>
        </p:nvSpPr>
        <p:spPr bwMode="auto">
          <a:xfrm>
            <a:off x="5648781" y="1891564"/>
            <a:ext cx="11516" cy="7198"/>
          </a:xfrm>
          <a:custGeom>
            <a:avLst/>
            <a:gdLst>
              <a:gd name="T0" fmla="*/ 12700 w 12875"/>
              <a:gd name="T1" fmla="*/ 7938 h 7720"/>
              <a:gd name="T2" fmla="*/ 0 w 12875"/>
              <a:gd name="T3" fmla="*/ 0 h 7720"/>
              <a:gd name="T4" fmla="*/ 0 60000 65536"/>
              <a:gd name="T5" fmla="*/ 0 60000 65536"/>
            </a:gdLst>
            <a:ahLst/>
            <a:cxnLst>
              <a:cxn ang="T4">
                <a:pos x="T0" y="T1"/>
              </a:cxn>
              <a:cxn ang="T5">
                <a:pos x="T2" y="T3"/>
              </a:cxn>
            </a:cxnLst>
            <a:rect l="0" t="0" r="r" b="b"/>
            <a:pathLst>
              <a:path w="12875" h="7720">
                <a:moveTo>
                  <a:pt x="12875" y="7720"/>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092" name="object 110"/>
          <p:cNvSpPr>
            <a:spLocks/>
          </p:cNvSpPr>
          <p:nvPr/>
        </p:nvSpPr>
        <p:spPr bwMode="auto">
          <a:xfrm>
            <a:off x="5660297" y="1898763"/>
            <a:ext cx="5758" cy="7197"/>
          </a:xfrm>
          <a:custGeom>
            <a:avLst/>
            <a:gdLst>
              <a:gd name="T0" fmla="*/ 6350 w 7725"/>
              <a:gd name="T1" fmla="*/ 7937 h 7720"/>
              <a:gd name="T2" fmla="*/ 0 w 7725"/>
              <a:gd name="T3" fmla="*/ 0 h 7720"/>
              <a:gd name="T4" fmla="*/ 0 60000 65536"/>
              <a:gd name="T5" fmla="*/ 0 60000 65536"/>
            </a:gdLst>
            <a:ahLst/>
            <a:cxnLst>
              <a:cxn ang="T4">
                <a:pos x="T0" y="T1"/>
              </a:cxn>
              <a:cxn ang="T5">
                <a:pos x="T2" y="T3"/>
              </a:cxn>
            </a:cxnLst>
            <a:rect l="0" t="0" r="r" b="b"/>
            <a:pathLst>
              <a:path w="7725" h="7720">
                <a:moveTo>
                  <a:pt x="7725" y="7720"/>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093" name="object 111"/>
          <p:cNvSpPr>
            <a:spLocks/>
          </p:cNvSpPr>
          <p:nvPr/>
        </p:nvSpPr>
        <p:spPr bwMode="auto">
          <a:xfrm>
            <a:off x="5666056" y="1905960"/>
            <a:ext cx="7198" cy="7198"/>
          </a:xfrm>
          <a:custGeom>
            <a:avLst/>
            <a:gdLst>
              <a:gd name="T0" fmla="*/ 7938 w 7725"/>
              <a:gd name="T1" fmla="*/ 7938 h 7720"/>
              <a:gd name="T2" fmla="*/ 0 w 7725"/>
              <a:gd name="T3" fmla="*/ 0 h 7720"/>
              <a:gd name="T4" fmla="*/ 0 60000 65536"/>
              <a:gd name="T5" fmla="*/ 0 60000 65536"/>
            </a:gdLst>
            <a:ahLst/>
            <a:cxnLst>
              <a:cxn ang="T4">
                <a:pos x="T0" y="T1"/>
              </a:cxn>
              <a:cxn ang="T5">
                <a:pos x="T2" y="T3"/>
              </a:cxn>
            </a:cxnLst>
            <a:rect l="0" t="0" r="r" b="b"/>
            <a:pathLst>
              <a:path w="7725" h="7720">
                <a:moveTo>
                  <a:pt x="7725" y="7720"/>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094" name="object 112"/>
          <p:cNvSpPr>
            <a:spLocks/>
          </p:cNvSpPr>
          <p:nvPr/>
        </p:nvSpPr>
        <p:spPr bwMode="auto">
          <a:xfrm>
            <a:off x="5673254" y="1913158"/>
            <a:ext cx="8637" cy="10076"/>
          </a:xfrm>
          <a:custGeom>
            <a:avLst/>
            <a:gdLst>
              <a:gd name="T0" fmla="*/ 9525 w 10300"/>
              <a:gd name="T1" fmla="*/ 11112 h 12868"/>
              <a:gd name="T2" fmla="*/ 0 w 10300"/>
              <a:gd name="T3" fmla="*/ 0 h 12868"/>
              <a:gd name="T4" fmla="*/ 0 60000 65536"/>
              <a:gd name="T5" fmla="*/ 0 60000 65536"/>
            </a:gdLst>
            <a:ahLst/>
            <a:cxnLst>
              <a:cxn ang="T4">
                <a:pos x="T0" y="T1"/>
              </a:cxn>
              <a:cxn ang="T5">
                <a:pos x="T2" y="T3"/>
              </a:cxn>
            </a:cxnLst>
            <a:rect l="0" t="0" r="r" b="b"/>
            <a:pathLst>
              <a:path w="10300" h="12868">
                <a:moveTo>
                  <a:pt x="10300" y="12868"/>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095" name="object 113"/>
          <p:cNvSpPr>
            <a:spLocks/>
          </p:cNvSpPr>
          <p:nvPr/>
        </p:nvSpPr>
        <p:spPr bwMode="auto">
          <a:xfrm>
            <a:off x="5681891" y="1923235"/>
            <a:ext cx="2879" cy="14395"/>
          </a:xfrm>
          <a:custGeom>
            <a:avLst/>
            <a:gdLst>
              <a:gd name="T0" fmla="*/ 3175 w 2575"/>
              <a:gd name="T1" fmla="*/ 15875 h 15441"/>
              <a:gd name="T2" fmla="*/ 0 w 2575"/>
              <a:gd name="T3" fmla="*/ 0 h 15441"/>
              <a:gd name="T4" fmla="*/ 0 60000 65536"/>
              <a:gd name="T5" fmla="*/ 0 60000 65536"/>
            </a:gdLst>
            <a:ahLst/>
            <a:cxnLst>
              <a:cxn ang="T4">
                <a:pos x="T0" y="T1"/>
              </a:cxn>
              <a:cxn ang="T5">
                <a:pos x="T2" y="T3"/>
              </a:cxn>
            </a:cxnLst>
            <a:rect l="0" t="0" r="r" b="b"/>
            <a:pathLst>
              <a:path w="2575" h="15441">
                <a:moveTo>
                  <a:pt x="2575" y="15441"/>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096" name="object 114"/>
          <p:cNvSpPr>
            <a:spLocks/>
          </p:cNvSpPr>
          <p:nvPr/>
        </p:nvSpPr>
        <p:spPr bwMode="auto">
          <a:xfrm>
            <a:off x="5684770" y="1937630"/>
            <a:ext cx="0" cy="12956"/>
          </a:xfrm>
          <a:custGeom>
            <a:avLst/>
            <a:gdLst>
              <a:gd name="T0" fmla="*/ 14288 h 15441"/>
              <a:gd name="T1" fmla="*/ 0 h 15441"/>
              <a:gd name="T2" fmla="*/ 0 60000 65536"/>
              <a:gd name="T3" fmla="*/ 0 60000 65536"/>
            </a:gdLst>
            <a:ahLst/>
            <a:cxnLst>
              <a:cxn ang="T2">
                <a:pos x="0" y="T0"/>
              </a:cxn>
              <a:cxn ang="T3">
                <a:pos x="0" y="T1"/>
              </a:cxn>
            </a:cxnLst>
            <a:rect l="0" t="0" r="r" b="b"/>
            <a:pathLst>
              <a:path h="15441">
                <a:moveTo>
                  <a:pt x="0" y="15441"/>
                </a:moveTo>
                <a:lnTo>
                  <a:pt x="0" y="0"/>
                </a:lnTo>
              </a:path>
            </a:pathLst>
          </a:custGeom>
          <a:noFill/>
          <a:ln w="1524">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097" name="object 115"/>
          <p:cNvSpPr>
            <a:spLocks/>
          </p:cNvSpPr>
          <p:nvPr/>
        </p:nvSpPr>
        <p:spPr bwMode="auto">
          <a:xfrm>
            <a:off x="5684770" y="1950586"/>
            <a:ext cx="0" cy="535511"/>
          </a:xfrm>
          <a:custGeom>
            <a:avLst/>
            <a:gdLst>
              <a:gd name="T0" fmla="*/ 590550 h 607379"/>
              <a:gd name="T1" fmla="*/ 0 h 607379"/>
              <a:gd name="T2" fmla="*/ 0 60000 65536"/>
              <a:gd name="T3" fmla="*/ 0 60000 65536"/>
            </a:gdLst>
            <a:ahLst/>
            <a:cxnLst>
              <a:cxn ang="T2">
                <a:pos x="0" y="T0"/>
              </a:cxn>
              <a:cxn ang="T3">
                <a:pos x="0" y="T1"/>
              </a:cxn>
            </a:cxnLst>
            <a:rect l="0" t="0" r="r" b="b"/>
            <a:pathLst>
              <a:path h="607379">
                <a:moveTo>
                  <a:pt x="0" y="607379"/>
                </a:moveTo>
                <a:lnTo>
                  <a:pt x="0" y="0"/>
                </a:lnTo>
              </a:path>
            </a:pathLst>
          </a:custGeom>
          <a:noFill/>
          <a:ln w="1524">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098" name="object 116"/>
          <p:cNvSpPr>
            <a:spLocks/>
          </p:cNvSpPr>
          <p:nvPr/>
        </p:nvSpPr>
        <p:spPr bwMode="auto">
          <a:xfrm>
            <a:off x="5684770" y="2486098"/>
            <a:ext cx="0" cy="14395"/>
          </a:xfrm>
          <a:custGeom>
            <a:avLst/>
            <a:gdLst>
              <a:gd name="T0" fmla="*/ 15875 h 15441"/>
              <a:gd name="T1" fmla="*/ 0 h 15441"/>
              <a:gd name="T2" fmla="*/ 0 60000 65536"/>
              <a:gd name="T3" fmla="*/ 0 60000 65536"/>
            </a:gdLst>
            <a:ahLst/>
            <a:cxnLst>
              <a:cxn ang="T2">
                <a:pos x="0" y="T0"/>
              </a:cxn>
              <a:cxn ang="T3">
                <a:pos x="0" y="T1"/>
              </a:cxn>
            </a:cxnLst>
            <a:rect l="0" t="0" r="r" b="b"/>
            <a:pathLst>
              <a:path h="15441">
                <a:moveTo>
                  <a:pt x="0" y="15441"/>
                </a:moveTo>
                <a:lnTo>
                  <a:pt x="0" y="0"/>
                </a:lnTo>
              </a:path>
            </a:pathLst>
          </a:custGeom>
          <a:noFill/>
          <a:ln w="1524">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099" name="object 117"/>
          <p:cNvSpPr>
            <a:spLocks/>
          </p:cNvSpPr>
          <p:nvPr/>
        </p:nvSpPr>
        <p:spPr bwMode="auto">
          <a:xfrm>
            <a:off x="5681891" y="2500493"/>
            <a:ext cx="2879" cy="11516"/>
          </a:xfrm>
          <a:custGeom>
            <a:avLst/>
            <a:gdLst>
              <a:gd name="T0" fmla="*/ 0 w 2575"/>
              <a:gd name="T1" fmla="*/ 12700 h 12868"/>
              <a:gd name="T2" fmla="*/ 3175 w 2575"/>
              <a:gd name="T3" fmla="*/ 0 h 12868"/>
              <a:gd name="T4" fmla="*/ 0 60000 65536"/>
              <a:gd name="T5" fmla="*/ 0 60000 65536"/>
            </a:gdLst>
            <a:ahLst/>
            <a:cxnLst>
              <a:cxn ang="T4">
                <a:pos x="T0" y="T1"/>
              </a:cxn>
              <a:cxn ang="T5">
                <a:pos x="T2" y="T3"/>
              </a:cxn>
            </a:cxnLst>
            <a:rect l="0" t="0" r="r" b="b"/>
            <a:pathLst>
              <a:path w="2575" h="12868">
                <a:moveTo>
                  <a:pt x="0" y="12868"/>
                </a:moveTo>
                <a:lnTo>
                  <a:pt x="2575"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100" name="object 118"/>
          <p:cNvSpPr>
            <a:spLocks/>
          </p:cNvSpPr>
          <p:nvPr/>
        </p:nvSpPr>
        <p:spPr bwMode="auto">
          <a:xfrm>
            <a:off x="5680451" y="2512010"/>
            <a:ext cx="1440" cy="8637"/>
          </a:xfrm>
          <a:custGeom>
            <a:avLst/>
            <a:gdLst>
              <a:gd name="T0" fmla="*/ 0 w 2575"/>
              <a:gd name="T1" fmla="*/ 9525 h 10294"/>
              <a:gd name="T2" fmla="*/ 1588 w 2575"/>
              <a:gd name="T3" fmla="*/ 0 h 10294"/>
              <a:gd name="T4" fmla="*/ 0 60000 65536"/>
              <a:gd name="T5" fmla="*/ 0 60000 65536"/>
            </a:gdLst>
            <a:ahLst/>
            <a:cxnLst>
              <a:cxn ang="T4">
                <a:pos x="T0" y="T1"/>
              </a:cxn>
              <a:cxn ang="T5">
                <a:pos x="T2" y="T3"/>
              </a:cxn>
            </a:cxnLst>
            <a:rect l="0" t="0" r="r" b="b"/>
            <a:pathLst>
              <a:path w="2575" h="10294">
                <a:moveTo>
                  <a:pt x="0" y="10294"/>
                </a:moveTo>
                <a:lnTo>
                  <a:pt x="2575"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101" name="object 119"/>
          <p:cNvSpPr>
            <a:spLocks/>
          </p:cNvSpPr>
          <p:nvPr/>
        </p:nvSpPr>
        <p:spPr bwMode="auto">
          <a:xfrm>
            <a:off x="5676133" y="2520647"/>
            <a:ext cx="4318" cy="8637"/>
          </a:xfrm>
          <a:custGeom>
            <a:avLst/>
            <a:gdLst>
              <a:gd name="T0" fmla="*/ 0 w 5150"/>
              <a:gd name="T1" fmla="*/ 9525 h 10294"/>
              <a:gd name="T2" fmla="*/ 4762 w 5150"/>
              <a:gd name="T3" fmla="*/ 0 h 10294"/>
              <a:gd name="T4" fmla="*/ 0 60000 65536"/>
              <a:gd name="T5" fmla="*/ 0 60000 65536"/>
            </a:gdLst>
            <a:ahLst/>
            <a:cxnLst>
              <a:cxn ang="T4">
                <a:pos x="T0" y="T1"/>
              </a:cxn>
              <a:cxn ang="T5">
                <a:pos x="T2" y="T3"/>
              </a:cxn>
            </a:cxnLst>
            <a:rect l="0" t="0" r="r" b="b"/>
            <a:pathLst>
              <a:path w="5150" h="10294">
                <a:moveTo>
                  <a:pt x="0" y="10294"/>
                </a:moveTo>
                <a:lnTo>
                  <a:pt x="515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102" name="object 120"/>
          <p:cNvSpPr>
            <a:spLocks/>
          </p:cNvSpPr>
          <p:nvPr/>
        </p:nvSpPr>
        <p:spPr bwMode="auto">
          <a:xfrm>
            <a:off x="5671814" y="2529284"/>
            <a:ext cx="4319" cy="7197"/>
          </a:xfrm>
          <a:custGeom>
            <a:avLst/>
            <a:gdLst>
              <a:gd name="T0" fmla="*/ 0 w 5150"/>
              <a:gd name="T1" fmla="*/ 7937 h 7720"/>
              <a:gd name="T2" fmla="*/ 4763 w 5150"/>
              <a:gd name="T3" fmla="*/ 0 h 7720"/>
              <a:gd name="T4" fmla="*/ 0 60000 65536"/>
              <a:gd name="T5" fmla="*/ 0 60000 65536"/>
            </a:gdLst>
            <a:ahLst/>
            <a:cxnLst>
              <a:cxn ang="T4">
                <a:pos x="T0" y="T1"/>
              </a:cxn>
              <a:cxn ang="T5">
                <a:pos x="T2" y="T3"/>
              </a:cxn>
            </a:cxnLst>
            <a:rect l="0" t="0" r="r" b="b"/>
            <a:pathLst>
              <a:path w="5150" h="7720">
                <a:moveTo>
                  <a:pt x="0" y="7720"/>
                </a:moveTo>
                <a:lnTo>
                  <a:pt x="515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103" name="object 121"/>
          <p:cNvSpPr>
            <a:spLocks/>
          </p:cNvSpPr>
          <p:nvPr/>
        </p:nvSpPr>
        <p:spPr bwMode="auto">
          <a:xfrm>
            <a:off x="5664617" y="2536482"/>
            <a:ext cx="7197" cy="8637"/>
          </a:xfrm>
          <a:custGeom>
            <a:avLst/>
            <a:gdLst>
              <a:gd name="T0" fmla="*/ 0 w 7725"/>
              <a:gd name="T1" fmla="*/ 9525 h 10294"/>
              <a:gd name="T2" fmla="*/ 7937 w 7725"/>
              <a:gd name="T3" fmla="*/ 0 h 10294"/>
              <a:gd name="T4" fmla="*/ 0 60000 65536"/>
              <a:gd name="T5" fmla="*/ 0 60000 65536"/>
            </a:gdLst>
            <a:ahLst/>
            <a:cxnLst>
              <a:cxn ang="T4">
                <a:pos x="T0" y="T1"/>
              </a:cxn>
              <a:cxn ang="T5">
                <a:pos x="T2" y="T3"/>
              </a:cxn>
            </a:cxnLst>
            <a:rect l="0" t="0" r="r" b="b"/>
            <a:pathLst>
              <a:path w="7725" h="10294">
                <a:moveTo>
                  <a:pt x="0" y="10294"/>
                </a:moveTo>
                <a:lnTo>
                  <a:pt x="7725"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104" name="object 122"/>
          <p:cNvSpPr>
            <a:spLocks/>
          </p:cNvSpPr>
          <p:nvPr/>
        </p:nvSpPr>
        <p:spPr bwMode="auto">
          <a:xfrm>
            <a:off x="5655980" y="2545118"/>
            <a:ext cx="8637" cy="7198"/>
          </a:xfrm>
          <a:custGeom>
            <a:avLst/>
            <a:gdLst>
              <a:gd name="T0" fmla="*/ 0 w 10300"/>
              <a:gd name="T1" fmla="*/ 7938 h 7720"/>
              <a:gd name="T2" fmla="*/ 9525 w 10300"/>
              <a:gd name="T3" fmla="*/ 0 h 7720"/>
              <a:gd name="T4" fmla="*/ 0 60000 65536"/>
              <a:gd name="T5" fmla="*/ 0 60000 65536"/>
            </a:gdLst>
            <a:ahLst/>
            <a:cxnLst>
              <a:cxn ang="T4">
                <a:pos x="T0" y="T1"/>
              </a:cxn>
              <a:cxn ang="T5">
                <a:pos x="T2" y="T3"/>
              </a:cxn>
            </a:cxnLst>
            <a:rect l="0" t="0" r="r" b="b"/>
            <a:pathLst>
              <a:path w="10300" h="7720">
                <a:moveTo>
                  <a:pt x="0" y="7720"/>
                </a:moveTo>
                <a:lnTo>
                  <a:pt x="1030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105" name="object 123"/>
          <p:cNvSpPr>
            <a:spLocks/>
          </p:cNvSpPr>
          <p:nvPr/>
        </p:nvSpPr>
        <p:spPr bwMode="auto">
          <a:xfrm>
            <a:off x="5645902" y="2552317"/>
            <a:ext cx="10077" cy="4318"/>
          </a:xfrm>
          <a:custGeom>
            <a:avLst/>
            <a:gdLst>
              <a:gd name="T0" fmla="*/ 0 w 10300"/>
              <a:gd name="T1" fmla="*/ 4762 h 5147"/>
              <a:gd name="T2" fmla="*/ 11113 w 10300"/>
              <a:gd name="T3" fmla="*/ 0 h 5147"/>
              <a:gd name="T4" fmla="*/ 0 60000 65536"/>
              <a:gd name="T5" fmla="*/ 0 60000 65536"/>
            </a:gdLst>
            <a:ahLst/>
            <a:cxnLst>
              <a:cxn ang="T4">
                <a:pos x="T0" y="T1"/>
              </a:cxn>
              <a:cxn ang="T5">
                <a:pos x="T2" y="T3"/>
              </a:cxn>
            </a:cxnLst>
            <a:rect l="0" t="0" r="r" b="b"/>
            <a:pathLst>
              <a:path w="10300" h="5147">
                <a:moveTo>
                  <a:pt x="0" y="5147"/>
                </a:moveTo>
                <a:lnTo>
                  <a:pt x="1030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106" name="object 124"/>
          <p:cNvSpPr>
            <a:spLocks/>
          </p:cNvSpPr>
          <p:nvPr/>
        </p:nvSpPr>
        <p:spPr bwMode="auto">
          <a:xfrm>
            <a:off x="5634386" y="2556635"/>
            <a:ext cx="11516" cy="2879"/>
          </a:xfrm>
          <a:custGeom>
            <a:avLst/>
            <a:gdLst>
              <a:gd name="T0" fmla="*/ 0 w 12875"/>
              <a:gd name="T1" fmla="*/ 3175 h 2573"/>
              <a:gd name="T2" fmla="*/ 12700 w 12875"/>
              <a:gd name="T3" fmla="*/ 0 h 2573"/>
              <a:gd name="T4" fmla="*/ 0 60000 65536"/>
              <a:gd name="T5" fmla="*/ 0 60000 65536"/>
            </a:gdLst>
            <a:ahLst/>
            <a:cxnLst>
              <a:cxn ang="T4">
                <a:pos x="T0" y="T1"/>
              </a:cxn>
              <a:cxn ang="T5">
                <a:pos x="T2" y="T3"/>
              </a:cxn>
            </a:cxnLst>
            <a:rect l="0" t="0" r="r" b="b"/>
            <a:pathLst>
              <a:path w="12875" h="2573">
                <a:moveTo>
                  <a:pt x="0" y="2573"/>
                </a:moveTo>
                <a:lnTo>
                  <a:pt x="12875"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107" name="object 125"/>
          <p:cNvSpPr>
            <a:spLocks/>
          </p:cNvSpPr>
          <p:nvPr/>
        </p:nvSpPr>
        <p:spPr bwMode="auto">
          <a:xfrm>
            <a:off x="5621431" y="2559514"/>
            <a:ext cx="12955" cy="1440"/>
          </a:xfrm>
          <a:custGeom>
            <a:avLst/>
            <a:gdLst>
              <a:gd name="T0" fmla="*/ 0 w 15450"/>
              <a:gd name="T1" fmla="*/ 1588 h 2573"/>
              <a:gd name="T2" fmla="*/ 14287 w 15450"/>
              <a:gd name="T3" fmla="*/ 0 h 2573"/>
              <a:gd name="T4" fmla="*/ 0 60000 65536"/>
              <a:gd name="T5" fmla="*/ 0 60000 65536"/>
            </a:gdLst>
            <a:ahLst/>
            <a:cxnLst>
              <a:cxn ang="T4">
                <a:pos x="T0" y="T1"/>
              </a:cxn>
              <a:cxn ang="T5">
                <a:pos x="T2" y="T3"/>
              </a:cxn>
            </a:cxnLst>
            <a:rect l="0" t="0" r="r" b="b"/>
            <a:pathLst>
              <a:path w="15450" h="2573">
                <a:moveTo>
                  <a:pt x="0" y="2573"/>
                </a:moveTo>
                <a:lnTo>
                  <a:pt x="1545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108" name="object 126"/>
          <p:cNvSpPr>
            <a:spLocks/>
          </p:cNvSpPr>
          <p:nvPr/>
        </p:nvSpPr>
        <p:spPr bwMode="auto">
          <a:xfrm>
            <a:off x="5605595" y="2560954"/>
            <a:ext cx="15835" cy="0"/>
          </a:xfrm>
          <a:custGeom>
            <a:avLst/>
            <a:gdLst>
              <a:gd name="T0" fmla="*/ 0 w 18025"/>
              <a:gd name="T1" fmla="*/ 17463 w 18025"/>
              <a:gd name="T2" fmla="*/ 0 60000 65536"/>
              <a:gd name="T3" fmla="*/ 0 60000 65536"/>
            </a:gdLst>
            <a:ahLst/>
            <a:cxnLst>
              <a:cxn ang="T2">
                <a:pos x="T0" y="0"/>
              </a:cxn>
              <a:cxn ang="T3">
                <a:pos x="T1" y="0"/>
              </a:cxn>
            </a:cxnLst>
            <a:rect l="0" t="0" r="r" b="b"/>
            <a:pathLst>
              <a:path w="18025">
                <a:moveTo>
                  <a:pt x="0" y="0"/>
                </a:moveTo>
                <a:lnTo>
                  <a:pt x="18025"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109" name="object 127"/>
          <p:cNvSpPr>
            <a:spLocks/>
          </p:cNvSpPr>
          <p:nvPr/>
        </p:nvSpPr>
        <p:spPr bwMode="auto">
          <a:xfrm>
            <a:off x="5248587" y="2560954"/>
            <a:ext cx="357008" cy="4318"/>
          </a:xfrm>
          <a:custGeom>
            <a:avLst/>
            <a:gdLst>
              <a:gd name="T0" fmla="*/ 0 w 404281"/>
              <a:gd name="T1" fmla="*/ 4762 h 5147"/>
              <a:gd name="T2" fmla="*/ 393700 w 404281"/>
              <a:gd name="T3" fmla="*/ 0 h 5147"/>
              <a:gd name="T4" fmla="*/ 0 60000 65536"/>
              <a:gd name="T5" fmla="*/ 0 60000 65536"/>
            </a:gdLst>
            <a:ahLst/>
            <a:cxnLst>
              <a:cxn ang="T4">
                <a:pos x="T0" y="T1"/>
              </a:cxn>
              <a:cxn ang="T5">
                <a:pos x="T2" y="T3"/>
              </a:cxn>
            </a:cxnLst>
            <a:rect l="0" t="0" r="r" b="b"/>
            <a:pathLst>
              <a:path w="404281" h="5147">
                <a:moveTo>
                  <a:pt x="0" y="5147"/>
                </a:moveTo>
                <a:lnTo>
                  <a:pt x="404281"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110" name="object 128"/>
          <p:cNvSpPr>
            <a:spLocks/>
          </p:cNvSpPr>
          <p:nvPr/>
        </p:nvSpPr>
        <p:spPr bwMode="auto">
          <a:xfrm>
            <a:off x="5248587" y="1891564"/>
            <a:ext cx="0" cy="47505"/>
          </a:xfrm>
          <a:custGeom>
            <a:avLst/>
            <a:gdLst>
              <a:gd name="T0" fmla="*/ 52388 h 54051"/>
              <a:gd name="T1" fmla="*/ 0 h 54051"/>
              <a:gd name="T2" fmla="*/ 0 60000 65536"/>
              <a:gd name="T3" fmla="*/ 0 60000 65536"/>
            </a:gdLst>
            <a:ahLst/>
            <a:cxnLst>
              <a:cxn ang="T2">
                <a:pos x="0" y="T0"/>
              </a:cxn>
              <a:cxn ang="T3">
                <a:pos x="0" y="T1"/>
              </a:cxn>
            </a:cxnLst>
            <a:rect l="0" t="0" r="r" b="b"/>
            <a:pathLst>
              <a:path h="54051">
                <a:moveTo>
                  <a:pt x="0" y="54051"/>
                </a:moveTo>
                <a:lnTo>
                  <a:pt x="0" y="0"/>
                </a:lnTo>
              </a:path>
            </a:pathLst>
          </a:custGeom>
          <a:noFill/>
          <a:ln w="1524">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111" name="object 129"/>
          <p:cNvSpPr>
            <a:spLocks/>
          </p:cNvSpPr>
          <p:nvPr/>
        </p:nvSpPr>
        <p:spPr bwMode="auto">
          <a:xfrm>
            <a:off x="5248587" y="2522086"/>
            <a:ext cx="0" cy="43186"/>
          </a:xfrm>
          <a:custGeom>
            <a:avLst/>
            <a:gdLst>
              <a:gd name="T0" fmla="*/ 47625 h 48903"/>
              <a:gd name="T1" fmla="*/ 0 h 48903"/>
              <a:gd name="T2" fmla="*/ 0 60000 65536"/>
              <a:gd name="T3" fmla="*/ 0 60000 65536"/>
            </a:gdLst>
            <a:ahLst/>
            <a:cxnLst>
              <a:cxn ang="T2">
                <a:pos x="0" y="T0"/>
              </a:cxn>
              <a:cxn ang="T3">
                <a:pos x="0" y="T1"/>
              </a:cxn>
            </a:cxnLst>
            <a:rect l="0" t="0" r="r" b="b"/>
            <a:pathLst>
              <a:path h="48903">
                <a:moveTo>
                  <a:pt x="0" y="48903"/>
                </a:moveTo>
                <a:lnTo>
                  <a:pt x="0" y="0"/>
                </a:lnTo>
              </a:path>
            </a:pathLst>
          </a:custGeom>
          <a:noFill/>
          <a:ln w="1524">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112" name="object 130"/>
          <p:cNvSpPr>
            <a:spLocks/>
          </p:cNvSpPr>
          <p:nvPr/>
        </p:nvSpPr>
        <p:spPr bwMode="auto">
          <a:xfrm>
            <a:off x="4708757" y="1887246"/>
            <a:ext cx="436182" cy="678026"/>
          </a:xfrm>
          <a:custGeom>
            <a:avLst/>
            <a:gdLst>
              <a:gd name="T0" fmla="*/ 481012 w 494398"/>
              <a:gd name="T1" fmla="*/ 4997 h 769518"/>
              <a:gd name="T2" fmla="*/ 65129 w 494398"/>
              <a:gd name="T3" fmla="*/ 0 h 769518"/>
              <a:gd name="T4" fmla="*/ 52612 w 494398"/>
              <a:gd name="T5" fmla="*/ 0 h 769518"/>
              <a:gd name="T6" fmla="*/ 40083 w 494398"/>
              <a:gd name="T7" fmla="*/ 4997 h 769518"/>
              <a:gd name="T8" fmla="*/ 27554 w 494398"/>
              <a:gd name="T9" fmla="*/ 12500 h 769518"/>
              <a:gd name="T10" fmla="*/ 20041 w 494398"/>
              <a:gd name="T11" fmla="*/ 20003 h 769518"/>
              <a:gd name="T12" fmla="*/ 12528 w 494398"/>
              <a:gd name="T13" fmla="*/ 27506 h 769518"/>
              <a:gd name="T14" fmla="*/ 5004 w 494398"/>
              <a:gd name="T15" fmla="*/ 40006 h 769518"/>
              <a:gd name="T16" fmla="*/ 0 w 494398"/>
              <a:gd name="T17" fmla="*/ 55012 h 769518"/>
              <a:gd name="T18" fmla="*/ 0 w 494398"/>
              <a:gd name="T19" fmla="*/ 660184 h 769518"/>
              <a:gd name="T20" fmla="*/ 2496 w 494398"/>
              <a:gd name="T21" fmla="*/ 675189 h 769518"/>
              <a:gd name="T22" fmla="*/ 2496 w 494398"/>
              <a:gd name="T23" fmla="*/ 687689 h 769518"/>
              <a:gd name="T24" fmla="*/ 5004 w 494398"/>
              <a:gd name="T25" fmla="*/ 697698 h 769518"/>
              <a:gd name="T26" fmla="*/ 10020 w 494398"/>
              <a:gd name="T27" fmla="*/ 707693 h 769518"/>
              <a:gd name="T28" fmla="*/ 15025 w 494398"/>
              <a:gd name="T29" fmla="*/ 715195 h 769518"/>
              <a:gd name="T30" fmla="*/ 22549 w 494398"/>
              <a:gd name="T31" fmla="*/ 725203 h 769518"/>
              <a:gd name="T32" fmla="*/ 32571 w 494398"/>
              <a:gd name="T33" fmla="*/ 732707 h 769518"/>
              <a:gd name="T34" fmla="*/ 42591 w 494398"/>
              <a:gd name="T35" fmla="*/ 737704 h 769518"/>
              <a:gd name="T36" fmla="*/ 55108 w 494398"/>
              <a:gd name="T37" fmla="*/ 740209 h 769518"/>
              <a:gd name="T38" fmla="*/ 72654 w 494398"/>
              <a:gd name="T39" fmla="*/ 742702 h 769518"/>
              <a:gd name="T40" fmla="*/ 90187 w 494398"/>
              <a:gd name="T41" fmla="*/ 742702 h 769518"/>
              <a:gd name="T42" fmla="*/ 481012 w 494398"/>
              <a:gd name="T43" fmla="*/ 747712 h 769518"/>
              <a:gd name="T44" fmla="*/ 481012 w 494398"/>
              <a:gd name="T45" fmla="*/ 4997 h 769518"/>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494398" h="769518">
                <a:moveTo>
                  <a:pt x="494398" y="5143"/>
                </a:moveTo>
                <a:lnTo>
                  <a:pt x="66941" y="0"/>
                </a:lnTo>
                <a:lnTo>
                  <a:pt x="54076" y="0"/>
                </a:lnTo>
                <a:lnTo>
                  <a:pt x="41198" y="5143"/>
                </a:lnTo>
                <a:lnTo>
                  <a:pt x="28321" y="12865"/>
                </a:lnTo>
                <a:lnTo>
                  <a:pt x="20599" y="20586"/>
                </a:lnTo>
                <a:lnTo>
                  <a:pt x="12877" y="28308"/>
                </a:lnTo>
                <a:lnTo>
                  <a:pt x="5143" y="41173"/>
                </a:lnTo>
                <a:lnTo>
                  <a:pt x="0" y="56616"/>
                </a:lnTo>
                <a:lnTo>
                  <a:pt x="0" y="679437"/>
                </a:lnTo>
                <a:lnTo>
                  <a:pt x="2565" y="694880"/>
                </a:lnTo>
                <a:lnTo>
                  <a:pt x="2565" y="707745"/>
                </a:lnTo>
                <a:lnTo>
                  <a:pt x="5143" y="718045"/>
                </a:lnTo>
                <a:lnTo>
                  <a:pt x="10299" y="728332"/>
                </a:lnTo>
                <a:lnTo>
                  <a:pt x="15443" y="736053"/>
                </a:lnTo>
                <a:lnTo>
                  <a:pt x="23177" y="746353"/>
                </a:lnTo>
                <a:lnTo>
                  <a:pt x="33477" y="754075"/>
                </a:lnTo>
                <a:lnTo>
                  <a:pt x="43776" y="759218"/>
                </a:lnTo>
                <a:lnTo>
                  <a:pt x="56642" y="761796"/>
                </a:lnTo>
                <a:lnTo>
                  <a:pt x="74676" y="764362"/>
                </a:lnTo>
                <a:lnTo>
                  <a:pt x="92697" y="764362"/>
                </a:lnTo>
                <a:lnTo>
                  <a:pt x="494398" y="769518"/>
                </a:lnTo>
                <a:lnTo>
                  <a:pt x="494398" y="5143"/>
                </a:lnTo>
                <a:close/>
              </a:path>
            </a:pathLst>
          </a:custGeom>
          <a:solidFill>
            <a:srgbClr val="5E5E5E"/>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2113" name="object 131"/>
          <p:cNvSpPr>
            <a:spLocks/>
          </p:cNvSpPr>
          <p:nvPr/>
        </p:nvSpPr>
        <p:spPr bwMode="auto">
          <a:xfrm>
            <a:off x="4767779" y="1887246"/>
            <a:ext cx="377161" cy="4318"/>
          </a:xfrm>
          <a:custGeom>
            <a:avLst/>
            <a:gdLst>
              <a:gd name="T0" fmla="*/ 0 w 427456"/>
              <a:gd name="T1" fmla="*/ 0 h 5147"/>
              <a:gd name="T2" fmla="*/ 415925 w 427456"/>
              <a:gd name="T3" fmla="*/ 4762 h 5147"/>
              <a:gd name="T4" fmla="*/ 0 60000 65536"/>
              <a:gd name="T5" fmla="*/ 0 60000 65536"/>
            </a:gdLst>
            <a:ahLst/>
            <a:cxnLst>
              <a:cxn ang="T4">
                <a:pos x="T0" y="T1"/>
              </a:cxn>
              <a:cxn ang="T5">
                <a:pos x="T2" y="T3"/>
              </a:cxn>
            </a:cxnLst>
            <a:rect l="0" t="0" r="r" b="b"/>
            <a:pathLst>
              <a:path w="427456" h="5147">
                <a:moveTo>
                  <a:pt x="0" y="0"/>
                </a:moveTo>
                <a:lnTo>
                  <a:pt x="427456" y="5147"/>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114" name="object 132"/>
          <p:cNvSpPr>
            <a:spLocks/>
          </p:cNvSpPr>
          <p:nvPr/>
        </p:nvSpPr>
        <p:spPr bwMode="auto">
          <a:xfrm>
            <a:off x="4756262" y="1887246"/>
            <a:ext cx="11516" cy="0"/>
          </a:xfrm>
          <a:custGeom>
            <a:avLst/>
            <a:gdLst>
              <a:gd name="T0" fmla="*/ 0 w 12875"/>
              <a:gd name="T1" fmla="*/ 12700 w 12875"/>
              <a:gd name="T2" fmla="*/ 0 60000 65536"/>
              <a:gd name="T3" fmla="*/ 0 60000 65536"/>
            </a:gdLst>
            <a:ahLst/>
            <a:cxnLst>
              <a:cxn ang="T2">
                <a:pos x="T0" y="0"/>
              </a:cxn>
              <a:cxn ang="T3">
                <a:pos x="T1" y="0"/>
              </a:cxn>
            </a:cxnLst>
            <a:rect l="0" t="0" r="r" b="b"/>
            <a:pathLst>
              <a:path w="12875">
                <a:moveTo>
                  <a:pt x="0" y="0"/>
                </a:moveTo>
                <a:lnTo>
                  <a:pt x="12875"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115" name="object 133"/>
          <p:cNvSpPr>
            <a:spLocks/>
          </p:cNvSpPr>
          <p:nvPr/>
        </p:nvSpPr>
        <p:spPr bwMode="auto">
          <a:xfrm>
            <a:off x="4744746" y="1887246"/>
            <a:ext cx="11516" cy="4318"/>
          </a:xfrm>
          <a:custGeom>
            <a:avLst/>
            <a:gdLst>
              <a:gd name="T0" fmla="*/ 0 w 12875"/>
              <a:gd name="T1" fmla="*/ 4762 h 5147"/>
              <a:gd name="T2" fmla="*/ 12700 w 12875"/>
              <a:gd name="T3" fmla="*/ 0 h 5147"/>
              <a:gd name="T4" fmla="*/ 0 60000 65536"/>
              <a:gd name="T5" fmla="*/ 0 60000 65536"/>
            </a:gdLst>
            <a:ahLst/>
            <a:cxnLst>
              <a:cxn ang="T4">
                <a:pos x="T0" y="T1"/>
              </a:cxn>
              <a:cxn ang="T5">
                <a:pos x="T2" y="T3"/>
              </a:cxn>
            </a:cxnLst>
            <a:rect l="0" t="0" r="r" b="b"/>
            <a:pathLst>
              <a:path w="12875" h="5147">
                <a:moveTo>
                  <a:pt x="0" y="5147"/>
                </a:moveTo>
                <a:lnTo>
                  <a:pt x="12875"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116" name="object 134"/>
          <p:cNvSpPr>
            <a:spLocks/>
          </p:cNvSpPr>
          <p:nvPr/>
        </p:nvSpPr>
        <p:spPr bwMode="auto">
          <a:xfrm>
            <a:off x="4733229" y="1891564"/>
            <a:ext cx="11516" cy="7198"/>
          </a:xfrm>
          <a:custGeom>
            <a:avLst/>
            <a:gdLst>
              <a:gd name="T0" fmla="*/ 0 w 12875"/>
              <a:gd name="T1" fmla="*/ 7938 h 7720"/>
              <a:gd name="T2" fmla="*/ 12700 w 12875"/>
              <a:gd name="T3" fmla="*/ 0 h 7720"/>
              <a:gd name="T4" fmla="*/ 0 60000 65536"/>
              <a:gd name="T5" fmla="*/ 0 60000 65536"/>
            </a:gdLst>
            <a:ahLst/>
            <a:cxnLst>
              <a:cxn ang="T4">
                <a:pos x="T0" y="T1"/>
              </a:cxn>
              <a:cxn ang="T5">
                <a:pos x="T2" y="T3"/>
              </a:cxn>
            </a:cxnLst>
            <a:rect l="0" t="0" r="r" b="b"/>
            <a:pathLst>
              <a:path w="12875" h="7720">
                <a:moveTo>
                  <a:pt x="0" y="7720"/>
                </a:moveTo>
                <a:lnTo>
                  <a:pt x="12875"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117" name="object 135"/>
          <p:cNvSpPr>
            <a:spLocks/>
          </p:cNvSpPr>
          <p:nvPr/>
        </p:nvSpPr>
        <p:spPr bwMode="auto">
          <a:xfrm>
            <a:off x="4727471" y="1898763"/>
            <a:ext cx="5758" cy="7197"/>
          </a:xfrm>
          <a:custGeom>
            <a:avLst/>
            <a:gdLst>
              <a:gd name="T0" fmla="*/ 0 w 7725"/>
              <a:gd name="T1" fmla="*/ 7937 h 7720"/>
              <a:gd name="T2" fmla="*/ 6350 w 7725"/>
              <a:gd name="T3" fmla="*/ 0 h 7720"/>
              <a:gd name="T4" fmla="*/ 0 60000 65536"/>
              <a:gd name="T5" fmla="*/ 0 60000 65536"/>
            </a:gdLst>
            <a:ahLst/>
            <a:cxnLst>
              <a:cxn ang="T4">
                <a:pos x="T0" y="T1"/>
              </a:cxn>
              <a:cxn ang="T5">
                <a:pos x="T2" y="T3"/>
              </a:cxn>
            </a:cxnLst>
            <a:rect l="0" t="0" r="r" b="b"/>
            <a:pathLst>
              <a:path w="7725" h="7720">
                <a:moveTo>
                  <a:pt x="0" y="7720"/>
                </a:moveTo>
                <a:lnTo>
                  <a:pt x="7725"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118" name="object 136"/>
          <p:cNvSpPr>
            <a:spLocks/>
          </p:cNvSpPr>
          <p:nvPr/>
        </p:nvSpPr>
        <p:spPr bwMode="auto">
          <a:xfrm>
            <a:off x="4720274" y="1905960"/>
            <a:ext cx="7197" cy="7198"/>
          </a:xfrm>
          <a:custGeom>
            <a:avLst/>
            <a:gdLst>
              <a:gd name="T0" fmla="*/ 0 w 7725"/>
              <a:gd name="T1" fmla="*/ 7938 h 7720"/>
              <a:gd name="T2" fmla="*/ 7937 w 7725"/>
              <a:gd name="T3" fmla="*/ 0 h 7720"/>
              <a:gd name="T4" fmla="*/ 0 60000 65536"/>
              <a:gd name="T5" fmla="*/ 0 60000 65536"/>
            </a:gdLst>
            <a:ahLst/>
            <a:cxnLst>
              <a:cxn ang="T4">
                <a:pos x="T0" y="T1"/>
              </a:cxn>
              <a:cxn ang="T5">
                <a:pos x="T2" y="T3"/>
              </a:cxn>
            </a:cxnLst>
            <a:rect l="0" t="0" r="r" b="b"/>
            <a:pathLst>
              <a:path w="7725" h="7720">
                <a:moveTo>
                  <a:pt x="0" y="7720"/>
                </a:moveTo>
                <a:lnTo>
                  <a:pt x="7725"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119" name="object 137"/>
          <p:cNvSpPr>
            <a:spLocks/>
          </p:cNvSpPr>
          <p:nvPr/>
        </p:nvSpPr>
        <p:spPr bwMode="auto">
          <a:xfrm>
            <a:off x="4713076" y="1913158"/>
            <a:ext cx="7198" cy="10076"/>
          </a:xfrm>
          <a:custGeom>
            <a:avLst/>
            <a:gdLst>
              <a:gd name="T0" fmla="*/ 0 w 7725"/>
              <a:gd name="T1" fmla="*/ 11112 h 12868"/>
              <a:gd name="T2" fmla="*/ 7938 w 7725"/>
              <a:gd name="T3" fmla="*/ 0 h 12868"/>
              <a:gd name="T4" fmla="*/ 0 60000 65536"/>
              <a:gd name="T5" fmla="*/ 0 60000 65536"/>
            </a:gdLst>
            <a:ahLst/>
            <a:cxnLst>
              <a:cxn ang="T4">
                <a:pos x="T0" y="T1"/>
              </a:cxn>
              <a:cxn ang="T5">
                <a:pos x="T2" y="T3"/>
              </a:cxn>
            </a:cxnLst>
            <a:rect l="0" t="0" r="r" b="b"/>
            <a:pathLst>
              <a:path w="7725" h="12868">
                <a:moveTo>
                  <a:pt x="0" y="12868"/>
                </a:moveTo>
                <a:lnTo>
                  <a:pt x="7725"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120" name="object 138"/>
          <p:cNvSpPr>
            <a:spLocks/>
          </p:cNvSpPr>
          <p:nvPr/>
        </p:nvSpPr>
        <p:spPr bwMode="auto">
          <a:xfrm>
            <a:off x="4708757" y="1923235"/>
            <a:ext cx="4318" cy="14395"/>
          </a:xfrm>
          <a:custGeom>
            <a:avLst/>
            <a:gdLst>
              <a:gd name="T0" fmla="*/ 0 w 5150"/>
              <a:gd name="T1" fmla="*/ 15875 h 15441"/>
              <a:gd name="T2" fmla="*/ 4762 w 5150"/>
              <a:gd name="T3" fmla="*/ 0 h 15441"/>
              <a:gd name="T4" fmla="*/ 0 60000 65536"/>
              <a:gd name="T5" fmla="*/ 0 60000 65536"/>
            </a:gdLst>
            <a:ahLst/>
            <a:cxnLst>
              <a:cxn ang="T4">
                <a:pos x="T0" y="T1"/>
              </a:cxn>
              <a:cxn ang="T5">
                <a:pos x="T2" y="T3"/>
              </a:cxn>
            </a:cxnLst>
            <a:rect l="0" t="0" r="r" b="b"/>
            <a:pathLst>
              <a:path w="5150" h="15441">
                <a:moveTo>
                  <a:pt x="0" y="15441"/>
                </a:moveTo>
                <a:lnTo>
                  <a:pt x="515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121" name="object 139"/>
          <p:cNvSpPr>
            <a:spLocks/>
          </p:cNvSpPr>
          <p:nvPr/>
        </p:nvSpPr>
        <p:spPr bwMode="auto">
          <a:xfrm>
            <a:off x="4708757" y="1937630"/>
            <a:ext cx="0" cy="12956"/>
          </a:xfrm>
          <a:custGeom>
            <a:avLst/>
            <a:gdLst>
              <a:gd name="T0" fmla="*/ 14288 h 15441"/>
              <a:gd name="T1" fmla="*/ 0 h 15441"/>
              <a:gd name="T2" fmla="*/ 0 60000 65536"/>
              <a:gd name="T3" fmla="*/ 0 60000 65536"/>
            </a:gdLst>
            <a:ahLst/>
            <a:cxnLst>
              <a:cxn ang="T2">
                <a:pos x="0" y="T0"/>
              </a:cxn>
              <a:cxn ang="T3">
                <a:pos x="0" y="T1"/>
              </a:cxn>
            </a:cxnLst>
            <a:rect l="0" t="0" r="r" b="b"/>
            <a:pathLst>
              <a:path h="15441">
                <a:moveTo>
                  <a:pt x="0" y="15441"/>
                </a:moveTo>
                <a:lnTo>
                  <a:pt x="0" y="0"/>
                </a:lnTo>
              </a:path>
            </a:pathLst>
          </a:custGeom>
          <a:noFill/>
          <a:ln w="1524">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122" name="object 140"/>
          <p:cNvSpPr>
            <a:spLocks/>
          </p:cNvSpPr>
          <p:nvPr/>
        </p:nvSpPr>
        <p:spPr bwMode="auto">
          <a:xfrm>
            <a:off x="4708757" y="1950586"/>
            <a:ext cx="0" cy="535511"/>
          </a:xfrm>
          <a:custGeom>
            <a:avLst/>
            <a:gdLst>
              <a:gd name="T0" fmla="*/ 590550 h 607379"/>
              <a:gd name="T1" fmla="*/ 0 h 607379"/>
              <a:gd name="T2" fmla="*/ 0 60000 65536"/>
              <a:gd name="T3" fmla="*/ 0 60000 65536"/>
            </a:gdLst>
            <a:ahLst/>
            <a:cxnLst>
              <a:cxn ang="T2">
                <a:pos x="0" y="T0"/>
              </a:cxn>
              <a:cxn ang="T3">
                <a:pos x="0" y="T1"/>
              </a:cxn>
            </a:cxnLst>
            <a:rect l="0" t="0" r="r" b="b"/>
            <a:pathLst>
              <a:path h="607379">
                <a:moveTo>
                  <a:pt x="0" y="607379"/>
                </a:moveTo>
                <a:lnTo>
                  <a:pt x="0" y="0"/>
                </a:lnTo>
              </a:path>
            </a:pathLst>
          </a:custGeom>
          <a:noFill/>
          <a:ln w="1524">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123" name="object 141"/>
          <p:cNvSpPr>
            <a:spLocks/>
          </p:cNvSpPr>
          <p:nvPr/>
        </p:nvSpPr>
        <p:spPr bwMode="auto">
          <a:xfrm>
            <a:off x="4708758" y="2486098"/>
            <a:ext cx="1439" cy="14395"/>
          </a:xfrm>
          <a:custGeom>
            <a:avLst/>
            <a:gdLst>
              <a:gd name="T0" fmla="*/ 1587 w 2575"/>
              <a:gd name="T1" fmla="*/ 15875 h 15441"/>
              <a:gd name="T2" fmla="*/ 0 w 2575"/>
              <a:gd name="T3" fmla="*/ 0 h 15441"/>
              <a:gd name="T4" fmla="*/ 0 60000 65536"/>
              <a:gd name="T5" fmla="*/ 0 60000 65536"/>
            </a:gdLst>
            <a:ahLst/>
            <a:cxnLst>
              <a:cxn ang="T4">
                <a:pos x="T0" y="T1"/>
              </a:cxn>
              <a:cxn ang="T5">
                <a:pos x="T2" y="T3"/>
              </a:cxn>
            </a:cxnLst>
            <a:rect l="0" t="0" r="r" b="b"/>
            <a:pathLst>
              <a:path w="2575" h="15441">
                <a:moveTo>
                  <a:pt x="2575" y="15441"/>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124" name="object 142"/>
          <p:cNvSpPr>
            <a:spLocks/>
          </p:cNvSpPr>
          <p:nvPr/>
        </p:nvSpPr>
        <p:spPr bwMode="auto">
          <a:xfrm>
            <a:off x="4710196" y="2500493"/>
            <a:ext cx="0" cy="11516"/>
          </a:xfrm>
          <a:custGeom>
            <a:avLst/>
            <a:gdLst>
              <a:gd name="T0" fmla="*/ 12700 h 12868"/>
              <a:gd name="T1" fmla="*/ 0 h 12868"/>
              <a:gd name="T2" fmla="*/ 0 60000 65536"/>
              <a:gd name="T3" fmla="*/ 0 60000 65536"/>
            </a:gdLst>
            <a:ahLst/>
            <a:cxnLst>
              <a:cxn ang="T2">
                <a:pos x="0" y="T0"/>
              </a:cxn>
              <a:cxn ang="T3">
                <a:pos x="0" y="T1"/>
              </a:cxn>
            </a:cxnLst>
            <a:rect l="0" t="0" r="r" b="b"/>
            <a:pathLst>
              <a:path h="12868">
                <a:moveTo>
                  <a:pt x="0" y="12868"/>
                </a:moveTo>
                <a:lnTo>
                  <a:pt x="0" y="0"/>
                </a:lnTo>
              </a:path>
            </a:pathLst>
          </a:custGeom>
          <a:noFill/>
          <a:ln w="1524">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125" name="object 143"/>
          <p:cNvSpPr>
            <a:spLocks/>
          </p:cNvSpPr>
          <p:nvPr/>
        </p:nvSpPr>
        <p:spPr bwMode="auto">
          <a:xfrm>
            <a:off x="4710197" y="2512010"/>
            <a:ext cx="2879" cy="8637"/>
          </a:xfrm>
          <a:custGeom>
            <a:avLst/>
            <a:gdLst>
              <a:gd name="T0" fmla="*/ 3175 w 2575"/>
              <a:gd name="T1" fmla="*/ 9525 h 10294"/>
              <a:gd name="T2" fmla="*/ 0 w 2575"/>
              <a:gd name="T3" fmla="*/ 0 h 10294"/>
              <a:gd name="T4" fmla="*/ 0 60000 65536"/>
              <a:gd name="T5" fmla="*/ 0 60000 65536"/>
            </a:gdLst>
            <a:ahLst/>
            <a:cxnLst>
              <a:cxn ang="T4">
                <a:pos x="T0" y="T1"/>
              </a:cxn>
              <a:cxn ang="T5">
                <a:pos x="T2" y="T3"/>
              </a:cxn>
            </a:cxnLst>
            <a:rect l="0" t="0" r="r" b="b"/>
            <a:pathLst>
              <a:path w="2575" h="10294">
                <a:moveTo>
                  <a:pt x="2575" y="10294"/>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126" name="object 144"/>
          <p:cNvSpPr>
            <a:spLocks/>
          </p:cNvSpPr>
          <p:nvPr/>
        </p:nvSpPr>
        <p:spPr bwMode="auto">
          <a:xfrm>
            <a:off x="4713076" y="2520647"/>
            <a:ext cx="4319" cy="8637"/>
          </a:xfrm>
          <a:custGeom>
            <a:avLst/>
            <a:gdLst>
              <a:gd name="T0" fmla="*/ 4763 w 5150"/>
              <a:gd name="T1" fmla="*/ 9525 h 10294"/>
              <a:gd name="T2" fmla="*/ 0 w 5150"/>
              <a:gd name="T3" fmla="*/ 0 h 10294"/>
              <a:gd name="T4" fmla="*/ 0 60000 65536"/>
              <a:gd name="T5" fmla="*/ 0 60000 65536"/>
            </a:gdLst>
            <a:ahLst/>
            <a:cxnLst>
              <a:cxn ang="T4">
                <a:pos x="T0" y="T1"/>
              </a:cxn>
              <a:cxn ang="T5">
                <a:pos x="T2" y="T3"/>
              </a:cxn>
            </a:cxnLst>
            <a:rect l="0" t="0" r="r" b="b"/>
            <a:pathLst>
              <a:path w="5150" h="10294">
                <a:moveTo>
                  <a:pt x="5150" y="10294"/>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127" name="object 145"/>
          <p:cNvSpPr>
            <a:spLocks/>
          </p:cNvSpPr>
          <p:nvPr/>
        </p:nvSpPr>
        <p:spPr bwMode="auto">
          <a:xfrm>
            <a:off x="4717395" y="2529284"/>
            <a:ext cx="4318" cy="7197"/>
          </a:xfrm>
          <a:custGeom>
            <a:avLst/>
            <a:gdLst>
              <a:gd name="T0" fmla="*/ 4762 w 5150"/>
              <a:gd name="T1" fmla="*/ 7937 h 7720"/>
              <a:gd name="T2" fmla="*/ 0 w 5150"/>
              <a:gd name="T3" fmla="*/ 0 h 7720"/>
              <a:gd name="T4" fmla="*/ 0 60000 65536"/>
              <a:gd name="T5" fmla="*/ 0 60000 65536"/>
            </a:gdLst>
            <a:ahLst/>
            <a:cxnLst>
              <a:cxn ang="T4">
                <a:pos x="T0" y="T1"/>
              </a:cxn>
              <a:cxn ang="T5">
                <a:pos x="T2" y="T3"/>
              </a:cxn>
            </a:cxnLst>
            <a:rect l="0" t="0" r="r" b="b"/>
            <a:pathLst>
              <a:path w="5150" h="7720">
                <a:moveTo>
                  <a:pt x="5150" y="7720"/>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128" name="object 146"/>
          <p:cNvSpPr>
            <a:spLocks/>
          </p:cNvSpPr>
          <p:nvPr/>
        </p:nvSpPr>
        <p:spPr bwMode="auto">
          <a:xfrm>
            <a:off x="4721713" y="2536482"/>
            <a:ext cx="7198" cy="8637"/>
          </a:xfrm>
          <a:custGeom>
            <a:avLst/>
            <a:gdLst>
              <a:gd name="T0" fmla="*/ 7938 w 7725"/>
              <a:gd name="T1" fmla="*/ 9525 h 10294"/>
              <a:gd name="T2" fmla="*/ 0 w 7725"/>
              <a:gd name="T3" fmla="*/ 0 h 10294"/>
              <a:gd name="T4" fmla="*/ 0 60000 65536"/>
              <a:gd name="T5" fmla="*/ 0 60000 65536"/>
            </a:gdLst>
            <a:ahLst/>
            <a:cxnLst>
              <a:cxn ang="T4">
                <a:pos x="T0" y="T1"/>
              </a:cxn>
              <a:cxn ang="T5">
                <a:pos x="T2" y="T3"/>
              </a:cxn>
            </a:cxnLst>
            <a:rect l="0" t="0" r="r" b="b"/>
            <a:pathLst>
              <a:path w="7725" h="10294">
                <a:moveTo>
                  <a:pt x="7725" y="10294"/>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129" name="object 147"/>
          <p:cNvSpPr>
            <a:spLocks/>
          </p:cNvSpPr>
          <p:nvPr/>
        </p:nvSpPr>
        <p:spPr bwMode="auto">
          <a:xfrm>
            <a:off x="4728912" y="2545118"/>
            <a:ext cx="8637" cy="7198"/>
          </a:xfrm>
          <a:custGeom>
            <a:avLst/>
            <a:gdLst>
              <a:gd name="T0" fmla="*/ 9525 w 10300"/>
              <a:gd name="T1" fmla="*/ 7938 h 7720"/>
              <a:gd name="T2" fmla="*/ 0 w 10300"/>
              <a:gd name="T3" fmla="*/ 0 h 7720"/>
              <a:gd name="T4" fmla="*/ 0 60000 65536"/>
              <a:gd name="T5" fmla="*/ 0 60000 65536"/>
            </a:gdLst>
            <a:ahLst/>
            <a:cxnLst>
              <a:cxn ang="T4">
                <a:pos x="T0" y="T1"/>
              </a:cxn>
              <a:cxn ang="T5">
                <a:pos x="T2" y="T3"/>
              </a:cxn>
            </a:cxnLst>
            <a:rect l="0" t="0" r="r" b="b"/>
            <a:pathLst>
              <a:path w="10300" h="7720">
                <a:moveTo>
                  <a:pt x="10300" y="7720"/>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130" name="object 148"/>
          <p:cNvSpPr>
            <a:spLocks/>
          </p:cNvSpPr>
          <p:nvPr/>
        </p:nvSpPr>
        <p:spPr bwMode="auto">
          <a:xfrm>
            <a:off x="4737548" y="2552317"/>
            <a:ext cx="10076" cy="4318"/>
          </a:xfrm>
          <a:custGeom>
            <a:avLst/>
            <a:gdLst>
              <a:gd name="T0" fmla="*/ 11112 w 10300"/>
              <a:gd name="T1" fmla="*/ 4762 h 5147"/>
              <a:gd name="T2" fmla="*/ 0 w 10300"/>
              <a:gd name="T3" fmla="*/ 0 h 5147"/>
              <a:gd name="T4" fmla="*/ 0 60000 65536"/>
              <a:gd name="T5" fmla="*/ 0 60000 65536"/>
            </a:gdLst>
            <a:ahLst/>
            <a:cxnLst>
              <a:cxn ang="T4">
                <a:pos x="T0" y="T1"/>
              </a:cxn>
              <a:cxn ang="T5">
                <a:pos x="T2" y="T3"/>
              </a:cxn>
            </a:cxnLst>
            <a:rect l="0" t="0" r="r" b="b"/>
            <a:pathLst>
              <a:path w="10300" h="5147">
                <a:moveTo>
                  <a:pt x="10300" y="5147"/>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131" name="object 149"/>
          <p:cNvSpPr>
            <a:spLocks/>
          </p:cNvSpPr>
          <p:nvPr/>
        </p:nvSpPr>
        <p:spPr bwMode="auto">
          <a:xfrm>
            <a:off x="4747625" y="2556635"/>
            <a:ext cx="11516" cy="2879"/>
          </a:xfrm>
          <a:custGeom>
            <a:avLst/>
            <a:gdLst>
              <a:gd name="T0" fmla="*/ 12700 w 12875"/>
              <a:gd name="T1" fmla="*/ 3175 h 2573"/>
              <a:gd name="T2" fmla="*/ 0 w 12875"/>
              <a:gd name="T3" fmla="*/ 0 h 2573"/>
              <a:gd name="T4" fmla="*/ 0 60000 65536"/>
              <a:gd name="T5" fmla="*/ 0 60000 65536"/>
            </a:gdLst>
            <a:ahLst/>
            <a:cxnLst>
              <a:cxn ang="T4">
                <a:pos x="T0" y="T1"/>
              </a:cxn>
              <a:cxn ang="T5">
                <a:pos x="T2" y="T3"/>
              </a:cxn>
            </a:cxnLst>
            <a:rect l="0" t="0" r="r" b="b"/>
            <a:pathLst>
              <a:path w="12875" h="2573">
                <a:moveTo>
                  <a:pt x="12875" y="2573"/>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132" name="object 150"/>
          <p:cNvSpPr>
            <a:spLocks/>
          </p:cNvSpPr>
          <p:nvPr/>
        </p:nvSpPr>
        <p:spPr bwMode="auto">
          <a:xfrm>
            <a:off x="4759142" y="2559514"/>
            <a:ext cx="15835" cy="1440"/>
          </a:xfrm>
          <a:custGeom>
            <a:avLst/>
            <a:gdLst>
              <a:gd name="T0" fmla="*/ 17463 w 18025"/>
              <a:gd name="T1" fmla="*/ 1588 h 2573"/>
              <a:gd name="T2" fmla="*/ 0 w 18025"/>
              <a:gd name="T3" fmla="*/ 0 h 2573"/>
              <a:gd name="T4" fmla="*/ 0 60000 65536"/>
              <a:gd name="T5" fmla="*/ 0 60000 65536"/>
            </a:gdLst>
            <a:ahLst/>
            <a:cxnLst>
              <a:cxn ang="T4">
                <a:pos x="T0" y="T1"/>
              </a:cxn>
              <a:cxn ang="T5">
                <a:pos x="T2" y="T3"/>
              </a:cxn>
            </a:cxnLst>
            <a:rect l="0" t="0" r="r" b="b"/>
            <a:pathLst>
              <a:path w="18025" h="2573">
                <a:moveTo>
                  <a:pt x="18025" y="2573"/>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133" name="object 151"/>
          <p:cNvSpPr>
            <a:spLocks/>
          </p:cNvSpPr>
          <p:nvPr/>
        </p:nvSpPr>
        <p:spPr bwMode="auto">
          <a:xfrm>
            <a:off x="4774976" y="2560954"/>
            <a:ext cx="15835" cy="0"/>
          </a:xfrm>
          <a:custGeom>
            <a:avLst/>
            <a:gdLst>
              <a:gd name="T0" fmla="*/ 17462 w 18025"/>
              <a:gd name="T1" fmla="*/ 0 w 18025"/>
              <a:gd name="T2" fmla="*/ 0 60000 65536"/>
              <a:gd name="T3" fmla="*/ 0 60000 65536"/>
            </a:gdLst>
            <a:ahLst/>
            <a:cxnLst>
              <a:cxn ang="T2">
                <a:pos x="T0" y="0"/>
              </a:cxn>
              <a:cxn ang="T3">
                <a:pos x="T1" y="0"/>
              </a:cxn>
            </a:cxnLst>
            <a:rect l="0" t="0" r="r" b="b"/>
            <a:pathLst>
              <a:path w="18025">
                <a:moveTo>
                  <a:pt x="18025" y="0"/>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134" name="object 152"/>
          <p:cNvSpPr>
            <a:spLocks/>
          </p:cNvSpPr>
          <p:nvPr/>
        </p:nvSpPr>
        <p:spPr bwMode="auto">
          <a:xfrm>
            <a:off x="4790812" y="2560954"/>
            <a:ext cx="354128" cy="4318"/>
          </a:xfrm>
          <a:custGeom>
            <a:avLst/>
            <a:gdLst>
              <a:gd name="T0" fmla="*/ 390525 w 401706"/>
              <a:gd name="T1" fmla="*/ 4762 h 5147"/>
              <a:gd name="T2" fmla="*/ 0 w 401706"/>
              <a:gd name="T3" fmla="*/ 0 h 5147"/>
              <a:gd name="T4" fmla="*/ 0 60000 65536"/>
              <a:gd name="T5" fmla="*/ 0 60000 65536"/>
            </a:gdLst>
            <a:ahLst/>
            <a:cxnLst>
              <a:cxn ang="T4">
                <a:pos x="T0" y="T1"/>
              </a:cxn>
              <a:cxn ang="T5">
                <a:pos x="T2" y="T3"/>
              </a:cxn>
            </a:cxnLst>
            <a:rect l="0" t="0" r="r" b="b"/>
            <a:pathLst>
              <a:path w="401706" h="5147">
                <a:moveTo>
                  <a:pt x="401706" y="5147"/>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135" name="object 153"/>
          <p:cNvSpPr>
            <a:spLocks/>
          </p:cNvSpPr>
          <p:nvPr/>
        </p:nvSpPr>
        <p:spPr bwMode="auto">
          <a:xfrm>
            <a:off x="5144940" y="1891564"/>
            <a:ext cx="0" cy="47505"/>
          </a:xfrm>
          <a:custGeom>
            <a:avLst/>
            <a:gdLst>
              <a:gd name="T0" fmla="*/ 52388 h 54051"/>
              <a:gd name="T1" fmla="*/ 0 h 54051"/>
              <a:gd name="T2" fmla="*/ 0 60000 65536"/>
              <a:gd name="T3" fmla="*/ 0 60000 65536"/>
            </a:gdLst>
            <a:ahLst/>
            <a:cxnLst>
              <a:cxn ang="T2">
                <a:pos x="0" y="T0"/>
              </a:cxn>
              <a:cxn ang="T3">
                <a:pos x="0" y="T1"/>
              </a:cxn>
            </a:cxnLst>
            <a:rect l="0" t="0" r="r" b="b"/>
            <a:pathLst>
              <a:path h="54051">
                <a:moveTo>
                  <a:pt x="0" y="54051"/>
                </a:moveTo>
                <a:lnTo>
                  <a:pt x="0" y="0"/>
                </a:lnTo>
              </a:path>
            </a:pathLst>
          </a:custGeom>
          <a:noFill/>
          <a:ln w="1524">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136" name="object 154"/>
          <p:cNvSpPr>
            <a:spLocks/>
          </p:cNvSpPr>
          <p:nvPr/>
        </p:nvSpPr>
        <p:spPr bwMode="auto">
          <a:xfrm>
            <a:off x="5144940" y="2522086"/>
            <a:ext cx="0" cy="43186"/>
          </a:xfrm>
          <a:custGeom>
            <a:avLst/>
            <a:gdLst>
              <a:gd name="T0" fmla="*/ 47625 h 48903"/>
              <a:gd name="T1" fmla="*/ 0 h 48903"/>
              <a:gd name="T2" fmla="*/ 0 60000 65536"/>
              <a:gd name="T3" fmla="*/ 0 60000 65536"/>
            </a:gdLst>
            <a:ahLst/>
            <a:cxnLst>
              <a:cxn ang="T2">
                <a:pos x="0" y="T0"/>
              </a:cxn>
              <a:cxn ang="T3">
                <a:pos x="0" y="T1"/>
              </a:cxn>
            </a:cxnLst>
            <a:rect l="0" t="0" r="r" b="b"/>
            <a:pathLst>
              <a:path h="48903">
                <a:moveTo>
                  <a:pt x="0" y="48903"/>
                </a:moveTo>
                <a:lnTo>
                  <a:pt x="0" y="0"/>
                </a:lnTo>
              </a:path>
            </a:pathLst>
          </a:custGeom>
          <a:noFill/>
          <a:ln w="1524">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137" name="object 155"/>
          <p:cNvSpPr>
            <a:spLocks/>
          </p:cNvSpPr>
          <p:nvPr/>
        </p:nvSpPr>
        <p:spPr bwMode="auto">
          <a:xfrm>
            <a:off x="4749065" y="2091662"/>
            <a:ext cx="50384" cy="362766"/>
          </a:xfrm>
          <a:custGeom>
            <a:avLst/>
            <a:gdLst>
              <a:gd name="T0" fmla="*/ 0 w 56654"/>
              <a:gd name="T1" fmla="*/ 400050 h 411782"/>
              <a:gd name="T2" fmla="*/ 55562 w 56654"/>
              <a:gd name="T3" fmla="*/ 400050 h 411782"/>
              <a:gd name="T4" fmla="*/ 55562 w 56654"/>
              <a:gd name="T5" fmla="*/ 0 h 411782"/>
              <a:gd name="T6" fmla="*/ 0 w 56654"/>
              <a:gd name="T7" fmla="*/ 0 h 411782"/>
              <a:gd name="T8" fmla="*/ 0 w 56654"/>
              <a:gd name="T9" fmla="*/ 400050 h 41178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6654" h="411782">
                <a:moveTo>
                  <a:pt x="0" y="411782"/>
                </a:moveTo>
                <a:lnTo>
                  <a:pt x="56654" y="411782"/>
                </a:lnTo>
                <a:lnTo>
                  <a:pt x="56654" y="0"/>
                </a:lnTo>
                <a:lnTo>
                  <a:pt x="0" y="0"/>
                </a:lnTo>
                <a:lnTo>
                  <a:pt x="0" y="411782"/>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2138" name="object 156"/>
          <p:cNvSpPr>
            <a:spLocks/>
          </p:cNvSpPr>
          <p:nvPr/>
        </p:nvSpPr>
        <p:spPr bwMode="auto">
          <a:xfrm>
            <a:off x="4750504" y="2093101"/>
            <a:ext cx="244723" cy="359887"/>
          </a:xfrm>
          <a:custGeom>
            <a:avLst/>
            <a:gdLst>
              <a:gd name="T0" fmla="*/ 0 w 278104"/>
              <a:gd name="T1" fmla="*/ 0 h 409209"/>
              <a:gd name="T2" fmla="*/ 269875 w 278104"/>
              <a:gd name="T3" fmla="*/ 0 h 409209"/>
              <a:gd name="T4" fmla="*/ 269875 w 278104"/>
              <a:gd name="T5" fmla="*/ 396875 h 409209"/>
              <a:gd name="T6" fmla="*/ 0 w 278104"/>
              <a:gd name="T7" fmla="*/ 396875 h 409209"/>
              <a:gd name="T8" fmla="*/ 0 w 278104"/>
              <a:gd name="T9" fmla="*/ 0 h 40920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78104" h="409209">
                <a:moveTo>
                  <a:pt x="0" y="0"/>
                </a:moveTo>
                <a:lnTo>
                  <a:pt x="278104" y="0"/>
                </a:lnTo>
                <a:lnTo>
                  <a:pt x="278104" y="409209"/>
                </a:lnTo>
                <a:lnTo>
                  <a:pt x="0" y="409209"/>
                </a:lnTo>
                <a:lnTo>
                  <a:pt x="0" y="0"/>
                </a:lnTo>
                <a:close/>
              </a:path>
            </a:pathLst>
          </a:custGeom>
          <a:noFill/>
          <a:ln w="64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139" name="object 157"/>
          <p:cNvSpPr>
            <a:spLocks/>
          </p:cNvSpPr>
          <p:nvPr/>
        </p:nvSpPr>
        <p:spPr bwMode="auto">
          <a:xfrm>
            <a:off x="4708757" y="2237055"/>
            <a:ext cx="436182" cy="328217"/>
          </a:xfrm>
          <a:custGeom>
            <a:avLst/>
            <a:gdLst>
              <a:gd name="T0" fmla="*/ 481012 w 494398"/>
              <a:gd name="T1" fmla="*/ 0 h 373176"/>
              <a:gd name="T2" fmla="*/ 0 w 494398"/>
              <a:gd name="T3" fmla="*/ 0 h 373176"/>
              <a:gd name="T4" fmla="*/ 0 w 494398"/>
              <a:gd name="T5" fmla="*/ 274579 h 373176"/>
              <a:gd name="T6" fmla="*/ 2496 w 494398"/>
              <a:gd name="T7" fmla="*/ 289557 h 373176"/>
              <a:gd name="T8" fmla="*/ 2496 w 494398"/>
              <a:gd name="T9" fmla="*/ 302035 h 373176"/>
              <a:gd name="T10" fmla="*/ 5004 w 494398"/>
              <a:gd name="T11" fmla="*/ 312025 h 373176"/>
              <a:gd name="T12" fmla="*/ 10020 w 494398"/>
              <a:gd name="T13" fmla="*/ 322003 h 373176"/>
              <a:gd name="T14" fmla="*/ 15025 w 494398"/>
              <a:gd name="T15" fmla="*/ 329493 h 373176"/>
              <a:gd name="T16" fmla="*/ 22549 w 494398"/>
              <a:gd name="T17" fmla="*/ 339483 h 373176"/>
              <a:gd name="T18" fmla="*/ 32571 w 494398"/>
              <a:gd name="T19" fmla="*/ 346972 h 373176"/>
              <a:gd name="T20" fmla="*/ 42591 w 494398"/>
              <a:gd name="T21" fmla="*/ 351961 h 373176"/>
              <a:gd name="T22" fmla="*/ 55108 w 494398"/>
              <a:gd name="T23" fmla="*/ 354461 h 373176"/>
              <a:gd name="T24" fmla="*/ 72654 w 494398"/>
              <a:gd name="T25" fmla="*/ 356949 h 373176"/>
              <a:gd name="T26" fmla="*/ 90187 w 494398"/>
              <a:gd name="T27" fmla="*/ 356949 h 373176"/>
              <a:gd name="T28" fmla="*/ 481012 w 494398"/>
              <a:gd name="T29" fmla="*/ 361950 h 373176"/>
              <a:gd name="T30" fmla="*/ 481012 w 494398"/>
              <a:gd name="T31" fmla="*/ 0 h 37317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494398" h="373176">
                <a:moveTo>
                  <a:pt x="494398" y="0"/>
                </a:moveTo>
                <a:lnTo>
                  <a:pt x="0" y="0"/>
                </a:lnTo>
                <a:lnTo>
                  <a:pt x="0" y="283095"/>
                </a:lnTo>
                <a:lnTo>
                  <a:pt x="2565" y="298538"/>
                </a:lnTo>
                <a:lnTo>
                  <a:pt x="2565" y="311403"/>
                </a:lnTo>
                <a:lnTo>
                  <a:pt x="5143" y="321703"/>
                </a:lnTo>
                <a:lnTo>
                  <a:pt x="10299" y="331990"/>
                </a:lnTo>
                <a:lnTo>
                  <a:pt x="15443" y="339712"/>
                </a:lnTo>
                <a:lnTo>
                  <a:pt x="23177" y="350012"/>
                </a:lnTo>
                <a:lnTo>
                  <a:pt x="33477" y="357733"/>
                </a:lnTo>
                <a:lnTo>
                  <a:pt x="43776" y="362877"/>
                </a:lnTo>
                <a:lnTo>
                  <a:pt x="56642" y="365455"/>
                </a:lnTo>
                <a:lnTo>
                  <a:pt x="74676" y="368020"/>
                </a:lnTo>
                <a:lnTo>
                  <a:pt x="92697" y="368020"/>
                </a:lnTo>
                <a:lnTo>
                  <a:pt x="494398" y="373176"/>
                </a:lnTo>
                <a:lnTo>
                  <a:pt x="494398" y="0"/>
                </a:lnTo>
                <a:close/>
              </a:path>
            </a:pathLst>
          </a:custGeom>
          <a:solidFill>
            <a:srgbClr val="5E5E5E"/>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2140" name="object 158"/>
          <p:cNvSpPr>
            <a:spLocks/>
          </p:cNvSpPr>
          <p:nvPr/>
        </p:nvSpPr>
        <p:spPr bwMode="auto">
          <a:xfrm>
            <a:off x="4708757" y="2237055"/>
            <a:ext cx="90691" cy="0"/>
          </a:xfrm>
          <a:custGeom>
            <a:avLst/>
            <a:gdLst>
              <a:gd name="T0" fmla="*/ 0 w 103000"/>
              <a:gd name="T1" fmla="*/ 100012 w 103000"/>
              <a:gd name="T2" fmla="*/ 0 60000 65536"/>
              <a:gd name="T3" fmla="*/ 0 60000 65536"/>
            </a:gdLst>
            <a:ahLst/>
            <a:cxnLst>
              <a:cxn ang="T2">
                <a:pos x="T0" y="0"/>
              </a:cxn>
              <a:cxn ang="T3">
                <a:pos x="T1" y="0"/>
              </a:cxn>
            </a:cxnLst>
            <a:rect l="0" t="0" r="r" b="b"/>
            <a:pathLst>
              <a:path w="103000">
                <a:moveTo>
                  <a:pt x="0" y="0"/>
                </a:moveTo>
                <a:lnTo>
                  <a:pt x="10300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141" name="object 159"/>
          <p:cNvSpPr>
            <a:spLocks/>
          </p:cNvSpPr>
          <p:nvPr/>
        </p:nvSpPr>
        <p:spPr bwMode="auto">
          <a:xfrm>
            <a:off x="4708757" y="2237055"/>
            <a:ext cx="0" cy="249042"/>
          </a:xfrm>
          <a:custGeom>
            <a:avLst/>
            <a:gdLst>
              <a:gd name="T0" fmla="*/ 274638 h 283100"/>
              <a:gd name="T1" fmla="*/ 0 h 283100"/>
              <a:gd name="T2" fmla="*/ 0 60000 65536"/>
              <a:gd name="T3" fmla="*/ 0 60000 65536"/>
            </a:gdLst>
            <a:ahLst/>
            <a:cxnLst>
              <a:cxn ang="T2">
                <a:pos x="0" y="T0"/>
              </a:cxn>
              <a:cxn ang="T3">
                <a:pos x="0" y="T1"/>
              </a:cxn>
            </a:cxnLst>
            <a:rect l="0" t="0" r="r" b="b"/>
            <a:pathLst>
              <a:path h="283100">
                <a:moveTo>
                  <a:pt x="0" y="283100"/>
                </a:moveTo>
                <a:lnTo>
                  <a:pt x="0" y="0"/>
                </a:lnTo>
              </a:path>
            </a:pathLst>
          </a:custGeom>
          <a:noFill/>
          <a:ln w="1524">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142" name="object 160"/>
          <p:cNvSpPr>
            <a:spLocks/>
          </p:cNvSpPr>
          <p:nvPr/>
        </p:nvSpPr>
        <p:spPr bwMode="auto">
          <a:xfrm>
            <a:off x="4708758" y="2486098"/>
            <a:ext cx="1439" cy="14395"/>
          </a:xfrm>
          <a:custGeom>
            <a:avLst/>
            <a:gdLst>
              <a:gd name="T0" fmla="*/ 1587 w 2575"/>
              <a:gd name="T1" fmla="*/ 15875 h 15441"/>
              <a:gd name="T2" fmla="*/ 0 w 2575"/>
              <a:gd name="T3" fmla="*/ 0 h 15441"/>
              <a:gd name="T4" fmla="*/ 0 60000 65536"/>
              <a:gd name="T5" fmla="*/ 0 60000 65536"/>
            </a:gdLst>
            <a:ahLst/>
            <a:cxnLst>
              <a:cxn ang="T4">
                <a:pos x="T0" y="T1"/>
              </a:cxn>
              <a:cxn ang="T5">
                <a:pos x="T2" y="T3"/>
              </a:cxn>
            </a:cxnLst>
            <a:rect l="0" t="0" r="r" b="b"/>
            <a:pathLst>
              <a:path w="2575" h="15441">
                <a:moveTo>
                  <a:pt x="2575" y="15441"/>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143" name="object 161"/>
          <p:cNvSpPr>
            <a:spLocks/>
          </p:cNvSpPr>
          <p:nvPr/>
        </p:nvSpPr>
        <p:spPr bwMode="auto">
          <a:xfrm>
            <a:off x="4710196" y="2500493"/>
            <a:ext cx="0" cy="11516"/>
          </a:xfrm>
          <a:custGeom>
            <a:avLst/>
            <a:gdLst>
              <a:gd name="T0" fmla="*/ 12700 h 12868"/>
              <a:gd name="T1" fmla="*/ 0 h 12868"/>
              <a:gd name="T2" fmla="*/ 0 60000 65536"/>
              <a:gd name="T3" fmla="*/ 0 60000 65536"/>
            </a:gdLst>
            <a:ahLst/>
            <a:cxnLst>
              <a:cxn ang="T2">
                <a:pos x="0" y="T0"/>
              </a:cxn>
              <a:cxn ang="T3">
                <a:pos x="0" y="T1"/>
              </a:cxn>
            </a:cxnLst>
            <a:rect l="0" t="0" r="r" b="b"/>
            <a:pathLst>
              <a:path h="12868">
                <a:moveTo>
                  <a:pt x="0" y="12868"/>
                </a:moveTo>
                <a:lnTo>
                  <a:pt x="0" y="0"/>
                </a:lnTo>
              </a:path>
            </a:pathLst>
          </a:custGeom>
          <a:noFill/>
          <a:ln w="1524">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144" name="object 162"/>
          <p:cNvSpPr>
            <a:spLocks/>
          </p:cNvSpPr>
          <p:nvPr/>
        </p:nvSpPr>
        <p:spPr bwMode="auto">
          <a:xfrm>
            <a:off x="4710197" y="2512010"/>
            <a:ext cx="2879" cy="8637"/>
          </a:xfrm>
          <a:custGeom>
            <a:avLst/>
            <a:gdLst>
              <a:gd name="T0" fmla="*/ 3175 w 2575"/>
              <a:gd name="T1" fmla="*/ 9525 h 10294"/>
              <a:gd name="T2" fmla="*/ 0 w 2575"/>
              <a:gd name="T3" fmla="*/ 0 h 10294"/>
              <a:gd name="T4" fmla="*/ 0 60000 65536"/>
              <a:gd name="T5" fmla="*/ 0 60000 65536"/>
            </a:gdLst>
            <a:ahLst/>
            <a:cxnLst>
              <a:cxn ang="T4">
                <a:pos x="T0" y="T1"/>
              </a:cxn>
              <a:cxn ang="T5">
                <a:pos x="T2" y="T3"/>
              </a:cxn>
            </a:cxnLst>
            <a:rect l="0" t="0" r="r" b="b"/>
            <a:pathLst>
              <a:path w="2575" h="10294">
                <a:moveTo>
                  <a:pt x="2575" y="10294"/>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145" name="object 163"/>
          <p:cNvSpPr>
            <a:spLocks/>
          </p:cNvSpPr>
          <p:nvPr/>
        </p:nvSpPr>
        <p:spPr bwMode="auto">
          <a:xfrm>
            <a:off x="4713076" y="2520647"/>
            <a:ext cx="4319" cy="8637"/>
          </a:xfrm>
          <a:custGeom>
            <a:avLst/>
            <a:gdLst>
              <a:gd name="T0" fmla="*/ 4763 w 5150"/>
              <a:gd name="T1" fmla="*/ 9525 h 10294"/>
              <a:gd name="T2" fmla="*/ 0 w 5150"/>
              <a:gd name="T3" fmla="*/ 0 h 10294"/>
              <a:gd name="T4" fmla="*/ 0 60000 65536"/>
              <a:gd name="T5" fmla="*/ 0 60000 65536"/>
            </a:gdLst>
            <a:ahLst/>
            <a:cxnLst>
              <a:cxn ang="T4">
                <a:pos x="T0" y="T1"/>
              </a:cxn>
              <a:cxn ang="T5">
                <a:pos x="T2" y="T3"/>
              </a:cxn>
            </a:cxnLst>
            <a:rect l="0" t="0" r="r" b="b"/>
            <a:pathLst>
              <a:path w="5150" h="10294">
                <a:moveTo>
                  <a:pt x="5150" y="10294"/>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146" name="object 164"/>
          <p:cNvSpPr>
            <a:spLocks/>
          </p:cNvSpPr>
          <p:nvPr/>
        </p:nvSpPr>
        <p:spPr bwMode="auto">
          <a:xfrm>
            <a:off x="4717395" y="2529284"/>
            <a:ext cx="4318" cy="7197"/>
          </a:xfrm>
          <a:custGeom>
            <a:avLst/>
            <a:gdLst>
              <a:gd name="T0" fmla="*/ 4762 w 5150"/>
              <a:gd name="T1" fmla="*/ 7937 h 7720"/>
              <a:gd name="T2" fmla="*/ 0 w 5150"/>
              <a:gd name="T3" fmla="*/ 0 h 7720"/>
              <a:gd name="T4" fmla="*/ 0 60000 65536"/>
              <a:gd name="T5" fmla="*/ 0 60000 65536"/>
            </a:gdLst>
            <a:ahLst/>
            <a:cxnLst>
              <a:cxn ang="T4">
                <a:pos x="T0" y="T1"/>
              </a:cxn>
              <a:cxn ang="T5">
                <a:pos x="T2" y="T3"/>
              </a:cxn>
            </a:cxnLst>
            <a:rect l="0" t="0" r="r" b="b"/>
            <a:pathLst>
              <a:path w="5150" h="7720">
                <a:moveTo>
                  <a:pt x="5150" y="7720"/>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147" name="object 165"/>
          <p:cNvSpPr>
            <a:spLocks/>
          </p:cNvSpPr>
          <p:nvPr/>
        </p:nvSpPr>
        <p:spPr bwMode="auto">
          <a:xfrm>
            <a:off x="4721713" y="2536482"/>
            <a:ext cx="7198" cy="8637"/>
          </a:xfrm>
          <a:custGeom>
            <a:avLst/>
            <a:gdLst>
              <a:gd name="T0" fmla="*/ 7938 w 7725"/>
              <a:gd name="T1" fmla="*/ 9525 h 10294"/>
              <a:gd name="T2" fmla="*/ 0 w 7725"/>
              <a:gd name="T3" fmla="*/ 0 h 10294"/>
              <a:gd name="T4" fmla="*/ 0 60000 65536"/>
              <a:gd name="T5" fmla="*/ 0 60000 65536"/>
            </a:gdLst>
            <a:ahLst/>
            <a:cxnLst>
              <a:cxn ang="T4">
                <a:pos x="T0" y="T1"/>
              </a:cxn>
              <a:cxn ang="T5">
                <a:pos x="T2" y="T3"/>
              </a:cxn>
            </a:cxnLst>
            <a:rect l="0" t="0" r="r" b="b"/>
            <a:pathLst>
              <a:path w="7725" h="10294">
                <a:moveTo>
                  <a:pt x="7725" y="10294"/>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148" name="object 166"/>
          <p:cNvSpPr>
            <a:spLocks/>
          </p:cNvSpPr>
          <p:nvPr/>
        </p:nvSpPr>
        <p:spPr bwMode="auto">
          <a:xfrm>
            <a:off x="4728912" y="2545118"/>
            <a:ext cx="8637" cy="7198"/>
          </a:xfrm>
          <a:custGeom>
            <a:avLst/>
            <a:gdLst>
              <a:gd name="T0" fmla="*/ 9525 w 10300"/>
              <a:gd name="T1" fmla="*/ 7938 h 7720"/>
              <a:gd name="T2" fmla="*/ 0 w 10300"/>
              <a:gd name="T3" fmla="*/ 0 h 7720"/>
              <a:gd name="T4" fmla="*/ 0 60000 65536"/>
              <a:gd name="T5" fmla="*/ 0 60000 65536"/>
            </a:gdLst>
            <a:ahLst/>
            <a:cxnLst>
              <a:cxn ang="T4">
                <a:pos x="T0" y="T1"/>
              </a:cxn>
              <a:cxn ang="T5">
                <a:pos x="T2" y="T3"/>
              </a:cxn>
            </a:cxnLst>
            <a:rect l="0" t="0" r="r" b="b"/>
            <a:pathLst>
              <a:path w="10300" h="7720">
                <a:moveTo>
                  <a:pt x="10300" y="7720"/>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149" name="object 167"/>
          <p:cNvSpPr>
            <a:spLocks/>
          </p:cNvSpPr>
          <p:nvPr/>
        </p:nvSpPr>
        <p:spPr bwMode="auto">
          <a:xfrm>
            <a:off x="4737548" y="2552317"/>
            <a:ext cx="10076" cy="4318"/>
          </a:xfrm>
          <a:custGeom>
            <a:avLst/>
            <a:gdLst>
              <a:gd name="T0" fmla="*/ 11112 w 10300"/>
              <a:gd name="T1" fmla="*/ 4762 h 5147"/>
              <a:gd name="T2" fmla="*/ 0 w 10300"/>
              <a:gd name="T3" fmla="*/ 0 h 5147"/>
              <a:gd name="T4" fmla="*/ 0 60000 65536"/>
              <a:gd name="T5" fmla="*/ 0 60000 65536"/>
            </a:gdLst>
            <a:ahLst/>
            <a:cxnLst>
              <a:cxn ang="T4">
                <a:pos x="T0" y="T1"/>
              </a:cxn>
              <a:cxn ang="T5">
                <a:pos x="T2" y="T3"/>
              </a:cxn>
            </a:cxnLst>
            <a:rect l="0" t="0" r="r" b="b"/>
            <a:pathLst>
              <a:path w="10300" h="5147">
                <a:moveTo>
                  <a:pt x="10300" y="5147"/>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150" name="object 168"/>
          <p:cNvSpPr>
            <a:spLocks/>
          </p:cNvSpPr>
          <p:nvPr/>
        </p:nvSpPr>
        <p:spPr bwMode="auto">
          <a:xfrm>
            <a:off x="4747625" y="2556635"/>
            <a:ext cx="11516" cy="2879"/>
          </a:xfrm>
          <a:custGeom>
            <a:avLst/>
            <a:gdLst>
              <a:gd name="T0" fmla="*/ 12700 w 12875"/>
              <a:gd name="T1" fmla="*/ 3175 h 2573"/>
              <a:gd name="T2" fmla="*/ 0 w 12875"/>
              <a:gd name="T3" fmla="*/ 0 h 2573"/>
              <a:gd name="T4" fmla="*/ 0 60000 65536"/>
              <a:gd name="T5" fmla="*/ 0 60000 65536"/>
            </a:gdLst>
            <a:ahLst/>
            <a:cxnLst>
              <a:cxn ang="T4">
                <a:pos x="T0" y="T1"/>
              </a:cxn>
              <a:cxn ang="T5">
                <a:pos x="T2" y="T3"/>
              </a:cxn>
            </a:cxnLst>
            <a:rect l="0" t="0" r="r" b="b"/>
            <a:pathLst>
              <a:path w="12875" h="2573">
                <a:moveTo>
                  <a:pt x="12875" y="2573"/>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151" name="object 169"/>
          <p:cNvSpPr>
            <a:spLocks/>
          </p:cNvSpPr>
          <p:nvPr/>
        </p:nvSpPr>
        <p:spPr bwMode="auto">
          <a:xfrm>
            <a:off x="4759142" y="2559514"/>
            <a:ext cx="15835" cy="1440"/>
          </a:xfrm>
          <a:custGeom>
            <a:avLst/>
            <a:gdLst>
              <a:gd name="T0" fmla="*/ 17463 w 18025"/>
              <a:gd name="T1" fmla="*/ 1588 h 2573"/>
              <a:gd name="T2" fmla="*/ 0 w 18025"/>
              <a:gd name="T3" fmla="*/ 0 h 2573"/>
              <a:gd name="T4" fmla="*/ 0 60000 65536"/>
              <a:gd name="T5" fmla="*/ 0 60000 65536"/>
            </a:gdLst>
            <a:ahLst/>
            <a:cxnLst>
              <a:cxn ang="T4">
                <a:pos x="T0" y="T1"/>
              </a:cxn>
              <a:cxn ang="T5">
                <a:pos x="T2" y="T3"/>
              </a:cxn>
            </a:cxnLst>
            <a:rect l="0" t="0" r="r" b="b"/>
            <a:pathLst>
              <a:path w="18025" h="2573">
                <a:moveTo>
                  <a:pt x="18025" y="2573"/>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152" name="object 170"/>
          <p:cNvSpPr>
            <a:spLocks/>
          </p:cNvSpPr>
          <p:nvPr/>
        </p:nvSpPr>
        <p:spPr bwMode="auto">
          <a:xfrm>
            <a:off x="4774976" y="2560954"/>
            <a:ext cx="15835" cy="0"/>
          </a:xfrm>
          <a:custGeom>
            <a:avLst/>
            <a:gdLst>
              <a:gd name="T0" fmla="*/ 17462 w 18025"/>
              <a:gd name="T1" fmla="*/ 0 w 18025"/>
              <a:gd name="T2" fmla="*/ 0 60000 65536"/>
              <a:gd name="T3" fmla="*/ 0 60000 65536"/>
            </a:gdLst>
            <a:ahLst/>
            <a:cxnLst>
              <a:cxn ang="T2">
                <a:pos x="T0" y="0"/>
              </a:cxn>
              <a:cxn ang="T3">
                <a:pos x="T1" y="0"/>
              </a:cxn>
            </a:cxnLst>
            <a:rect l="0" t="0" r="r" b="b"/>
            <a:pathLst>
              <a:path w="18025">
                <a:moveTo>
                  <a:pt x="18025" y="0"/>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153" name="object 171"/>
          <p:cNvSpPr>
            <a:spLocks/>
          </p:cNvSpPr>
          <p:nvPr/>
        </p:nvSpPr>
        <p:spPr bwMode="auto">
          <a:xfrm>
            <a:off x="4790812" y="2560954"/>
            <a:ext cx="354128" cy="4318"/>
          </a:xfrm>
          <a:custGeom>
            <a:avLst/>
            <a:gdLst>
              <a:gd name="T0" fmla="*/ 390525 w 401706"/>
              <a:gd name="T1" fmla="*/ 4762 h 5147"/>
              <a:gd name="T2" fmla="*/ 0 w 401706"/>
              <a:gd name="T3" fmla="*/ 0 h 5147"/>
              <a:gd name="T4" fmla="*/ 0 60000 65536"/>
              <a:gd name="T5" fmla="*/ 0 60000 65536"/>
            </a:gdLst>
            <a:ahLst/>
            <a:cxnLst>
              <a:cxn ang="T4">
                <a:pos x="T0" y="T1"/>
              </a:cxn>
              <a:cxn ang="T5">
                <a:pos x="T2" y="T3"/>
              </a:cxn>
            </a:cxnLst>
            <a:rect l="0" t="0" r="r" b="b"/>
            <a:pathLst>
              <a:path w="401706" h="5147">
                <a:moveTo>
                  <a:pt x="401706" y="5147"/>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154" name="object 172"/>
          <p:cNvSpPr>
            <a:spLocks/>
          </p:cNvSpPr>
          <p:nvPr/>
        </p:nvSpPr>
        <p:spPr bwMode="auto">
          <a:xfrm>
            <a:off x="5144940" y="2522086"/>
            <a:ext cx="0" cy="43186"/>
          </a:xfrm>
          <a:custGeom>
            <a:avLst/>
            <a:gdLst>
              <a:gd name="T0" fmla="*/ 47625 h 48903"/>
              <a:gd name="T1" fmla="*/ 0 h 48903"/>
              <a:gd name="T2" fmla="*/ 0 60000 65536"/>
              <a:gd name="T3" fmla="*/ 0 60000 65536"/>
            </a:gdLst>
            <a:ahLst/>
            <a:cxnLst>
              <a:cxn ang="T2">
                <a:pos x="0" y="T0"/>
              </a:cxn>
              <a:cxn ang="T3">
                <a:pos x="0" y="T1"/>
              </a:cxn>
            </a:cxnLst>
            <a:rect l="0" t="0" r="r" b="b"/>
            <a:pathLst>
              <a:path h="48903">
                <a:moveTo>
                  <a:pt x="0" y="48903"/>
                </a:moveTo>
                <a:lnTo>
                  <a:pt x="0" y="0"/>
                </a:lnTo>
              </a:path>
            </a:pathLst>
          </a:custGeom>
          <a:noFill/>
          <a:ln w="1524">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155" name="object 173"/>
          <p:cNvSpPr>
            <a:spLocks/>
          </p:cNvSpPr>
          <p:nvPr/>
        </p:nvSpPr>
        <p:spPr bwMode="auto">
          <a:xfrm>
            <a:off x="5144940" y="1891564"/>
            <a:ext cx="103647" cy="673708"/>
          </a:xfrm>
          <a:custGeom>
            <a:avLst/>
            <a:gdLst>
              <a:gd name="T0" fmla="*/ 0 w 118452"/>
              <a:gd name="T1" fmla="*/ 0 h 764374"/>
              <a:gd name="T2" fmla="*/ 0 w 118452"/>
              <a:gd name="T3" fmla="*/ 742950 h 764374"/>
              <a:gd name="T4" fmla="*/ 114300 w 118452"/>
              <a:gd name="T5" fmla="*/ 742950 h 764374"/>
              <a:gd name="T6" fmla="*/ 114300 w 118452"/>
              <a:gd name="T7" fmla="*/ 0 h 764374"/>
              <a:gd name="T8" fmla="*/ 0 w 118452"/>
              <a:gd name="T9" fmla="*/ 0 h 76437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8452" h="764374">
                <a:moveTo>
                  <a:pt x="0" y="0"/>
                </a:moveTo>
                <a:lnTo>
                  <a:pt x="0" y="764374"/>
                </a:lnTo>
                <a:lnTo>
                  <a:pt x="118452" y="764374"/>
                </a:lnTo>
                <a:lnTo>
                  <a:pt x="118452" y="0"/>
                </a:lnTo>
                <a:lnTo>
                  <a:pt x="0" y="0"/>
                </a:lnTo>
                <a:close/>
              </a:path>
            </a:pathLst>
          </a:custGeom>
          <a:solidFill>
            <a:srgbClr val="3F3F3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2156" name="object 174"/>
          <p:cNvSpPr>
            <a:spLocks/>
          </p:cNvSpPr>
          <p:nvPr/>
        </p:nvSpPr>
        <p:spPr bwMode="auto">
          <a:xfrm>
            <a:off x="5144940" y="1891564"/>
            <a:ext cx="103647" cy="0"/>
          </a:xfrm>
          <a:custGeom>
            <a:avLst/>
            <a:gdLst>
              <a:gd name="T0" fmla="*/ 114300 w 118451"/>
              <a:gd name="T1" fmla="*/ 0 w 118451"/>
              <a:gd name="T2" fmla="*/ 0 60000 65536"/>
              <a:gd name="T3" fmla="*/ 0 60000 65536"/>
            </a:gdLst>
            <a:ahLst/>
            <a:cxnLst>
              <a:cxn ang="T2">
                <a:pos x="T0" y="0"/>
              </a:cxn>
              <a:cxn ang="T3">
                <a:pos x="T1" y="0"/>
              </a:cxn>
            </a:cxnLst>
            <a:rect l="0" t="0" r="r" b="b"/>
            <a:pathLst>
              <a:path w="118451">
                <a:moveTo>
                  <a:pt x="118451" y="0"/>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157" name="object 175"/>
          <p:cNvSpPr>
            <a:spLocks/>
          </p:cNvSpPr>
          <p:nvPr/>
        </p:nvSpPr>
        <p:spPr bwMode="auto">
          <a:xfrm>
            <a:off x="5248587" y="1891564"/>
            <a:ext cx="0" cy="47505"/>
          </a:xfrm>
          <a:custGeom>
            <a:avLst/>
            <a:gdLst>
              <a:gd name="T0" fmla="*/ 52388 h 54051"/>
              <a:gd name="T1" fmla="*/ 0 h 54051"/>
              <a:gd name="T2" fmla="*/ 0 60000 65536"/>
              <a:gd name="T3" fmla="*/ 0 60000 65536"/>
            </a:gdLst>
            <a:ahLst/>
            <a:cxnLst>
              <a:cxn ang="T2">
                <a:pos x="0" y="T0"/>
              </a:cxn>
              <a:cxn ang="T3">
                <a:pos x="0" y="T1"/>
              </a:cxn>
            </a:cxnLst>
            <a:rect l="0" t="0" r="r" b="b"/>
            <a:pathLst>
              <a:path h="54051">
                <a:moveTo>
                  <a:pt x="0" y="54051"/>
                </a:moveTo>
                <a:lnTo>
                  <a:pt x="0" y="0"/>
                </a:lnTo>
              </a:path>
            </a:pathLst>
          </a:custGeom>
          <a:noFill/>
          <a:ln w="1524">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158" name="object 176"/>
          <p:cNvSpPr>
            <a:spLocks/>
          </p:cNvSpPr>
          <p:nvPr/>
        </p:nvSpPr>
        <p:spPr bwMode="auto">
          <a:xfrm>
            <a:off x="5248587" y="2522086"/>
            <a:ext cx="0" cy="43186"/>
          </a:xfrm>
          <a:custGeom>
            <a:avLst/>
            <a:gdLst>
              <a:gd name="T0" fmla="*/ 47625 h 48903"/>
              <a:gd name="T1" fmla="*/ 0 h 48903"/>
              <a:gd name="T2" fmla="*/ 0 60000 65536"/>
              <a:gd name="T3" fmla="*/ 0 60000 65536"/>
            </a:gdLst>
            <a:ahLst/>
            <a:cxnLst>
              <a:cxn ang="T2">
                <a:pos x="0" y="T0"/>
              </a:cxn>
              <a:cxn ang="T3">
                <a:pos x="0" y="T1"/>
              </a:cxn>
            </a:cxnLst>
            <a:rect l="0" t="0" r="r" b="b"/>
            <a:pathLst>
              <a:path h="48903">
                <a:moveTo>
                  <a:pt x="0" y="48903"/>
                </a:moveTo>
                <a:lnTo>
                  <a:pt x="0" y="0"/>
                </a:lnTo>
              </a:path>
            </a:pathLst>
          </a:custGeom>
          <a:noFill/>
          <a:ln w="1524">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159" name="object 177"/>
          <p:cNvSpPr>
            <a:spLocks/>
          </p:cNvSpPr>
          <p:nvPr/>
        </p:nvSpPr>
        <p:spPr bwMode="auto">
          <a:xfrm>
            <a:off x="5144940" y="2565272"/>
            <a:ext cx="103647" cy="0"/>
          </a:xfrm>
          <a:custGeom>
            <a:avLst/>
            <a:gdLst>
              <a:gd name="T0" fmla="*/ 0 w 118451"/>
              <a:gd name="T1" fmla="*/ 114300 w 118451"/>
              <a:gd name="T2" fmla="*/ 0 60000 65536"/>
              <a:gd name="T3" fmla="*/ 0 60000 65536"/>
            </a:gdLst>
            <a:ahLst/>
            <a:cxnLst>
              <a:cxn ang="T2">
                <a:pos x="T0" y="0"/>
              </a:cxn>
              <a:cxn ang="T3">
                <a:pos x="T1" y="0"/>
              </a:cxn>
            </a:cxnLst>
            <a:rect l="0" t="0" r="r" b="b"/>
            <a:pathLst>
              <a:path w="118451">
                <a:moveTo>
                  <a:pt x="0" y="0"/>
                </a:moveTo>
                <a:lnTo>
                  <a:pt x="118451"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160" name="object 178"/>
          <p:cNvSpPr>
            <a:spLocks/>
          </p:cNvSpPr>
          <p:nvPr/>
        </p:nvSpPr>
        <p:spPr bwMode="auto">
          <a:xfrm>
            <a:off x="5144940" y="1891564"/>
            <a:ext cx="0" cy="47505"/>
          </a:xfrm>
          <a:custGeom>
            <a:avLst/>
            <a:gdLst>
              <a:gd name="T0" fmla="*/ 52388 h 54051"/>
              <a:gd name="T1" fmla="*/ 0 h 54051"/>
              <a:gd name="T2" fmla="*/ 0 60000 65536"/>
              <a:gd name="T3" fmla="*/ 0 60000 65536"/>
            </a:gdLst>
            <a:ahLst/>
            <a:cxnLst>
              <a:cxn ang="T2">
                <a:pos x="0" y="T0"/>
              </a:cxn>
              <a:cxn ang="T3">
                <a:pos x="0" y="T1"/>
              </a:cxn>
            </a:cxnLst>
            <a:rect l="0" t="0" r="r" b="b"/>
            <a:pathLst>
              <a:path h="54051">
                <a:moveTo>
                  <a:pt x="0" y="54051"/>
                </a:moveTo>
                <a:lnTo>
                  <a:pt x="0" y="0"/>
                </a:lnTo>
              </a:path>
            </a:pathLst>
          </a:custGeom>
          <a:noFill/>
          <a:ln w="1524">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161" name="object 179"/>
          <p:cNvSpPr>
            <a:spLocks/>
          </p:cNvSpPr>
          <p:nvPr/>
        </p:nvSpPr>
        <p:spPr bwMode="auto">
          <a:xfrm>
            <a:off x="5144940" y="2522086"/>
            <a:ext cx="0" cy="43186"/>
          </a:xfrm>
          <a:custGeom>
            <a:avLst/>
            <a:gdLst>
              <a:gd name="T0" fmla="*/ 47625 h 48903"/>
              <a:gd name="T1" fmla="*/ 0 h 48903"/>
              <a:gd name="T2" fmla="*/ 0 60000 65536"/>
              <a:gd name="T3" fmla="*/ 0 60000 65536"/>
            </a:gdLst>
            <a:ahLst/>
            <a:cxnLst>
              <a:cxn ang="T2">
                <a:pos x="0" y="T0"/>
              </a:cxn>
              <a:cxn ang="T3">
                <a:pos x="0" y="T1"/>
              </a:cxn>
            </a:cxnLst>
            <a:rect l="0" t="0" r="r" b="b"/>
            <a:pathLst>
              <a:path h="48903">
                <a:moveTo>
                  <a:pt x="0" y="48903"/>
                </a:moveTo>
                <a:lnTo>
                  <a:pt x="0" y="0"/>
                </a:lnTo>
              </a:path>
            </a:pathLst>
          </a:custGeom>
          <a:noFill/>
          <a:ln w="1524">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162" name="object 180"/>
          <p:cNvSpPr>
            <a:spLocks/>
          </p:cNvSpPr>
          <p:nvPr/>
        </p:nvSpPr>
        <p:spPr bwMode="auto">
          <a:xfrm>
            <a:off x="5165094" y="2506251"/>
            <a:ext cx="66219" cy="38867"/>
          </a:xfrm>
          <a:custGeom>
            <a:avLst/>
            <a:gdLst>
              <a:gd name="T0" fmla="*/ 73025 w 74675"/>
              <a:gd name="T1" fmla="*/ 21425 h 43751"/>
              <a:gd name="T2" fmla="*/ 72346 w 74675"/>
              <a:gd name="T3" fmla="*/ 17291 h 43751"/>
              <a:gd name="T4" fmla="*/ 65544 w 74675"/>
              <a:gd name="T5" fmla="*/ 8428 h 43751"/>
              <a:gd name="T6" fmla="*/ 52966 w 74675"/>
              <a:gd name="T7" fmla="*/ 2292 h 43751"/>
              <a:gd name="T8" fmla="*/ 36512 w 74675"/>
              <a:gd name="T9" fmla="*/ 0 h 43751"/>
              <a:gd name="T10" fmla="*/ 29467 w 74675"/>
              <a:gd name="T11" fmla="*/ 398 h 43751"/>
              <a:gd name="T12" fmla="*/ 14362 w 74675"/>
              <a:gd name="T13" fmla="*/ 4390 h 43751"/>
              <a:gd name="T14" fmla="*/ 3907 w 74675"/>
              <a:gd name="T15" fmla="*/ 11771 h 43751"/>
              <a:gd name="T16" fmla="*/ 0 w 74675"/>
              <a:gd name="T17" fmla="*/ 21425 h 43751"/>
              <a:gd name="T18" fmla="*/ 680 w 74675"/>
              <a:gd name="T19" fmla="*/ 25567 h 43751"/>
              <a:gd name="T20" fmla="*/ 7484 w 74675"/>
              <a:gd name="T21" fmla="*/ 34433 h 43751"/>
              <a:gd name="T22" fmla="*/ 20061 w 74675"/>
              <a:gd name="T23" fmla="*/ 40570 h 43751"/>
              <a:gd name="T24" fmla="*/ 36512 w 74675"/>
              <a:gd name="T25" fmla="*/ 42862 h 43751"/>
              <a:gd name="T26" fmla="*/ 43566 w 74675"/>
              <a:gd name="T27" fmla="*/ 42462 h 43751"/>
              <a:gd name="T28" fmla="*/ 58666 w 74675"/>
              <a:gd name="T29" fmla="*/ 38468 h 43751"/>
              <a:gd name="T30" fmla="*/ 69119 w 74675"/>
              <a:gd name="T31" fmla="*/ 31085 h 43751"/>
              <a:gd name="T32" fmla="*/ 73025 w 74675"/>
              <a:gd name="T33" fmla="*/ 21425 h 43751"/>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74675" h="43751">
                <a:moveTo>
                  <a:pt x="74675" y="21869"/>
                </a:moveTo>
                <a:lnTo>
                  <a:pt x="73981" y="17650"/>
                </a:lnTo>
                <a:lnTo>
                  <a:pt x="67025" y="8603"/>
                </a:lnTo>
                <a:lnTo>
                  <a:pt x="54163" y="2340"/>
                </a:lnTo>
                <a:lnTo>
                  <a:pt x="37337" y="0"/>
                </a:lnTo>
                <a:lnTo>
                  <a:pt x="30133" y="406"/>
                </a:lnTo>
                <a:lnTo>
                  <a:pt x="14687" y="4481"/>
                </a:lnTo>
                <a:lnTo>
                  <a:pt x="3995" y="12015"/>
                </a:lnTo>
                <a:lnTo>
                  <a:pt x="0" y="21869"/>
                </a:lnTo>
                <a:lnTo>
                  <a:pt x="695" y="26097"/>
                </a:lnTo>
                <a:lnTo>
                  <a:pt x="7653" y="35147"/>
                </a:lnTo>
                <a:lnTo>
                  <a:pt x="20514" y="41411"/>
                </a:lnTo>
                <a:lnTo>
                  <a:pt x="37337" y="43751"/>
                </a:lnTo>
                <a:lnTo>
                  <a:pt x="44550" y="43343"/>
                </a:lnTo>
                <a:lnTo>
                  <a:pt x="59992" y="39266"/>
                </a:lnTo>
                <a:lnTo>
                  <a:pt x="70681" y="31730"/>
                </a:lnTo>
                <a:lnTo>
                  <a:pt x="74675" y="21869"/>
                </a:lnTo>
                <a:close/>
              </a:path>
            </a:pathLst>
          </a:cu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2163" name="object 181"/>
          <p:cNvSpPr>
            <a:spLocks/>
          </p:cNvSpPr>
          <p:nvPr/>
        </p:nvSpPr>
        <p:spPr bwMode="auto">
          <a:xfrm>
            <a:off x="5165094" y="2506251"/>
            <a:ext cx="66219" cy="38867"/>
          </a:xfrm>
          <a:custGeom>
            <a:avLst/>
            <a:gdLst>
              <a:gd name="T0" fmla="*/ 10071 w 74675"/>
              <a:gd name="T1" fmla="*/ 10078 h 43751"/>
              <a:gd name="T2" fmla="*/ 15114 w 74675"/>
              <a:gd name="T3" fmla="*/ 7564 h 43751"/>
              <a:gd name="T4" fmla="*/ 22665 w 74675"/>
              <a:gd name="T5" fmla="*/ 5038 h 43751"/>
              <a:gd name="T6" fmla="*/ 47852 w 74675"/>
              <a:gd name="T7" fmla="*/ 2513 h 43751"/>
              <a:gd name="T8" fmla="*/ 55402 w 74675"/>
              <a:gd name="T9" fmla="*/ 5038 h 43751"/>
              <a:gd name="T10" fmla="*/ 60433 w 74675"/>
              <a:gd name="T11" fmla="*/ 7564 h 43751"/>
              <a:gd name="T12" fmla="*/ 65475 w 74675"/>
              <a:gd name="T13" fmla="*/ 12604 h 43751"/>
              <a:gd name="T14" fmla="*/ 67996 w 74675"/>
              <a:gd name="T15" fmla="*/ 10078 h 43751"/>
              <a:gd name="T16" fmla="*/ 62954 w 74675"/>
              <a:gd name="T17" fmla="*/ 5038 h 43751"/>
              <a:gd name="T18" fmla="*/ 57923 w 74675"/>
              <a:gd name="T19" fmla="*/ 2513 h 43751"/>
              <a:gd name="T20" fmla="*/ 47852 w 74675"/>
              <a:gd name="T21" fmla="*/ 0 h 43751"/>
              <a:gd name="T22" fmla="*/ 22665 w 74675"/>
              <a:gd name="T23" fmla="*/ 2513 h 43751"/>
              <a:gd name="T24" fmla="*/ 12592 w 74675"/>
              <a:gd name="T25" fmla="*/ 5038 h 43751"/>
              <a:gd name="T26" fmla="*/ 7550 w 74675"/>
              <a:gd name="T27" fmla="*/ 7564 h 43751"/>
              <a:gd name="T28" fmla="*/ 5042 w 74675"/>
              <a:gd name="T29" fmla="*/ 12604 h 43751"/>
              <a:gd name="T30" fmla="*/ 67996 w 74675"/>
              <a:gd name="T31" fmla="*/ 27733 h 43751"/>
              <a:gd name="T32" fmla="*/ 70504 w 74675"/>
              <a:gd name="T33" fmla="*/ 30258 h 43751"/>
              <a:gd name="T34" fmla="*/ 73025 w 74675"/>
              <a:gd name="T35" fmla="*/ 25207 h 43751"/>
              <a:gd name="T36" fmla="*/ 70504 w 74675"/>
              <a:gd name="T37" fmla="*/ 15129 h 43751"/>
              <a:gd name="T38" fmla="*/ 67996 w 74675"/>
              <a:gd name="T39" fmla="*/ 12604 h 43751"/>
              <a:gd name="T40" fmla="*/ 70504 w 74675"/>
              <a:gd name="T41" fmla="*/ 17642 h 43751"/>
              <a:gd name="T42" fmla="*/ 67996 w 74675"/>
              <a:gd name="T43" fmla="*/ 27733 h 43751"/>
              <a:gd name="T44" fmla="*/ 5042 w 74675"/>
              <a:gd name="T45" fmla="*/ 32771 h 43751"/>
              <a:gd name="T46" fmla="*/ 10071 w 74675"/>
              <a:gd name="T47" fmla="*/ 37811 h 43751"/>
              <a:gd name="T48" fmla="*/ 15114 w 74675"/>
              <a:gd name="T49" fmla="*/ 40336 h 43751"/>
              <a:gd name="T50" fmla="*/ 25186 w 74675"/>
              <a:gd name="T51" fmla="*/ 42862 h 43751"/>
              <a:gd name="T52" fmla="*/ 50360 w 74675"/>
              <a:gd name="T53" fmla="*/ 40336 h 43751"/>
              <a:gd name="T54" fmla="*/ 60433 w 74675"/>
              <a:gd name="T55" fmla="*/ 37811 h 43751"/>
              <a:gd name="T56" fmla="*/ 65475 w 74675"/>
              <a:gd name="T57" fmla="*/ 35297 h 43751"/>
              <a:gd name="T58" fmla="*/ 67996 w 74675"/>
              <a:gd name="T59" fmla="*/ 30258 h 43751"/>
              <a:gd name="T60" fmla="*/ 62954 w 74675"/>
              <a:gd name="T61" fmla="*/ 32771 h 43751"/>
              <a:gd name="T62" fmla="*/ 57923 w 74675"/>
              <a:gd name="T63" fmla="*/ 35297 h 43751"/>
              <a:gd name="T64" fmla="*/ 50360 w 74675"/>
              <a:gd name="T65" fmla="*/ 37811 h 43751"/>
              <a:gd name="T66" fmla="*/ 25186 w 74675"/>
              <a:gd name="T67" fmla="*/ 40336 h 43751"/>
              <a:gd name="T68" fmla="*/ 17636 w 74675"/>
              <a:gd name="T69" fmla="*/ 37811 h 43751"/>
              <a:gd name="T70" fmla="*/ 12592 w 74675"/>
              <a:gd name="T71" fmla="*/ 35297 h 43751"/>
              <a:gd name="T72" fmla="*/ 7550 w 74675"/>
              <a:gd name="T73" fmla="*/ 30258 h 43751"/>
              <a:gd name="T74" fmla="*/ 2521 w 74675"/>
              <a:gd name="T75" fmla="*/ 25207 h 43751"/>
              <a:gd name="T76" fmla="*/ 5042 w 74675"/>
              <a:gd name="T77" fmla="*/ 15129 h 43751"/>
              <a:gd name="T78" fmla="*/ 2521 w 74675"/>
              <a:gd name="T79" fmla="*/ 12604 h 43751"/>
              <a:gd name="T80" fmla="*/ 0 w 74675"/>
              <a:gd name="T81" fmla="*/ 17642 h 43751"/>
              <a:gd name="T82" fmla="*/ 2521 w 74675"/>
              <a:gd name="T83" fmla="*/ 27733 h 43751"/>
              <a:gd name="T84" fmla="*/ 5042 w 74675"/>
              <a:gd name="T85" fmla="*/ 30258 h 43751"/>
              <a:gd name="T86" fmla="*/ 2521 w 74675"/>
              <a:gd name="T87" fmla="*/ 25207 h 4375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74675" h="43751">
                <a:moveTo>
                  <a:pt x="7721" y="12865"/>
                </a:moveTo>
                <a:lnTo>
                  <a:pt x="10299" y="10287"/>
                </a:lnTo>
                <a:lnTo>
                  <a:pt x="12877" y="7721"/>
                </a:lnTo>
                <a:lnTo>
                  <a:pt x="15455" y="7721"/>
                </a:lnTo>
                <a:lnTo>
                  <a:pt x="18034" y="5143"/>
                </a:lnTo>
                <a:lnTo>
                  <a:pt x="23177" y="5143"/>
                </a:lnTo>
                <a:lnTo>
                  <a:pt x="25755" y="2565"/>
                </a:lnTo>
                <a:lnTo>
                  <a:pt x="48933" y="2565"/>
                </a:lnTo>
                <a:lnTo>
                  <a:pt x="51498" y="5143"/>
                </a:lnTo>
                <a:lnTo>
                  <a:pt x="56654" y="5143"/>
                </a:lnTo>
                <a:lnTo>
                  <a:pt x="59232" y="7721"/>
                </a:lnTo>
                <a:lnTo>
                  <a:pt x="61798" y="7721"/>
                </a:lnTo>
                <a:lnTo>
                  <a:pt x="64376" y="10287"/>
                </a:lnTo>
                <a:lnTo>
                  <a:pt x="66954" y="12865"/>
                </a:lnTo>
                <a:lnTo>
                  <a:pt x="69532" y="12865"/>
                </a:lnTo>
                <a:lnTo>
                  <a:pt x="69532" y="10287"/>
                </a:lnTo>
                <a:lnTo>
                  <a:pt x="66954" y="7721"/>
                </a:lnTo>
                <a:lnTo>
                  <a:pt x="64376" y="5143"/>
                </a:lnTo>
                <a:lnTo>
                  <a:pt x="61798" y="5143"/>
                </a:lnTo>
                <a:lnTo>
                  <a:pt x="59232" y="2565"/>
                </a:lnTo>
                <a:lnTo>
                  <a:pt x="51498" y="2565"/>
                </a:lnTo>
                <a:lnTo>
                  <a:pt x="48933" y="0"/>
                </a:lnTo>
                <a:lnTo>
                  <a:pt x="25755" y="0"/>
                </a:lnTo>
                <a:lnTo>
                  <a:pt x="23177" y="2565"/>
                </a:lnTo>
                <a:lnTo>
                  <a:pt x="15455" y="2565"/>
                </a:lnTo>
                <a:lnTo>
                  <a:pt x="12877" y="5143"/>
                </a:lnTo>
                <a:lnTo>
                  <a:pt x="10299" y="5143"/>
                </a:lnTo>
                <a:lnTo>
                  <a:pt x="7721" y="7721"/>
                </a:lnTo>
                <a:lnTo>
                  <a:pt x="5156" y="10287"/>
                </a:lnTo>
                <a:lnTo>
                  <a:pt x="5156" y="12865"/>
                </a:lnTo>
                <a:lnTo>
                  <a:pt x="7721" y="12865"/>
                </a:lnTo>
                <a:close/>
              </a:path>
              <a:path w="74675" h="43751">
                <a:moveTo>
                  <a:pt x="69532" y="28308"/>
                </a:moveTo>
                <a:lnTo>
                  <a:pt x="69532" y="30886"/>
                </a:lnTo>
                <a:lnTo>
                  <a:pt x="72097" y="30886"/>
                </a:lnTo>
                <a:lnTo>
                  <a:pt x="72097" y="28308"/>
                </a:lnTo>
                <a:lnTo>
                  <a:pt x="74675" y="25730"/>
                </a:lnTo>
                <a:lnTo>
                  <a:pt x="74675" y="18008"/>
                </a:lnTo>
                <a:lnTo>
                  <a:pt x="72097" y="15443"/>
                </a:lnTo>
                <a:lnTo>
                  <a:pt x="72097" y="12865"/>
                </a:lnTo>
                <a:lnTo>
                  <a:pt x="69532" y="12865"/>
                </a:lnTo>
                <a:lnTo>
                  <a:pt x="69532" y="15443"/>
                </a:lnTo>
                <a:lnTo>
                  <a:pt x="72097" y="18008"/>
                </a:lnTo>
                <a:lnTo>
                  <a:pt x="72097" y="25730"/>
                </a:lnTo>
                <a:lnTo>
                  <a:pt x="69532" y="28308"/>
                </a:lnTo>
                <a:close/>
              </a:path>
              <a:path w="74675" h="43751">
                <a:moveTo>
                  <a:pt x="5156" y="30886"/>
                </a:moveTo>
                <a:lnTo>
                  <a:pt x="5156" y="33451"/>
                </a:lnTo>
                <a:lnTo>
                  <a:pt x="7721" y="36029"/>
                </a:lnTo>
                <a:lnTo>
                  <a:pt x="10299" y="38595"/>
                </a:lnTo>
                <a:lnTo>
                  <a:pt x="12877" y="38595"/>
                </a:lnTo>
                <a:lnTo>
                  <a:pt x="15455" y="41173"/>
                </a:lnTo>
                <a:lnTo>
                  <a:pt x="23177" y="41173"/>
                </a:lnTo>
                <a:lnTo>
                  <a:pt x="25755" y="43751"/>
                </a:lnTo>
                <a:lnTo>
                  <a:pt x="48933" y="43751"/>
                </a:lnTo>
                <a:lnTo>
                  <a:pt x="51498" y="41173"/>
                </a:lnTo>
                <a:lnTo>
                  <a:pt x="59232" y="41173"/>
                </a:lnTo>
                <a:lnTo>
                  <a:pt x="61798" y="38595"/>
                </a:lnTo>
                <a:lnTo>
                  <a:pt x="64376" y="38595"/>
                </a:lnTo>
                <a:lnTo>
                  <a:pt x="66954" y="36029"/>
                </a:lnTo>
                <a:lnTo>
                  <a:pt x="69532" y="33451"/>
                </a:lnTo>
                <a:lnTo>
                  <a:pt x="69532" y="30886"/>
                </a:lnTo>
                <a:lnTo>
                  <a:pt x="66954" y="30886"/>
                </a:lnTo>
                <a:lnTo>
                  <a:pt x="64376" y="33451"/>
                </a:lnTo>
                <a:lnTo>
                  <a:pt x="61798" y="36029"/>
                </a:lnTo>
                <a:lnTo>
                  <a:pt x="59232" y="36029"/>
                </a:lnTo>
                <a:lnTo>
                  <a:pt x="56654" y="38595"/>
                </a:lnTo>
                <a:lnTo>
                  <a:pt x="51498" y="38595"/>
                </a:lnTo>
                <a:lnTo>
                  <a:pt x="48933" y="41173"/>
                </a:lnTo>
                <a:lnTo>
                  <a:pt x="25755" y="41173"/>
                </a:lnTo>
                <a:lnTo>
                  <a:pt x="23177" y="38595"/>
                </a:lnTo>
                <a:lnTo>
                  <a:pt x="18034" y="38595"/>
                </a:lnTo>
                <a:lnTo>
                  <a:pt x="15455" y="36029"/>
                </a:lnTo>
                <a:lnTo>
                  <a:pt x="12877" y="36029"/>
                </a:lnTo>
                <a:lnTo>
                  <a:pt x="10299" y="33451"/>
                </a:lnTo>
                <a:lnTo>
                  <a:pt x="7721" y="30886"/>
                </a:lnTo>
                <a:lnTo>
                  <a:pt x="5156" y="30886"/>
                </a:lnTo>
                <a:close/>
              </a:path>
              <a:path w="74675" h="43751">
                <a:moveTo>
                  <a:pt x="2578" y="25730"/>
                </a:moveTo>
                <a:lnTo>
                  <a:pt x="2578" y="18008"/>
                </a:lnTo>
                <a:lnTo>
                  <a:pt x="5156" y="15443"/>
                </a:lnTo>
                <a:lnTo>
                  <a:pt x="5156" y="12865"/>
                </a:lnTo>
                <a:lnTo>
                  <a:pt x="2578" y="12865"/>
                </a:lnTo>
                <a:lnTo>
                  <a:pt x="2578" y="15443"/>
                </a:lnTo>
                <a:lnTo>
                  <a:pt x="0" y="18008"/>
                </a:lnTo>
                <a:lnTo>
                  <a:pt x="0" y="25730"/>
                </a:lnTo>
                <a:lnTo>
                  <a:pt x="2578" y="28308"/>
                </a:lnTo>
                <a:lnTo>
                  <a:pt x="2578" y="30886"/>
                </a:lnTo>
                <a:lnTo>
                  <a:pt x="5156" y="30886"/>
                </a:lnTo>
                <a:lnTo>
                  <a:pt x="5156" y="28308"/>
                </a:lnTo>
                <a:lnTo>
                  <a:pt x="2578" y="2573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2164" name="object 182"/>
          <p:cNvSpPr>
            <a:spLocks/>
          </p:cNvSpPr>
          <p:nvPr/>
        </p:nvSpPr>
        <p:spPr bwMode="auto">
          <a:xfrm>
            <a:off x="5165094" y="1901642"/>
            <a:ext cx="66219" cy="37428"/>
          </a:xfrm>
          <a:custGeom>
            <a:avLst/>
            <a:gdLst>
              <a:gd name="T0" fmla="*/ 73025 w 74675"/>
              <a:gd name="T1" fmla="*/ 20644 h 43751"/>
              <a:gd name="T2" fmla="*/ 72345 w 74675"/>
              <a:gd name="T3" fmla="*/ 16658 h 43751"/>
              <a:gd name="T4" fmla="*/ 65541 w 74675"/>
              <a:gd name="T5" fmla="*/ 8122 h 43751"/>
              <a:gd name="T6" fmla="*/ 52964 w 74675"/>
              <a:gd name="T7" fmla="*/ 2209 h 43751"/>
              <a:gd name="T8" fmla="*/ 36512 w 74675"/>
              <a:gd name="T9" fmla="*/ 0 h 43751"/>
              <a:gd name="T10" fmla="*/ 29459 w 74675"/>
              <a:gd name="T11" fmla="*/ 385 h 43751"/>
              <a:gd name="T12" fmla="*/ 14359 w 74675"/>
              <a:gd name="T13" fmla="*/ 4234 h 43751"/>
              <a:gd name="T14" fmla="*/ 3906 w 74675"/>
              <a:gd name="T15" fmla="*/ 11345 h 43751"/>
              <a:gd name="T16" fmla="*/ 0 w 74675"/>
              <a:gd name="T17" fmla="*/ 20644 h 43751"/>
              <a:gd name="T18" fmla="*/ 679 w 74675"/>
              <a:gd name="T19" fmla="*/ 24624 h 43751"/>
              <a:gd name="T20" fmla="*/ 7481 w 74675"/>
              <a:gd name="T21" fmla="*/ 33158 h 43751"/>
              <a:gd name="T22" fmla="*/ 20059 w 74675"/>
              <a:gd name="T23" fmla="*/ 39066 h 43751"/>
              <a:gd name="T24" fmla="*/ 36512 w 74675"/>
              <a:gd name="T25" fmla="*/ 41275 h 43751"/>
              <a:gd name="T26" fmla="*/ 43558 w 74675"/>
              <a:gd name="T27" fmla="*/ 40891 h 43751"/>
              <a:gd name="T28" fmla="*/ 58663 w 74675"/>
              <a:gd name="T29" fmla="*/ 37047 h 43751"/>
              <a:gd name="T30" fmla="*/ 69118 w 74675"/>
              <a:gd name="T31" fmla="*/ 29939 h 43751"/>
              <a:gd name="T32" fmla="*/ 73025 w 74675"/>
              <a:gd name="T33" fmla="*/ 20644 h 43751"/>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74675" h="43751">
                <a:moveTo>
                  <a:pt x="74675" y="21882"/>
                </a:moveTo>
                <a:lnTo>
                  <a:pt x="73980" y="17657"/>
                </a:lnTo>
                <a:lnTo>
                  <a:pt x="67022" y="8609"/>
                </a:lnTo>
                <a:lnTo>
                  <a:pt x="54161" y="2342"/>
                </a:lnTo>
                <a:lnTo>
                  <a:pt x="37337" y="0"/>
                </a:lnTo>
                <a:lnTo>
                  <a:pt x="30125" y="408"/>
                </a:lnTo>
                <a:lnTo>
                  <a:pt x="14683" y="4488"/>
                </a:lnTo>
                <a:lnTo>
                  <a:pt x="3994" y="12026"/>
                </a:lnTo>
                <a:lnTo>
                  <a:pt x="0" y="21882"/>
                </a:lnTo>
                <a:lnTo>
                  <a:pt x="694" y="26101"/>
                </a:lnTo>
                <a:lnTo>
                  <a:pt x="7650" y="35147"/>
                </a:lnTo>
                <a:lnTo>
                  <a:pt x="20512" y="41410"/>
                </a:lnTo>
                <a:lnTo>
                  <a:pt x="37337" y="43751"/>
                </a:lnTo>
                <a:lnTo>
                  <a:pt x="44542" y="43344"/>
                </a:lnTo>
                <a:lnTo>
                  <a:pt x="59988" y="39269"/>
                </a:lnTo>
                <a:lnTo>
                  <a:pt x="70680" y="31735"/>
                </a:lnTo>
                <a:lnTo>
                  <a:pt x="74675" y="21882"/>
                </a:lnTo>
                <a:close/>
              </a:path>
            </a:pathLst>
          </a:cu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2165" name="object 183"/>
          <p:cNvSpPr>
            <a:spLocks/>
          </p:cNvSpPr>
          <p:nvPr/>
        </p:nvSpPr>
        <p:spPr bwMode="auto">
          <a:xfrm>
            <a:off x="5165094" y="1901642"/>
            <a:ext cx="66219" cy="37428"/>
          </a:xfrm>
          <a:custGeom>
            <a:avLst/>
            <a:gdLst>
              <a:gd name="T0" fmla="*/ 10071 w 74675"/>
              <a:gd name="T1" fmla="*/ 9713 h 43764"/>
              <a:gd name="T2" fmla="*/ 15114 w 74675"/>
              <a:gd name="T3" fmla="*/ 7282 h 43764"/>
              <a:gd name="T4" fmla="*/ 22665 w 74675"/>
              <a:gd name="T5" fmla="*/ 4863 h 43764"/>
              <a:gd name="T6" fmla="*/ 47852 w 74675"/>
              <a:gd name="T7" fmla="*/ 2431 h 43764"/>
              <a:gd name="T8" fmla="*/ 55402 w 74675"/>
              <a:gd name="T9" fmla="*/ 4863 h 43764"/>
              <a:gd name="T10" fmla="*/ 60433 w 74675"/>
              <a:gd name="T11" fmla="*/ 7282 h 43764"/>
              <a:gd name="T12" fmla="*/ 65475 w 74675"/>
              <a:gd name="T13" fmla="*/ 12145 h 43764"/>
              <a:gd name="T14" fmla="*/ 67996 w 74675"/>
              <a:gd name="T15" fmla="*/ 9713 h 43764"/>
              <a:gd name="T16" fmla="*/ 62954 w 74675"/>
              <a:gd name="T17" fmla="*/ 4863 h 43764"/>
              <a:gd name="T18" fmla="*/ 57923 w 74675"/>
              <a:gd name="T19" fmla="*/ 2431 h 43764"/>
              <a:gd name="T20" fmla="*/ 47852 w 74675"/>
              <a:gd name="T21" fmla="*/ 0 h 43764"/>
              <a:gd name="T22" fmla="*/ 22665 w 74675"/>
              <a:gd name="T23" fmla="*/ 2431 h 43764"/>
              <a:gd name="T24" fmla="*/ 12592 w 74675"/>
              <a:gd name="T25" fmla="*/ 4863 h 43764"/>
              <a:gd name="T26" fmla="*/ 7550 w 74675"/>
              <a:gd name="T27" fmla="*/ 7282 h 43764"/>
              <a:gd name="T28" fmla="*/ 5042 w 74675"/>
              <a:gd name="T29" fmla="*/ 12145 h 43764"/>
              <a:gd name="T30" fmla="*/ 67996 w 74675"/>
              <a:gd name="T31" fmla="*/ 26709 h 43764"/>
              <a:gd name="T32" fmla="*/ 70504 w 74675"/>
              <a:gd name="T33" fmla="*/ 29129 h 43764"/>
              <a:gd name="T34" fmla="*/ 73025 w 74675"/>
              <a:gd name="T35" fmla="*/ 24278 h 43764"/>
              <a:gd name="T36" fmla="*/ 70504 w 74675"/>
              <a:gd name="T37" fmla="*/ 14565 h 43764"/>
              <a:gd name="T38" fmla="*/ 67996 w 74675"/>
              <a:gd name="T39" fmla="*/ 12145 h 43764"/>
              <a:gd name="T40" fmla="*/ 70504 w 74675"/>
              <a:gd name="T41" fmla="*/ 16996 h 43764"/>
              <a:gd name="T42" fmla="*/ 67996 w 74675"/>
              <a:gd name="T43" fmla="*/ 26709 h 43764"/>
              <a:gd name="T44" fmla="*/ 5042 w 74675"/>
              <a:gd name="T45" fmla="*/ 31561 h 43764"/>
              <a:gd name="T46" fmla="*/ 10071 w 74675"/>
              <a:gd name="T47" fmla="*/ 36411 h 43764"/>
              <a:gd name="T48" fmla="*/ 15114 w 74675"/>
              <a:gd name="T49" fmla="*/ 38844 h 43764"/>
              <a:gd name="T50" fmla="*/ 25186 w 74675"/>
              <a:gd name="T51" fmla="*/ 41275 h 43764"/>
              <a:gd name="T52" fmla="*/ 50360 w 74675"/>
              <a:gd name="T53" fmla="*/ 38844 h 43764"/>
              <a:gd name="T54" fmla="*/ 60433 w 74675"/>
              <a:gd name="T55" fmla="*/ 36411 h 43764"/>
              <a:gd name="T56" fmla="*/ 65475 w 74675"/>
              <a:gd name="T57" fmla="*/ 33992 h 43764"/>
              <a:gd name="T58" fmla="*/ 67996 w 74675"/>
              <a:gd name="T59" fmla="*/ 29129 h 43764"/>
              <a:gd name="T60" fmla="*/ 62954 w 74675"/>
              <a:gd name="T61" fmla="*/ 31561 h 43764"/>
              <a:gd name="T62" fmla="*/ 57923 w 74675"/>
              <a:gd name="T63" fmla="*/ 33992 h 43764"/>
              <a:gd name="T64" fmla="*/ 50360 w 74675"/>
              <a:gd name="T65" fmla="*/ 36411 h 43764"/>
              <a:gd name="T66" fmla="*/ 25186 w 74675"/>
              <a:gd name="T67" fmla="*/ 38844 h 43764"/>
              <a:gd name="T68" fmla="*/ 17636 w 74675"/>
              <a:gd name="T69" fmla="*/ 36411 h 43764"/>
              <a:gd name="T70" fmla="*/ 12592 w 74675"/>
              <a:gd name="T71" fmla="*/ 33992 h 43764"/>
              <a:gd name="T72" fmla="*/ 7550 w 74675"/>
              <a:gd name="T73" fmla="*/ 29129 h 43764"/>
              <a:gd name="T74" fmla="*/ 2521 w 74675"/>
              <a:gd name="T75" fmla="*/ 24278 h 43764"/>
              <a:gd name="T76" fmla="*/ 5042 w 74675"/>
              <a:gd name="T77" fmla="*/ 14565 h 43764"/>
              <a:gd name="T78" fmla="*/ 2521 w 74675"/>
              <a:gd name="T79" fmla="*/ 12145 h 43764"/>
              <a:gd name="T80" fmla="*/ 0 w 74675"/>
              <a:gd name="T81" fmla="*/ 16996 h 43764"/>
              <a:gd name="T82" fmla="*/ 2521 w 74675"/>
              <a:gd name="T83" fmla="*/ 26709 h 43764"/>
              <a:gd name="T84" fmla="*/ 5042 w 74675"/>
              <a:gd name="T85" fmla="*/ 29129 h 43764"/>
              <a:gd name="T86" fmla="*/ 2521 w 74675"/>
              <a:gd name="T87" fmla="*/ 24278 h 4376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74675" h="43764">
                <a:moveTo>
                  <a:pt x="7721" y="12877"/>
                </a:moveTo>
                <a:lnTo>
                  <a:pt x="10299" y="10299"/>
                </a:lnTo>
                <a:lnTo>
                  <a:pt x="12877" y="7721"/>
                </a:lnTo>
                <a:lnTo>
                  <a:pt x="15455" y="7721"/>
                </a:lnTo>
                <a:lnTo>
                  <a:pt x="18034" y="5156"/>
                </a:lnTo>
                <a:lnTo>
                  <a:pt x="23177" y="5156"/>
                </a:lnTo>
                <a:lnTo>
                  <a:pt x="25755" y="2578"/>
                </a:lnTo>
                <a:lnTo>
                  <a:pt x="48933" y="2578"/>
                </a:lnTo>
                <a:lnTo>
                  <a:pt x="51498" y="5156"/>
                </a:lnTo>
                <a:lnTo>
                  <a:pt x="56654" y="5156"/>
                </a:lnTo>
                <a:lnTo>
                  <a:pt x="59232" y="7721"/>
                </a:lnTo>
                <a:lnTo>
                  <a:pt x="61798" y="7721"/>
                </a:lnTo>
                <a:lnTo>
                  <a:pt x="64376" y="10299"/>
                </a:lnTo>
                <a:lnTo>
                  <a:pt x="66954" y="12877"/>
                </a:lnTo>
                <a:lnTo>
                  <a:pt x="69532" y="12877"/>
                </a:lnTo>
                <a:lnTo>
                  <a:pt x="69532" y="10299"/>
                </a:lnTo>
                <a:lnTo>
                  <a:pt x="66954" y="7721"/>
                </a:lnTo>
                <a:lnTo>
                  <a:pt x="64376" y="5156"/>
                </a:lnTo>
                <a:lnTo>
                  <a:pt x="61798" y="5156"/>
                </a:lnTo>
                <a:lnTo>
                  <a:pt x="59232" y="2578"/>
                </a:lnTo>
                <a:lnTo>
                  <a:pt x="51498" y="2578"/>
                </a:lnTo>
                <a:lnTo>
                  <a:pt x="48933" y="0"/>
                </a:lnTo>
                <a:lnTo>
                  <a:pt x="25755" y="0"/>
                </a:lnTo>
                <a:lnTo>
                  <a:pt x="23177" y="2578"/>
                </a:lnTo>
                <a:lnTo>
                  <a:pt x="15455" y="2578"/>
                </a:lnTo>
                <a:lnTo>
                  <a:pt x="12877" y="5156"/>
                </a:lnTo>
                <a:lnTo>
                  <a:pt x="10299" y="5156"/>
                </a:lnTo>
                <a:lnTo>
                  <a:pt x="7721" y="7721"/>
                </a:lnTo>
                <a:lnTo>
                  <a:pt x="5156" y="10299"/>
                </a:lnTo>
                <a:lnTo>
                  <a:pt x="5156" y="12877"/>
                </a:lnTo>
                <a:lnTo>
                  <a:pt x="7721" y="12877"/>
                </a:lnTo>
                <a:close/>
              </a:path>
              <a:path w="74675" h="43764">
                <a:moveTo>
                  <a:pt x="69532" y="28320"/>
                </a:moveTo>
                <a:lnTo>
                  <a:pt x="69532" y="30886"/>
                </a:lnTo>
                <a:lnTo>
                  <a:pt x="72097" y="30886"/>
                </a:lnTo>
                <a:lnTo>
                  <a:pt x="72097" y="28320"/>
                </a:lnTo>
                <a:lnTo>
                  <a:pt x="74675" y="25742"/>
                </a:lnTo>
                <a:lnTo>
                  <a:pt x="74675" y="18021"/>
                </a:lnTo>
                <a:lnTo>
                  <a:pt x="72097" y="15443"/>
                </a:lnTo>
                <a:lnTo>
                  <a:pt x="72097" y="12877"/>
                </a:lnTo>
                <a:lnTo>
                  <a:pt x="69532" y="12877"/>
                </a:lnTo>
                <a:lnTo>
                  <a:pt x="69532" y="15443"/>
                </a:lnTo>
                <a:lnTo>
                  <a:pt x="72097" y="18021"/>
                </a:lnTo>
                <a:lnTo>
                  <a:pt x="72097" y="25742"/>
                </a:lnTo>
                <a:lnTo>
                  <a:pt x="69532" y="28320"/>
                </a:lnTo>
                <a:close/>
              </a:path>
              <a:path w="74675" h="43764">
                <a:moveTo>
                  <a:pt x="5156" y="30886"/>
                </a:moveTo>
                <a:lnTo>
                  <a:pt x="5156" y="33464"/>
                </a:lnTo>
                <a:lnTo>
                  <a:pt x="7721" y="36042"/>
                </a:lnTo>
                <a:lnTo>
                  <a:pt x="10299" y="38607"/>
                </a:lnTo>
                <a:lnTo>
                  <a:pt x="12877" y="38607"/>
                </a:lnTo>
                <a:lnTo>
                  <a:pt x="15455" y="41186"/>
                </a:lnTo>
                <a:lnTo>
                  <a:pt x="23177" y="41186"/>
                </a:lnTo>
                <a:lnTo>
                  <a:pt x="25755" y="43764"/>
                </a:lnTo>
                <a:lnTo>
                  <a:pt x="48933" y="43764"/>
                </a:lnTo>
                <a:lnTo>
                  <a:pt x="51498" y="41186"/>
                </a:lnTo>
                <a:lnTo>
                  <a:pt x="59232" y="41186"/>
                </a:lnTo>
                <a:lnTo>
                  <a:pt x="61798" y="38607"/>
                </a:lnTo>
                <a:lnTo>
                  <a:pt x="64376" y="38607"/>
                </a:lnTo>
                <a:lnTo>
                  <a:pt x="66954" y="36042"/>
                </a:lnTo>
                <a:lnTo>
                  <a:pt x="69532" y="33464"/>
                </a:lnTo>
                <a:lnTo>
                  <a:pt x="69532" y="30886"/>
                </a:lnTo>
                <a:lnTo>
                  <a:pt x="66954" y="30886"/>
                </a:lnTo>
                <a:lnTo>
                  <a:pt x="64376" y="33464"/>
                </a:lnTo>
                <a:lnTo>
                  <a:pt x="61798" y="36042"/>
                </a:lnTo>
                <a:lnTo>
                  <a:pt x="59232" y="36042"/>
                </a:lnTo>
                <a:lnTo>
                  <a:pt x="56654" y="38607"/>
                </a:lnTo>
                <a:lnTo>
                  <a:pt x="51498" y="38607"/>
                </a:lnTo>
                <a:lnTo>
                  <a:pt x="48933" y="41186"/>
                </a:lnTo>
                <a:lnTo>
                  <a:pt x="25755" y="41186"/>
                </a:lnTo>
                <a:lnTo>
                  <a:pt x="23177" y="38607"/>
                </a:lnTo>
                <a:lnTo>
                  <a:pt x="18034" y="38607"/>
                </a:lnTo>
                <a:lnTo>
                  <a:pt x="15455" y="36042"/>
                </a:lnTo>
                <a:lnTo>
                  <a:pt x="12877" y="36042"/>
                </a:lnTo>
                <a:lnTo>
                  <a:pt x="10299" y="33464"/>
                </a:lnTo>
                <a:lnTo>
                  <a:pt x="7721" y="30886"/>
                </a:lnTo>
                <a:lnTo>
                  <a:pt x="5156" y="30886"/>
                </a:lnTo>
                <a:close/>
              </a:path>
              <a:path w="74675" h="43764">
                <a:moveTo>
                  <a:pt x="2578" y="25742"/>
                </a:moveTo>
                <a:lnTo>
                  <a:pt x="2578" y="18021"/>
                </a:lnTo>
                <a:lnTo>
                  <a:pt x="5156" y="15443"/>
                </a:lnTo>
                <a:lnTo>
                  <a:pt x="5156" y="12877"/>
                </a:lnTo>
                <a:lnTo>
                  <a:pt x="2578" y="12877"/>
                </a:lnTo>
                <a:lnTo>
                  <a:pt x="2578" y="15443"/>
                </a:lnTo>
                <a:lnTo>
                  <a:pt x="0" y="18021"/>
                </a:lnTo>
                <a:lnTo>
                  <a:pt x="0" y="25742"/>
                </a:lnTo>
                <a:lnTo>
                  <a:pt x="2578" y="28320"/>
                </a:lnTo>
                <a:lnTo>
                  <a:pt x="2578" y="30886"/>
                </a:lnTo>
                <a:lnTo>
                  <a:pt x="5156" y="30886"/>
                </a:lnTo>
                <a:lnTo>
                  <a:pt x="5156" y="28320"/>
                </a:lnTo>
                <a:lnTo>
                  <a:pt x="2578" y="2574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2166" name="object 184"/>
          <p:cNvSpPr>
            <a:spLocks/>
          </p:cNvSpPr>
          <p:nvPr/>
        </p:nvSpPr>
        <p:spPr bwMode="auto">
          <a:xfrm>
            <a:off x="5165094" y="1921795"/>
            <a:ext cx="66219" cy="603170"/>
          </a:xfrm>
          <a:custGeom>
            <a:avLst/>
            <a:gdLst>
              <a:gd name="T0" fmla="*/ 0 w 74675"/>
              <a:gd name="T1" fmla="*/ 0 h 684589"/>
              <a:gd name="T2" fmla="*/ 0 w 74675"/>
              <a:gd name="T3" fmla="*/ 665162 h 684589"/>
              <a:gd name="T4" fmla="*/ 73025 w 74675"/>
              <a:gd name="T5" fmla="*/ 665162 h 684589"/>
              <a:gd name="T6" fmla="*/ 73025 w 74675"/>
              <a:gd name="T7" fmla="*/ 0 h 684589"/>
              <a:gd name="T8" fmla="*/ 0 w 74675"/>
              <a:gd name="T9" fmla="*/ 0 h 68458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4675" h="684589">
                <a:moveTo>
                  <a:pt x="0" y="0"/>
                </a:moveTo>
                <a:lnTo>
                  <a:pt x="0" y="684589"/>
                </a:lnTo>
                <a:lnTo>
                  <a:pt x="74675" y="684589"/>
                </a:lnTo>
                <a:lnTo>
                  <a:pt x="74675" y="0"/>
                </a:lnTo>
                <a:lnTo>
                  <a:pt x="0"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2167" name="object 185"/>
          <p:cNvSpPr>
            <a:spLocks/>
          </p:cNvSpPr>
          <p:nvPr/>
        </p:nvSpPr>
        <p:spPr bwMode="auto">
          <a:xfrm>
            <a:off x="5166533" y="1923234"/>
            <a:ext cx="63340" cy="600291"/>
          </a:xfrm>
          <a:custGeom>
            <a:avLst/>
            <a:gdLst>
              <a:gd name="T0" fmla="*/ 0 w 72101"/>
              <a:gd name="T1" fmla="*/ 0 h 682015"/>
              <a:gd name="T2" fmla="*/ 69850 w 72101"/>
              <a:gd name="T3" fmla="*/ 0 h 682015"/>
              <a:gd name="T4" fmla="*/ 69850 w 72101"/>
              <a:gd name="T5" fmla="*/ 661988 h 682015"/>
              <a:gd name="T6" fmla="*/ 0 w 72101"/>
              <a:gd name="T7" fmla="*/ 661988 h 682015"/>
              <a:gd name="T8" fmla="*/ 0 w 72101"/>
              <a:gd name="T9" fmla="*/ 0 h 68201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2101" h="682015">
                <a:moveTo>
                  <a:pt x="0" y="0"/>
                </a:moveTo>
                <a:lnTo>
                  <a:pt x="72101" y="0"/>
                </a:lnTo>
                <a:lnTo>
                  <a:pt x="72101" y="682015"/>
                </a:lnTo>
                <a:lnTo>
                  <a:pt x="0" y="682015"/>
                </a:lnTo>
                <a:lnTo>
                  <a:pt x="0" y="0"/>
                </a:lnTo>
                <a:close/>
              </a:path>
            </a:pathLst>
          </a:custGeom>
          <a:noFill/>
          <a:ln w="64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168" name="object 186"/>
          <p:cNvSpPr>
            <a:spLocks/>
          </p:cNvSpPr>
          <p:nvPr/>
        </p:nvSpPr>
        <p:spPr bwMode="auto">
          <a:xfrm>
            <a:off x="5180929" y="1939070"/>
            <a:ext cx="4318" cy="583016"/>
          </a:xfrm>
          <a:custGeom>
            <a:avLst/>
            <a:gdLst>
              <a:gd name="T0" fmla="*/ 0 w 5143"/>
              <a:gd name="T1" fmla="*/ 642937 h 661416"/>
              <a:gd name="T2" fmla="*/ 4762 w 5143"/>
              <a:gd name="T3" fmla="*/ 642937 h 661416"/>
              <a:gd name="T4" fmla="*/ 4762 w 5143"/>
              <a:gd name="T5" fmla="*/ 0 h 661416"/>
              <a:gd name="T6" fmla="*/ 0 w 5143"/>
              <a:gd name="T7" fmla="*/ 0 h 661416"/>
              <a:gd name="T8" fmla="*/ 0 w 5143"/>
              <a:gd name="T9" fmla="*/ 642937 h 66141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143" h="661416">
                <a:moveTo>
                  <a:pt x="0" y="661416"/>
                </a:moveTo>
                <a:lnTo>
                  <a:pt x="5143" y="661416"/>
                </a:lnTo>
                <a:lnTo>
                  <a:pt x="5143" y="0"/>
                </a:lnTo>
                <a:lnTo>
                  <a:pt x="0" y="0"/>
                </a:lnTo>
                <a:lnTo>
                  <a:pt x="0" y="661416"/>
                </a:lnTo>
                <a:close/>
              </a:path>
            </a:pathLst>
          </a:custGeom>
          <a:solidFill>
            <a:srgbClr val="BFBFD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2169" name="object 187"/>
          <p:cNvSpPr>
            <a:spLocks/>
          </p:cNvSpPr>
          <p:nvPr/>
        </p:nvSpPr>
        <p:spPr bwMode="auto">
          <a:xfrm>
            <a:off x="4799449" y="1939070"/>
            <a:ext cx="385798" cy="0"/>
          </a:xfrm>
          <a:custGeom>
            <a:avLst/>
            <a:gdLst>
              <a:gd name="T0" fmla="*/ 425450 w 437756"/>
              <a:gd name="T1" fmla="*/ 0 w 437756"/>
              <a:gd name="T2" fmla="*/ 0 60000 65536"/>
              <a:gd name="T3" fmla="*/ 0 60000 65536"/>
            </a:gdLst>
            <a:ahLst/>
            <a:cxnLst>
              <a:cxn ang="T2">
                <a:pos x="T0" y="0"/>
              </a:cxn>
              <a:cxn ang="T3">
                <a:pos x="T1" y="0"/>
              </a:cxn>
            </a:cxnLst>
            <a:rect l="0" t="0" r="r" b="b"/>
            <a:pathLst>
              <a:path w="437756">
                <a:moveTo>
                  <a:pt x="437756" y="0"/>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170" name="object 188"/>
          <p:cNvSpPr>
            <a:spLocks/>
          </p:cNvSpPr>
          <p:nvPr/>
        </p:nvSpPr>
        <p:spPr bwMode="auto">
          <a:xfrm>
            <a:off x="5185247" y="1939070"/>
            <a:ext cx="0" cy="584456"/>
          </a:xfrm>
          <a:custGeom>
            <a:avLst/>
            <a:gdLst>
              <a:gd name="T0" fmla="*/ 644525 h 661426"/>
              <a:gd name="T1" fmla="*/ 0 h 661426"/>
              <a:gd name="T2" fmla="*/ 0 60000 65536"/>
              <a:gd name="T3" fmla="*/ 0 60000 65536"/>
            </a:gdLst>
            <a:ahLst/>
            <a:cxnLst>
              <a:cxn ang="T2">
                <a:pos x="0" y="T0"/>
              </a:cxn>
              <a:cxn ang="T3">
                <a:pos x="0" y="T1"/>
              </a:cxn>
            </a:cxnLst>
            <a:rect l="0" t="0" r="r" b="b"/>
            <a:pathLst>
              <a:path h="661426">
                <a:moveTo>
                  <a:pt x="0" y="661426"/>
                </a:moveTo>
                <a:lnTo>
                  <a:pt x="0" y="0"/>
                </a:lnTo>
              </a:path>
            </a:pathLst>
          </a:custGeom>
          <a:noFill/>
          <a:ln w="1524">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171" name="object 189"/>
          <p:cNvSpPr>
            <a:spLocks/>
          </p:cNvSpPr>
          <p:nvPr/>
        </p:nvSpPr>
        <p:spPr bwMode="auto">
          <a:xfrm>
            <a:off x="4799449" y="2523526"/>
            <a:ext cx="385798" cy="0"/>
          </a:xfrm>
          <a:custGeom>
            <a:avLst/>
            <a:gdLst>
              <a:gd name="T0" fmla="*/ 0 w 437756"/>
              <a:gd name="T1" fmla="*/ 425450 w 437756"/>
              <a:gd name="T2" fmla="*/ 0 60000 65536"/>
              <a:gd name="T3" fmla="*/ 0 60000 65536"/>
            </a:gdLst>
            <a:ahLst/>
            <a:cxnLst>
              <a:cxn ang="T2">
                <a:pos x="T0" y="0"/>
              </a:cxn>
              <a:cxn ang="T3">
                <a:pos x="T1" y="0"/>
              </a:cxn>
            </a:cxnLst>
            <a:rect l="0" t="0" r="r" b="b"/>
            <a:pathLst>
              <a:path w="437756">
                <a:moveTo>
                  <a:pt x="0" y="0"/>
                </a:moveTo>
                <a:lnTo>
                  <a:pt x="437756"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172" name="object 190"/>
          <p:cNvSpPr>
            <a:spLocks/>
          </p:cNvSpPr>
          <p:nvPr/>
        </p:nvSpPr>
        <p:spPr bwMode="auto">
          <a:xfrm>
            <a:off x="4799448" y="1939070"/>
            <a:ext cx="0" cy="584456"/>
          </a:xfrm>
          <a:custGeom>
            <a:avLst/>
            <a:gdLst>
              <a:gd name="T0" fmla="*/ 0 h 661426"/>
              <a:gd name="T1" fmla="*/ 644525 h 661426"/>
              <a:gd name="T2" fmla="*/ 0 60000 65536"/>
              <a:gd name="T3" fmla="*/ 0 60000 65536"/>
            </a:gdLst>
            <a:ahLst/>
            <a:cxnLst>
              <a:cxn ang="T2">
                <a:pos x="0" y="T0"/>
              </a:cxn>
              <a:cxn ang="T3">
                <a:pos x="0" y="T1"/>
              </a:cxn>
            </a:cxnLst>
            <a:rect l="0" t="0" r="r" b="b"/>
            <a:pathLst>
              <a:path h="661426">
                <a:moveTo>
                  <a:pt x="0" y="0"/>
                </a:moveTo>
                <a:lnTo>
                  <a:pt x="0" y="661426"/>
                </a:lnTo>
              </a:path>
            </a:pathLst>
          </a:custGeom>
          <a:noFill/>
          <a:ln w="1524">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173" name="object 191"/>
          <p:cNvSpPr>
            <a:spLocks/>
          </p:cNvSpPr>
          <p:nvPr/>
        </p:nvSpPr>
        <p:spPr bwMode="auto">
          <a:xfrm>
            <a:off x="4795130" y="1934751"/>
            <a:ext cx="385798" cy="583017"/>
          </a:xfrm>
          <a:custGeom>
            <a:avLst/>
            <a:gdLst>
              <a:gd name="T0" fmla="*/ 0 w 437756"/>
              <a:gd name="T1" fmla="*/ 0 h 661428"/>
              <a:gd name="T2" fmla="*/ 0 w 437756"/>
              <a:gd name="T3" fmla="*/ 642938 h 661428"/>
              <a:gd name="T4" fmla="*/ 425450 w 437756"/>
              <a:gd name="T5" fmla="*/ 642938 h 661428"/>
              <a:gd name="T6" fmla="*/ 425450 w 437756"/>
              <a:gd name="T7" fmla="*/ 0 h 661428"/>
              <a:gd name="T8" fmla="*/ 0 w 437756"/>
              <a:gd name="T9" fmla="*/ 0 h 66142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37756" h="661428">
                <a:moveTo>
                  <a:pt x="0" y="0"/>
                </a:moveTo>
                <a:lnTo>
                  <a:pt x="0" y="661428"/>
                </a:lnTo>
                <a:lnTo>
                  <a:pt x="437756" y="661428"/>
                </a:lnTo>
                <a:lnTo>
                  <a:pt x="437756" y="0"/>
                </a:lnTo>
                <a:lnTo>
                  <a:pt x="0" y="0"/>
                </a:lnTo>
                <a:close/>
              </a:path>
            </a:pathLst>
          </a:custGeom>
          <a:solidFill>
            <a:srgbClr val="DFD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2174" name="object 192"/>
          <p:cNvSpPr>
            <a:spLocks/>
          </p:cNvSpPr>
          <p:nvPr/>
        </p:nvSpPr>
        <p:spPr bwMode="auto">
          <a:xfrm>
            <a:off x="4795130" y="1934751"/>
            <a:ext cx="385798" cy="0"/>
          </a:xfrm>
          <a:custGeom>
            <a:avLst/>
            <a:gdLst>
              <a:gd name="T0" fmla="*/ 425450 w 437756"/>
              <a:gd name="T1" fmla="*/ 0 w 437756"/>
              <a:gd name="T2" fmla="*/ 0 60000 65536"/>
              <a:gd name="T3" fmla="*/ 0 60000 65536"/>
            </a:gdLst>
            <a:ahLst/>
            <a:cxnLst>
              <a:cxn ang="T2">
                <a:pos x="T0" y="0"/>
              </a:cxn>
              <a:cxn ang="T3">
                <a:pos x="T1" y="0"/>
              </a:cxn>
            </a:cxnLst>
            <a:rect l="0" t="0" r="r" b="b"/>
            <a:pathLst>
              <a:path w="437756">
                <a:moveTo>
                  <a:pt x="437756" y="0"/>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175" name="object 193"/>
          <p:cNvSpPr>
            <a:spLocks/>
          </p:cNvSpPr>
          <p:nvPr/>
        </p:nvSpPr>
        <p:spPr bwMode="auto">
          <a:xfrm>
            <a:off x="5180929" y="1934751"/>
            <a:ext cx="0" cy="583017"/>
          </a:xfrm>
          <a:custGeom>
            <a:avLst/>
            <a:gdLst>
              <a:gd name="T0" fmla="*/ 642938 h 661426"/>
              <a:gd name="T1" fmla="*/ 0 h 661426"/>
              <a:gd name="T2" fmla="*/ 0 60000 65536"/>
              <a:gd name="T3" fmla="*/ 0 60000 65536"/>
            </a:gdLst>
            <a:ahLst/>
            <a:cxnLst>
              <a:cxn ang="T2">
                <a:pos x="0" y="T0"/>
              </a:cxn>
              <a:cxn ang="T3">
                <a:pos x="0" y="T1"/>
              </a:cxn>
            </a:cxnLst>
            <a:rect l="0" t="0" r="r" b="b"/>
            <a:pathLst>
              <a:path h="661426">
                <a:moveTo>
                  <a:pt x="0" y="661426"/>
                </a:moveTo>
                <a:lnTo>
                  <a:pt x="0" y="0"/>
                </a:lnTo>
              </a:path>
            </a:pathLst>
          </a:custGeom>
          <a:noFill/>
          <a:ln w="1524">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176" name="object 194"/>
          <p:cNvSpPr>
            <a:spLocks/>
          </p:cNvSpPr>
          <p:nvPr/>
        </p:nvSpPr>
        <p:spPr bwMode="auto">
          <a:xfrm>
            <a:off x="4795130" y="2517767"/>
            <a:ext cx="385798" cy="0"/>
          </a:xfrm>
          <a:custGeom>
            <a:avLst/>
            <a:gdLst>
              <a:gd name="T0" fmla="*/ 0 w 437756"/>
              <a:gd name="T1" fmla="*/ 425450 w 437756"/>
              <a:gd name="T2" fmla="*/ 0 60000 65536"/>
              <a:gd name="T3" fmla="*/ 0 60000 65536"/>
            </a:gdLst>
            <a:ahLst/>
            <a:cxnLst>
              <a:cxn ang="T2">
                <a:pos x="T0" y="0"/>
              </a:cxn>
              <a:cxn ang="T3">
                <a:pos x="T1" y="0"/>
              </a:cxn>
            </a:cxnLst>
            <a:rect l="0" t="0" r="r" b="b"/>
            <a:pathLst>
              <a:path w="437756">
                <a:moveTo>
                  <a:pt x="0" y="0"/>
                </a:moveTo>
                <a:lnTo>
                  <a:pt x="437756"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177" name="object 195"/>
          <p:cNvSpPr>
            <a:spLocks/>
          </p:cNvSpPr>
          <p:nvPr/>
        </p:nvSpPr>
        <p:spPr bwMode="auto">
          <a:xfrm>
            <a:off x="4795130" y="1934751"/>
            <a:ext cx="0" cy="583017"/>
          </a:xfrm>
          <a:custGeom>
            <a:avLst/>
            <a:gdLst>
              <a:gd name="T0" fmla="*/ 0 h 661426"/>
              <a:gd name="T1" fmla="*/ 642938 h 661426"/>
              <a:gd name="T2" fmla="*/ 0 60000 65536"/>
              <a:gd name="T3" fmla="*/ 0 60000 65536"/>
            </a:gdLst>
            <a:ahLst/>
            <a:cxnLst>
              <a:cxn ang="T2">
                <a:pos x="0" y="T0"/>
              </a:cxn>
              <a:cxn ang="T3">
                <a:pos x="0" y="T1"/>
              </a:cxn>
            </a:cxnLst>
            <a:rect l="0" t="0" r="r" b="b"/>
            <a:pathLst>
              <a:path h="661426">
                <a:moveTo>
                  <a:pt x="0" y="0"/>
                </a:moveTo>
                <a:lnTo>
                  <a:pt x="0" y="661426"/>
                </a:lnTo>
              </a:path>
            </a:pathLst>
          </a:custGeom>
          <a:noFill/>
          <a:ln w="1524">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178" name="object 196"/>
          <p:cNvSpPr>
            <a:spLocks/>
          </p:cNvSpPr>
          <p:nvPr/>
        </p:nvSpPr>
        <p:spPr bwMode="auto">
          <a:xfrm>
            <a:off x="4787932" y="1928992"/>
            <a:ext cx="385798" cy="583017"/>
          </a:xfrm>
          <a:custGeom>
            <a:avLst/>
            <a:gdLst>
              <a:gd name="T0" fmla="*/ 0 w 437756"/>
              <a:gd name="T1" fmla="*/ 0 h 661428"/>
              <a:gd name="T2" fmla="*/ 0 w 437756"/>
              <a:gd name="T3" fmla="*/ 642938 h 661428"/>
              <a:gd name="T4" fmla="*/ 425450 w 437756"/>
              <a:gd name="T5" fmla="*/ 642938 h 661428"/>
              <a:gd name="T6" fmla="*/ 425450 w 437756"/>
              <a:gd name="T7" fmla="*/ 0 h 661428"/>
              <a:gd name="T8" fmla="*/ 0 w 437756"/>
              <a:gd name="T9" fmla="*/ 0 h 66142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37756" h="661428">
                <a:moveTo>
                  <a:pt x="0" y="0"/>
                </a:moveTo>
                <a:lnTo>
                  <a:pt x="0" y="661428"/>
                </a:lnTo>
                <a:lnTo>
                  <a:pt x="437756" y="661428"/>
                </a:lnTo>
                <a:lnTo>
                  <a:pt x="437756"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2179" name="object 197"/>
          <p:cNvSpPr>
            <a:spLocks/>
          </p:cNvSpPr>
          <p:nvPr/>
        </p:nvSpPr>
        <p:spPr bwMode="auto">
          <a:xfrm>
            <a:off x="4787932" y="1928992"/>
            <a:ext cx="385798" cy="0"/>
          </a:xfrm>
          <a:custGeom>
            <a:avLst/>
            <a:gdLst>
              <a:gd name="T0" fmla="*/ 425450 w 437756"/>
              <a:gd name="T1" fmla="*/ 0 w 437756"/>
              <a:gd name="T2" fmla="*/ 0 60000 65536"/>
              <a:gd name="T3" fmla="*/ 0 60000 65536"/>
            </a:gdLst>
            <a:ahLst/>
            <a:cxnLst>
              <a:cxn ang="T2">
                <a:pos x="T0" y="0"/>
              </a:cxn>
              <a:cxn ang="T3">
                <a:pos x="T1" y="0"/>
              </a:cxn>
            </a:cxnLst>
            <a:rect l="0" t="0" r="r" b="b"/>
            <a:pathLst>
              <a:path w="437756">
                <a:moveTo>
                  <a:pt x="437756" y="0"/>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180" name="object 198"/>
          <p:cNvSpPr>
            <a:spLocks/>
          </p:cNvSpPr>
          <p:nvPr/>
        </p:nvSpPr>
        <p:spPr bwMode="auto">
          <a:xfrm>
            <a:off x="5173730" y="1928992"/>
            <a:ext cx="0" cy="583017"/>
          </a:xfrm>
          <a:custGeom>
            <a:avLst/>
            <a:gdLst>
              <a:gd name="T0" fmla="*/ 642938 h 661426"/>
              <a:gd name="T1" fmla="*/ 0 h 661426"/>
              <a:gd name="T2" fmla="*/ 0 60000 65536"/>
              <a:gd name="T3" fmla="*/ 0 60000 65536"/>
            </a:gdLst>
            <a:ahLst/>
            <a:cxnLst>
              <a:cxn ang="T2">
                <a:pos x="0" y="T0"/>
              </a:cxn>
              <a:cxn ang="T3">
                <a:pos x="0" y="T1"/>
              </a:cxn>
            </a:cxnLst>
            <a:rect l="0" t="0" r="r" b="b"/>
            <a:pathLst>
              <a:path h="661426">
                <a:moveTo>
                  <a:pt x="0" y="661426"/>
                </a:moveTo>
                <a:lnTo>
                  <a:pt x="0" y="0"/>
                </a:lnTo>
              </a:path>
            </a:pathLst>
          </a:custGeom>
          <a:noFill/>
          <a:ln w="1524">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181" name="object 199"/>
          <p:cNvSpPr>
            <a:spLocks/>
          </p:cNvSpPr>
          <p:nvPr/>
        </p:nvSpPr>
        <p:spPr bwMode="auto">
          <a:xfrm>
            <a:off x="4787932" y="2512009"/>
            <a:ext cx="385798" cy="0"/>
          </a:xfrm>
          <a:custGeom>
            <a:avLst/>
            <a:gdLst>
              <a:gd name="T0" fmla="*/ 0 w 437756"/>
              <a:gd name="T1" fmla="*/ 425450 w 437756"/>
              <a:gd name="T2" fmla="*/ 0 60000 65536"/>
              <a:gd name="T3" fmla="*/ 0 60000 65536"/>
            </a:gdLst>
            <a:ahLst/>
            <a:cxnLst>
              <a:cxn ang="T2">
                <a:pos x="T0" y="0"/>
              </a:cxn>
              <a:cxn ang="T3">
                <a:pos x="T1" y="0"/>
              </a:cxn>
            </a:cxnLst>
            <a:rect l="0" t="0" r="r" b="b"/>
            <a:pathLst>
              <a:path w="437756">
                <a:moveTo>
                  <a:pt x="0" y="0"/>
                </a:moveTo>
                <a:lnTo>
                  <a:pt x="437756"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182" name="object 200"/>
          <p:cNvSpPr>
            <a:spLocks/>
          </p:cNvSpPr>
          <p:nvPr/>
        </p:nvSpPr>
        <p:spPr bwMode="auto">
          <a:xfrm>
            <a:off x="4787932" y="1928992"/>
            <a:ext cx="0" cy="583017"/>
          </a:xfrm>
          <a:custGeom>
            <a:avLst/>
            <a:gdLst>
              <a:gd name="T0" fmla="*/ 0 h 661426"/>
              <a:gd name="T1" fmla="*/ 642938 h 661426"/>
              <a:gd name="T2" fmla="*/ 0 60000 65536"/>
              <a:gd name="T3" fmla="*/ 0 60000 65536"/>
            </a:gdLst>
            <a:ahLst/>
            <a:cxnLst>
              <a:cxn ang="T2">
                <a:pos x="0" y="T0"/>
              </a:cxn>
              <a:cxn ang="T3">
                <a:pos x="0" y="T1"/>
              </a:cxn>
            </a:cxnLst>
            <a:rect l="0" t="0" r="r" b="b"/>
            <a:pathLst>
              <a:path h="661426">
                <a:moveTo>
                  <a:pt x="0" y="0"/>
                </a:moveTo>
                <a:lnTo>
                  <a:pt x="0" y="661426"/>
                </a:lnTo>
              </a:path>
            </a:pathLst>
          </a:custGeom>
          <a:noFill/>
          <a:ln w="1524">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183" name="object 201"/>
          <p:cNvSpPr>
            <a:spLocks/>
          </p:cNvSpPr>
          <p:nvPr/>
        </p:nvSpPr>
        <p:spPr bwMode="auto">
          <a:xfrm>
            <a:off x="4808085" y="2486097"/>
            <a:ext cx="329657" cy="0"/>
          </a:xfrm>
          <a:custGeom>
            <a:avLst/>
            <a:gdLst>
              <a:gd name="T0" fmla="*/ 363538 w 373380"/>
              <a:gd name="T1" fmla="*/ 0 w 373380"/>
              <a:gd name="T2" fmla="*/ 0 60000 65536"/>
              <a:gd name="T3" fmla="*/ 0 60000 65536"/>
            </a:gdLst>
            <a:ahLst/>
            <a:cxnLst>
              <a:cxn ang="T2">
                <a:pos x="T0" y="0"/>
              </a:cxn>
              <a:cxn ang="T3">
                <a:pos x="T1" y="0"/>
              </a:cxn>
            </a:cxnLst>
            <a:rect l="0" t="0" r="r" b="b"/>
            <a:pathLst>
              <a:path w="373380">
                <a:moveTo>
                  <a:pt x="373380" y="0"/>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184" name="object 202"/>
          <p:cNvSpPr>
            <a:spLocks/>
          </p:cNvSpPr>
          <p:nvPr/>
        </p:nvSpPr>
        <p:spPr bwMode="auto">
          <a:xfrm>
            <a:off x="4808085" y="2490416"/>
            <a:ext cx="329657" cy="0"/>
          </a:xfrm>
          <a:custGeom>
            <a:avLst/>
            <a:gdLst>
              <a:gd name="T0" fmla="*/ 363538 w 373380"/>
              <a:gd name="T1" fmla="*/ 0 w 373380"/>
              <a:gd name="T2" fmla="*/ 0 60000 65536"/>
              <a:gd name="T3" fmla="*/ 0 60000 65536"/>
            </a:gdLst>
            <a:ahLst/>
            <a:cxnLst>
              <a:cxn ang="T2">
                <a:pos x="T0" y="0"/>
              </a:cxn>
              <a:cxn ang="T3">
                <a:pos x="T1" y="0"/>
              </a:cxn>
            </a:cxnLst>
            <a:rect l="0" t="0" r="r" b="b"/>
            <a:pathLst>
              <a:path w="373380">
                <a:moveTo>
                  <a:pt x="373380" y="0"/>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185" name="object 203"/>
          <p:cNvSpPr>
            <a:spLocks/>
          </p:cNvSpPr>
          <p:nvPr/>
        </p:nvSpPr>
        <p:spPr bwMode="auto">
          <a:xfrm>
            <a:off x="4808085" y="2356538"/>
            <a:ext cx="329657" cy="0"/>
          </a:xfrm>
          <a:custGeom>
            <a:avLst/>
            <a:gdLst>
              <a:gd name="T0" fmla="*/ 363538 w 373380"/>
              <a:gd name="T1" fmla="*/ 0 w 373380"/>
              <a:gd name="T2" fmla="*/ 0 60000 65536"/>
              <a:gd name="T3" fmla="*/ 0 60000 65536"/>
            </a:gdLst>
            <a:ahLst/>
            <a:cxnLst>
              <a:cxn ang="T2">
                <a:pos x="T0" y="0"/>
              </a:cxn>
              <a:cxn ang="T3">
                <a:pos x="T1" y="0"/>
              </a:cxn>
            </a:cxnLst>
            <a:rect l="0" t="0" r="r" b="b"/>
            <a:pathLst>
              <a:path w="373380">
                <a:moveTo>
                  <a:pt x="373380" y="0"/>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186" name="object 204"/>
          <p:cNvSpPr>
            <a:spLocks/>
          </p:cNvSpPr>
          <p:nvPr/>
        </p:nvSpPr>
        <p:spPr bwMode="auto">
          <a:xfrm>
            <a:off x="4808085" y="2379571"/>
            <a:ext cx="329657" cy="0"/>
          </a:xfrm>
          <a:custGeom>
            <a:avLst/>
            <a:gdLst>
              <a:gd name="T0" fmla="*/ 363538 w 373380"/>
              <a:gd name="T1" fmla="*/ 0 w 373380"/>
              <a:gd name="T2" fmla="*/ 0 60000 65536"/>
              <a:gd name="T3" fmla="*/ 0 60000 65536"/>
            </a:gdLst>
            <a:ahLst/>
            <a:cxnLst>
              <a:cxn ang="T2">
                <a:pos x="T0" y="0"/>
              </a:cxn>
              <a:cxn ang="T3">
                <a:pos x="T1" y="0"/>
              </a:cxn>
            </a:cxnLst>
            <a:rect l="0" t="0" r="r" b="b"/>
            <a:pathLst>
              <a:path w="373380">
                <a:moveTo>
                  <a:pt x="373380" y="0"/>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187" name="object 205"/>
          <p:cNvSpPr>
            <a:spLocks/>
          </p:cNvSpPr>
          <p:nvPr/>
        </p:nvSpPr>
        <p:spPr bwMode="auto">
          <a:xfrm>
            <a:off x="4808085" y="2399725"/>
            <a:ext cx="329657" cy="0"/>
          </a:xfrm>
          <a:custGeom>
            <a:avLst/>
            <a:gdLst>
              <a:gd name="T0" fmla="*/ 363538 w 373380"/>
              <a:gd name="T1" fmla="*/ 0 w 373380"/>
              <a:gd name="T2" fmla="*/ 0 60000 65536"/>
              <a:gd name="T3" fmla="*/ 0 60000 65536"/>
            </a:gdLst>
            <a:ahLst/>
            <a:cxnLst>
              <a:cxn ang="T2">
                <a:pos x="T0" y="0"/>
              </a:cxn>
              <a:cxn ang="T3">
                <a:pos x="T1" y="0"/>
              </a:cxn>
            </a:cxnLst>
            <a:rect l="0" t="0" r="r" b="b"/>
            <a:pathLst>
              <a:path w="373380">
                <a:moveTo>
                  <a:pt x="373380" y="0"/>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188" name="object 206"/>
          <p:cNvSpPr>
            <a:spLocks/>
          </p:cNvSpPr>
          <p:nvPr/>
        </p:nvSpPr>
        <p:spPr bwMode="auto">
          <a:xfrm>
            <a:off x="4808085" y="2422757"/>
            <a:ext cx="329657" cy="0"/>
          </a:xfrm>
          <a:custGeom>
            <a:avLst/>
            <a:gdLst>
              <a:gd name="T0" fmla="*/ 363538 w 373380"/>
              <a:gd name="T1" fmla="*/ 0 w 373380"/>
              <a:gd name="T2" fmla="*/ 0 60000 65536"/>
              <a:gd name="T3" fmla="*/ 0 60000 65536"/>
            </a:gdLst>
            <a:ahLst/>
            <a:cxnLst>
              <a:cxn ang="T2">
                <a:pos x="T0" y="0"/>
              </a:cxn>
              <a:cxn ang="T3">
                <a:pos x="T1" y="0"/>
              </a:cxn>
            </a:cxnLst>
            <a:rect l="0" t="0" r="r" b="b"/>
            <a:pathLst>
              <a:path w="373380">
                <a:moveTo>
                  <a:pt x="373380" y="0"/>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189" name="object 207"/>
          <p:cNvSpPr>
            <a:spLocks/>
          </p:cNvSpPr>
          <p:nvPr/>
        </p:nvSpPr>
        <p:spPr bwMode="auto">
          <a:xfrm>
            <a:off x="4808085" y="2442911"/>
            <a:ext cx="329657" cy="0"/>
          </a:xfrm>
          <a:custGeom>
            <a:avLst/>
            <a:gdLst>
              <a:gd name="T0" fmla="*/ 363538 w 373380"/>
              <a:gd name="T1" fmla="*/ 0 w 373380"/>
              <a:gd name="T2" fmla="*/ 0 60000 65536"/>
              <a:gd name="T3" fmla="*/ 0 60000 65536"/>
            </a:gdLst>
            <a:ahLst/>
            <a:cxnLst>
              <a:cxn ang="T2">
                <a:pos x="T0" y="0"/>
              </a:cxn>
              <a:cxn ang="T3">
                <a:pos x="T1" y="0"/>
              </a:cxn>
            </a:cxnLst>
            <a:rect l="0" t="0" r="r" b="b"/>
            <a:pathLst>
              <a:path w="373380">
                <a:moveTo>
                  <a:pt x="373380" y="0"/>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190" name="object 208"/>
          <p:cNvSpPr>
            <a:spLocks/>
          </p:cNvSpPr>
          <p:nvPr/>
        </p:nvSpPr>
        <p:spPr bwMode="auto">
          <a:xfrm>
            <a:off x="4808085" y="2464504"/>
            <a:ext cx="329657" cy="0"/>
          </a:xfrm>
          <a:custGeom>
            <a:avLst/>
            <a:gdLst>
              <a:gd name="T0" fmla="*/ 363538 w 373380"/>
              <a:gd name="T1" fmla="*/ 0 w 373380"/>
              <a:gd name="T2" fmla="*/ 0 60000 65536"/>
              <a:gd name="T3" fmla="*/ 0 60000 65536"/>
            </a:gdLst>
            <a:ahLst/>
            <a:cxnLst>
              <a:cxn ang="T2">
                <a:pos x="T0" y="0"/>
              </a:cxn>
              <a:cxn ang="T3">
                <a:pos x="T1" y="0"/>
              </a:cxn>
            </a:cxnLst>
            <a:rect l="0" t="0" r="r" b="b"/>
            <a:pathLst>
              <a:path w="373380">
                <a:moveTo>
                  <a:pt x="373380" y="0"/>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191" name="object 209"/>
          <p:cNvSpPr>
            <a:spLocks/>
          </p:cNvSpPr>
          <p:nvPr/>
        </p:nvSpPr>
        <p:spPr bwMode="auto">
          <a:xfrm>
            <a:off x="4808085" y="2229858"/>
            <a:ext cx="329657" cy="0"/>
          </a:xfrm>
          <a:custGeom>
            <a:avLst/>
            <a:gdLst>
              <a:gd name="T0" fmla="*/ 363538 w 373380"/>
              <a:gd name="T1" fmla="*/ 0 w 373380"/>
              <a:gd name="T2" fmla="*/ 0 60000 65536"/>
              <a:gd name="T3" fmla="*/ 0 60000 65536"/>
            </a:gdLst>
            <a:ahLst/>
            <a:cxnLst>
              <a:cxn ang="T2">
                <a:pos x="T0" y="0"/>
              </a:cxn>
              <a:cxn ang="T3">
                <a:pos x="T1" y="0"/>
              </a:cxn>
            </a:cxnLst>
            <a:rect l="0" t="0" r="r" b="b"/>
            <a:pathLst>
              <a:path w="373380">
                <a:moveTo>
                  <a:pt x="373380" y="0"/>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192" name="object 210"/>
          <p:cNvSpPr>
            <a:spLocks/>
          </p:cNvSpPr>
          <p:nvPr/>
        </p:nvSpPr>
        <p:spPr bwMode="auto">
          <a:xfrm>
            <a:off x="4808085" y="2252891"/>
            <a:ext cx="329657" cy="0"/>
          </a:xfrm>
          <a:custGeom>
            <a:avLst/>
            <a:gdLst>
              <a:gd name="T0" fmla="*/ 363538 w 373380"/>
              <a:gd name="T1" fmla="*/ 0 w 373380"/>
              <a:gd name="T2" fmla="*/ 0 60000 65536"/>
              <a:gd name="T3" fmla="*/ 0 60000 65536"/>
            </a:gdLst>
            <a:ahLst/>
            <a:cxnLst>
              <a:cxn ang="T2">
                <a:pos x="T0" y="0"/>
              </a:cxn>
              <a:cxn ang="T3">
                <a:pos x="T1" y="0"/>
              </a:cxn>
            </a:cxnLst>
            <a:rect l="0" t="0" r="r" b="b"/>
            <a:pathLst>
              <a:path w="373380">
                <a:moveTo>
                  <a:pt x="373380" y="0"/>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193" name="object 211"/>
          <p:cNvSpPr>
            <a:spLocks/>
          </p:cNvSpPr>
          <p:nvPr/>
        </p:nvSpPr>
        <p:spPr bwMode="auto">
          <a:xfrm>
            <a:off x="4808085" y="2273045"/>
            <a:ext cx="329657" cy="0"/>
          </a:xfrm>
          <a:custGeom>
            <a:avLst/>
            <a:gdLst>
              <a:gd name="T0" fmla="*/ 363538 w 373380"/>
              <a:gd name="T1" fmla="*/ 0 w 373380"/>
              <a:gd name="T2" fmla="*/ 0 60000 65536"/>
              <a:gd name="T3" fmla="*/ 0 60000 65536"/>
            </a:gdLst>
            <a:ahLst/>
            <a:cxnLst>
              <a:cxn ang="T2">
                <a:pos x="T0" y="0"/>
              </a:cxn>
              <a:cxn ang="T3">
                <a:pos x="T1" y="0"/>
              </a:cxn>
            </a:cxnLst>
            <a:rect l="0" t="0" r="r" b="b"/>
            <a:pathLst>
              <a:path w="373380">
                <a:moveTo>
                  <a:pt x="373380" y="0"/>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194" name="object 212"/>
          <p:cNvSpPr>
            <a:spLocks/>
          </p:cNvSpPr>
          <p:nvPr/>
        </p:nvSpPr>
        <p:spPr bwMode="auto">
          <a:xfrm>
            <a:off x="4808085" y="2293198"/>
            <a:ext cx="329657" cy="0"/>
          </a:xfrm>
          <a:custGeom>
            <a:avLst/>
            <a:gdLst>
              <a:gd name="T0" fmla="*/ 363538 w 373380"/>
              <a:gd name="T1" fmla="*/ 0 w 373380"/>
              <a:gd name="T2" fmla="*/ 0 60000 65536"/>
              <a:gd name="T3" fmla="*/ 0 60000 65536"/>
            </a:gdLst>
            <a:ahLst/>
            <a:cxnLst>
              <a:cxn ang="T2">
                <a:pos x="T0" y="0"/>
              </a:cxn>
              <a:cxn ang="T3">
                <a:pos x="T1" y="0"/>
              </a:cxn>
            </a:cxnLst>
            <a:rect l="0" t="0" r="r" b="b"/>
            <a:pathLst>
              <a:path w="373380">
                <a:moveTo>
                  <a:pt x="373380" y="0"/>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195" name="object 213"/>
          <p:cNvSpPr>
            <a:spLocks/>
          </p:cNvSpPr>
          <p:nvPr/>
        </p:nvSpPr>
        <p:spPr bwMode="auto">
          <a:xfrm>
            <a:off x="4808085" y="2316231"/>
            <a:ext cx="329657" cy="0"/>
          </a:xfrm>
          <a:custGeom>
            <a:avLst/>
            <a:gdLst>
              <a:gd name="T0" fmla="*/ 363538 w 373380"/>
              <a:gd name="T1" fmla="*/ 0 w 373380"/>
              <a:gd name="T2" fmla="*/ 0 60000 65536"/>
              <a:gd name="T3" fmla="*/ 0 60000 65536"/>
            </a:gdLst>
            <a:ahLst/>
            <a:cxnLst>
              <a:cxn ang="T2">
                <a:pos x="T0" y="0"/>
              </a:cxn>
              <a:cxn ang="T3">
                <a:pos x="T1" y="0"/>
              </a:cxn>
            </a:cxnLst>
            <a:rect l="0" t="0" r="r" b="b"/>
            <a:pathLst>
              <a:path w="373380">
                <a:moveTo>
                  <a:pt x="373380" y="0"/>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196" name="object 214"/>
          <p:cNvSpPr>
            <a:spLocks/>
          </p:cNvSpPr>
          <p:nvPr/>
        </p:nvSpPr>
        <p:spPr bwMode="auto">
          <a:xfrm>
            <a:off x="4808085" y="2336385"/>
            <a:ext cx="329657" cy="0"/>
          </a:xfrm>
          <a:custGeom>
            <a:avLst/>
            <a:gdLst>
              <a:gd name="T0" fmla="*/ 363538 w 373380"/>
              <a:gd name="T1" fmla="*/ 0 w 373380"/>
              <a:gd name="T2" fmla="*/ 0 60000 65536"/>
              <a:gd name="T3" fmla="*/ 0 60000 65536"/>
            </a:gdLst>
            <a:ahLst/>
            <a:cxnLst>
              <a:cxn ang="T2">
                <a:pos x="T0" y="0"/>
              </a:cxn>
              <a:cxn ang="T3">
                <a:pos x="T1" y="0"/>
              </a:cxn>
            </a:cxnLst>
            <a:rect l="0" t="0" r="r" b="b"/>
            <a:pathLst>
              <a:path w="373380">
                <a:moveTo>
                  <a:pt x="373380" y="0"/>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197" name="object 215"/>
          <p:cNvSpPr>
            <a:spLocks/>
          </p:cNvSpPr>
          <p:nvPr/>
        </p:nvSpPr>
        <p:spPr bwMode="auto">
          <a:xfrm>
            <a:off x="4808085" y="2352219"/>
            <a:ext cx="329657" cy="0"/>
          </a:xfrm>
          <a:custGeom>
            <a:avLst/>
            <a:gdLst>
              <a:gd name="T0" fmla="*/ 363538 w 373380"/>
              <a:gd name="T1" fmla="*/ 0 w 373380"/>
              <a:gd name="T2" fmla="*/ 0 60000 65536"/>
              <a:gd name="T3" fmla="*/ 0 60000 65536"/>
            </a:gdLst>
            <a:ahLst/>
            <a:cxnLst>
              <a:cxn ang="T2">
                <a:pos x="T0" y="0"/>
              </a:cxn>
              <a:cxn ang="T3">
                <a:pos x="T1" y="0"/>
              </a:cxn>
            </a:cxnLst>
            <a:rect l="0" t="0" r="r" b="b"/>
            <a:pathLst>
              <a:path w="373380">
                <a:moveTo>
                  <a:pt x="373380" y="0"/>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198" name="object 216"/>
          <p:cNvSpPr>
            <a:spLocks/>
          </p:cNvSpPr>
          <p:nvPr/>
        </p:nvSpPr>
        <p:spPr bwMode="auto">
          <a:xfrm>
            <a:off x="4808085" y="2103178"/>
            <a:ext cx="329657" cy="0"/>
          </a:xfrm>
          <a:custGeom>
            <a:avLst/>
            <a:gdLst>
              <a:gd name="T0" fmla="*/ 363538 w 373380"/>
              <a:gd name="T1" fmla="*/ 0 w 373380"/>
              <a:gd name="T2" fmla="*/ 0 60000 65536"/>
              <a:gd name="T3" fmla="*/ 0 60000 65536"/>
            </a:gdLst>
            <a:ahLst/>
            <a:cxnLst>
              <a:cxn ang="T2">
                <a:pos x="T0" y="0"/>
              </a:cxn>
              <a:cxn ang="T3">
                <a:pos x="T1" y="0"/>
              </a:cxn>
            </a:cxnLst>
            <a:rect l="0" t="0" r="r" b="b"/>
            <a:pathLst>
              <a:path w="373380">
                <a:moveTo>
                  <a:pt x="373380" y="0"/>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199" name="object 217"/>
          <p:cNvSpPr>
            <a:spLocks/>
          </p:cNvSpPr>
          <p:nvPr/>
        </p:nvSpPr>
        <p:spPr bwMode="auto">
          <a:xfrm>
            <a:off x="4808085" y="2126211"/>
            <a:ext cx="329657" cy="0"/>
          </a:xfrm>
          <a:custGeom>
            <a:avLst/>
            <a:gdLst>
              <a:gd name="T0" fmla="*/ 363538 w 373380"/>
              <a:gd name="T1" fmla="*/ 0 w 373380"/>
              <a:gd name="T2" fmla="*/ 0 60000 65536"/>
              <a:gd name="T3" fmla="*/ 0 60000 65536"/>
            </a:gdLst>
            <a:ahLst/>
            <a:cxnLst>
              <a:cxn ang="T2">
                <a:pos x="T0" y="0"/>
              </a:cxn>
              <a:cxn ang="T3">
                <a:pos x="T1" y="0"/>
              </a:cxn>
            </a:cxnLst>
            <a:rect l="0" t="0" r="r" b="b"/>
            <a:pathLst>
              <a:path w="373380">
                <a:moveTo>
                  <a:pt x="373380" y="0"/>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200" name="object 218"/>
          <p:cNvSpPr>
            <a:spLocks/>
          </p:cNvSpPr>
          <p:nvPr/>
        </p:nvSpPr>
        <p:spPr bwMode="auto">
          <a:xfrm>
            <a:off x="4808085" y="2146364"/>
            <a:ext cx="329657" cy="0"/>
          </a:xfrm>
          <a:custGeom>
            <a:avLst/>
            <a:gdLst>
              <a:gd name="T0" fmla="*/ 363538 w 373380"/>
              <a:gd name="T1" fmla="*/ 0 w 373380"/>
              <a:gd name="T2" fmla="*/ 0 60000 65536"/>
              <a:gd name="T3" fmla="*/ 0 60000 65536"/>
            </a:gdLst>
            <a:ahLst/>
            <a:cxnLst>
              <a:cxn ang="T2">
                <a:pos x="T0" y="0"/>
              </a:cxn>
              <a:cxn ang="T3">
                <a:pos x="T1" y="0"/>
              </a:cxn>
            </a:cxnLst>
            <a:rect l="0" t="0" r="r" b="b"/>
            <a:pathLst>
              <a:path w="373380">
                <a:moveTo>
                  <a:pt x="373380" y="0"/>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201" name="object 219"/>
          <p:cNvSpPr>
            <a:spLocks/>
          </p:cNvSpPr>
          <p:nvPr/>
        </p:nvSpPr>
        <p:spPr bwMode="auto">
          <a:xfrm>
            <a:off x="4808085" y="2166518"/>
            <a:ext cx="329657" cy="0"/>
          </a:xfrm>
          <a:custGeom>
            <a:avLst/>
            <a:gdLst>
              <a:gd name="T0" fmla="*/ 363538 w 373380"/>
              <a:gd name="T1" fmla="*/ 0 w 373380"/>
              <a:gd name="T2" fmla="*/ 0 60000 65536"/>
              <a:gd name="T3" fmla="*/ 0 60000 65536"/>
            </a:gdLst>
            <a:ahLst/>
            <a:cxnLst>
              <a:cxn ang="T2">
                <a:pos x="T0" y="0"/>
              </a:cxn>
              <a:cxn ang="T3">
                <a:pos x="T1" y="0"/>
              </a:cxn>
            </a:cxnLst>
            <a:rect l="0" t="0" r="r" b="b"/>
            <a:pathLst>
              <a:path w="373380">
                <a:moveTo>
                  <a:pt x="373380" y="0"/>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202" name="object 220"/>
          <p:cNvSpPr>
            <a:spLocks/>
          </p:cNvSpPr>
          <p:nvPr/>
        </p:nvSpPr>
        <p:spPr bwMode="auto">
          <a:xfrm>
            <a:off x="4808085" y="2189551"/>
            <a:ext cx="329657" cy="0"/>
          </a:xfrm>
          <a:custGeom>
            <a:avLst/>
            <a:gdLst>
              <a:gd name="T0" fmla="*/ 363538 w 373380"/>
              <a:gd name="T1" fmla="*/ 0 w 373380"/>
              <a:gd name="T2" fmla="*/ 0 60000 65536"/>
              <a:gd name="T3" fmla="*/ 0 60000 65536"/>
            </a:gdLst>
            <a:ahLst/>
            <a:cxnLst>
              <a:cxn ang="T2">
                <a:pos x="T0" y="0"/>
              </a:cxn>
              <a:cxn ang="T3">
                <a:pos x="T1" y="0"/>
              </a:cxn>
            </a:cxnLst>
            <a:rect l="0" t="0" r="r" b="b"/>
            <a:pathLst>
              <a:path w="373380">
                <a:moveTo>
                  <a:pt x="373380" y="0"/>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203" name="object 221"/>
          <p:cNvSpPr>
            <a:spLocks/>
          </p:cNvSpPr>
          <p:nvPr/>
        </p:nvSpPr>
        <p:spPr bwMode="auto">
          <a:xfrm>
            <a:off x="4808085" y="2209704"/>
            <a:ext cx="329657" cy="0"/>
          </a:xfrm>
          <a:custGeom>
            <a:avLst/>
            <a:gdLst>
              <a:gd name="T0" fmla="*/ 363538 w 373380"/>
              <a:gd name="T1" fmla="*/ 0 w 373380"/>
              <a:gd name="T2" fmla="*/ 0 60000 65536"/>
              <a:gd name="T3" fmla="*/ 0 60000 65536"/>
            </a:gdLst>
            <a:ahLst/>
            <a:cxnLst>
              <a:cxn ang="T2">
                <a:pos x="T0" y="0"/>
              </a:cxn>
              <a:cxn ang="T3">
                <a:pos x="T1" y="0"/>
              </a:cxn>
            </a:cxnLst>
            <a:rect l="0" t="0" r="r" b="b"/>
            <a:pathLst>
              <a:path w="373380">
                <a:moveTo>
                  <a:pt x="373380" y="0"/>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204" name="object 222"/>
          <p:cNvSpPr>
            <a:spLocks/>
          </p:cNvSpPr>
          <p:nvPr/>
        </p:nvSpPr>
        <p:spPr bwMode="auto">
          <a:xfrm>
            <a:off x="4808085" y="2225539"/>
            <a:ext cx="329657" cy="0"/>
          </a:xfrm>
          <a:custGeom>
            <a:avLst/>
            <a:gdLst>
              <a:gd name="T0" fmla="*/ 363538 w 373380"/>
              <a:gd name="T1" fmla="*/ 0 w 373380"/>
              <a:gd name="T2" fmla="*/ 0 60000 65536"/>
              <a:gd name="T3" fmla="*/ 0 60000 65536"/>
            </a:gdLst>
            <a:ahLst/>
            <a:cxnLst>
              <a:cxn ang="T2">
                <a:pos x="T0" y="0"/>
              </a:cxn>
              <a:cxn ang="T3">
                <a:pos x="T1" y="0"/>
              </a:cxn>
            </a:cxnLst>
            <a:rect l="0" t="0" r="r" b="b"/>
            <a:pathLst>
              <a:path w="373380">
                <a:moveTo>
                  <a:pt x="373380" y="0"/>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205" name="object 223"/>
          <p:cNvSpPr>
            <a:spLocks/>
          </p:cNvSpPr>
          <p:nvPr/>
        </p:nvSpPr>
        <p:spPr bwMode="auto">
          <a:xfrm>
            <a:off x="4808085" y="1976498"/>
            <a:ext cx="329657" cy="0"/>
          </a:xfrm>
          <a:custGeom>
            <a:avLst/>
            <a:gdLst>
              <a:gd name="T0" fmla="*/ 363538 w 373380"/>
              <a:gd name="T1" fmla="*/ 0 w 373380"/>
              <a:gd name="T2" fmla="*/ 0 60000 65536"/>
              <a:gd name="T3" fmla="*/ 0 60000 65536"/>
            </a:gdLst>
            <a:ahLst/>
            <a:cxnLst>
              <a:cxn ang="T2">
                <a:pos x="T0" y="0"/>
              </a:cxn>
              <a:cxn ang="T3">
                <a:pos x="T1" y="0"/>
              </a:cxn>
            </a:cxnLst>
            <a:rect l="0" t="0" r="r" b="b"/>
            <a:pathLst>
              <a:path w="373380">
                <a:moveTo>
                  <a:pt x="373380" y="0"/>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206" name="object 224"/>
          <p:cNvSpPr>
            <a:spLocks/>
          </p:cNvSpPr>
          <p:nvPr/>
        </p:nvSpPr>
        <p:spPr bwMode="auto">
          <a:xfrm>
            <a:off x="4808085" y="1970740"/>
            <a:ext cx="329657" cy="0"/>
          </a:xfrm>
          <a:custGeom>
            <a:avLst/>
            <a:gdLst>
              <a:gd name="T0" fmla="*/ 363538 w 373380"/>
              <a:gd name="T1" fmla="*/ 0 w 373380"/>
              <a:gd name="T2" fmla="*/ 0 60000 65536"/>
              <a:gd name="T3" fmla="*/ 0 60000 65536"/>
            </a:gdLst>
            <a:ahLst/>
            <a:cxnLst>
              <a:cxn ang="T2">
                <a:pos x="T0" y="0"/>
              </a:cxn>
              <a:cxn ang="T3">
                <a:pos x="T1" y="0"/>
              </a:cxn>
            </a:cxnLst>
            <a:rect l="0" t="0" r="r" b="b"/>
            <a:pathLst>
              <a:path w="373380">
                <a:moveTo>
                  <a:pt x="373380" y="0"/>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207" name="object 225"/>
          <p:cNvSpPr>
            <a:spLocks/>
          </p:cNvSpPr>
          <p:nvPr/>
        </p:nvSpPr>
        <p:spPr bwMode="auto">
          <a:xfrm>
            <a:off x="4808085" y="1998091"/>
            <a:ext cx="329657" cy="0"/>
          </a:xfrm>
          <a:custGeom>
            <a:avLst/>
            <a:gdLst>
              <a:gd name="T0" fmla="*/ 363538 w 373380"/>
              <a:gd name="T1" fmla="*/ 0 w 373380"/>
              <a:gd name="T2" fmla="*/ 0 60000 65536"/>
              <a:gd name="T3" fmla="*/ 0 60000 65536"/>
            </a:gdLst>
            <a:ahLst/>
            <a:cxnLst>
              <a:cxn ang="T2">
                <a:pos x="T0" y="0"/>
              </a:cxn>
              <a:cxn ang="T3">
                <a:pos x="T1" y="0"/>
              </a:cxn>
            </a:cxnLst>
            <a:rect l="0" t="0" r="r" b="b"/>
            <a:pathLst>
              <a:path w="373380">
                <a:moveTo>
                  <a:pt x="373380" y="0"/>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208" name="object 226"/>
          <p:cNvSpPr>
            <a:spLocks/>
          </p:cNvSpPr>
          <p:nvPr/>
        </p:nvSpPr>
        <p:spPr bwMode="auto">
          <a:xfrm>
            <a:off x="4808085" y="2019684"/>
            <a:ext cx="329657" cy="0"/>
          </a:xfrm>
          <a:custGeom>
            <a:avLst/>
            <a:gdLst>
              <a:gd name="T0" fmla="*/ 363538 w 373380"/>
              <a:gd name="T1" fmla="*/ 0 w 373380"/>
              <a:gd name="T2" fmla="*/ 0 60000 65536"/>
              <a:gd name="T3" fmla="*/ 0 60000 65536"/>
            </a:gdLst>
            <a:ahLst/>
            <a:cxnLst>
              <a:cxn ang="T2">
                <a:pos x="T0" y="0"/>
              </a:cxn>
              <a:cxn ang="T3">
                <a:pos x="T1" y="0"/>
              </a:cxn>
            </a:cxnLst>
            <a:rect l="0" t="0" r="r" b="b"/>
            <a:pathLst>
              <a:path w="373380">
                <a:moveTo>
                  <a:pt x="373380" y="0"/>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209" name="object 227"/>
          <p:cNvSpPr>
            <a:spLocks/>
          </p:cNvSpPr>
          <p:nvPr/>
        </p:nvSpPr>
        <p:spPr bwMode="auto">
          <a:xfrm>
            <a:off x="4808085" y="2039838"/>
            <a:ext cx="329657" cy="0"/>
          </a:xfrm>
          <a:custGeom>
            <a:avLst/>
            <a:gdLst>
              <a:gd name="T0" fmla="*/ 363538 w 373380"/>
              <a:gd name="T1" fmla="*/ 0 w 373380"/>
              <a:gd name="T2" fmla="*/ 0 60000 65536"/>
              <a:gd name="T3" fmla="*/ 0 60000 65536"/>
            </a:gdLst>
            <a:ahLst/>
            <a:cxnLst>
              <a:cxn ang="T2">
                <a:pos x="T0" y="0"/>
              </a:cxn>
              <a:cxn ang="T3">
                <a:pos x="T1" y="0"/>
              </a:cxn>
            </a:cxnLst>
            <a:rect l="0" t="0" r="r" b="b"/>
            <a:pathLst>
              <a:path w="373380">
                <a:moveTo>
                  <a:pt x="373380" y="0"/>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210" name="object 228"/>
          <p:cNvSpPr>
            <a:spLocks/>
          </p:cNvSpPr>
          <p:nvPr/>
        </p:nvSpPr>
        <p:spPr bwMode="auto">
          <a:xfrm>
            <a:off x="4808085" y="2062871"/>
            <a:ext cx="329657" cy="0"/>
          </a:xfrm>
          <a:custGeom>
            <a:avLst/>
            <a:gdLst>
              <a:gd name="T0" fmla="*/ 363538 w 373380"/>
              <a:gd name="T1" fmla="*/ 0 w 373380"/>
              <a:gd name="T2" fmla="*/ 0 60000 65536"/>
              <a:gd name="T3" fmla="*/ 0 60000 65536"/>
            </a:gdLst>
            <a:ahLst/>
            <a:cxnLst>
              <a:cxn ang="T2">
                <a:pos x="T0" y="0"/>
              </a:cxn>
              <a:cxn ang="T3">
                <a:pos x="T1" y="0"/>
              </a:cxn>
            </a:cxnLst>
            <a:rect l="0" t="0" r="r" b="b"/>
            <a:pathLst>
              <a:path w="373380">
                <a:moveTo>
                  <a:pt x="373380" y="0"/>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211" name="object 229"/>
          <p:cNvSpPr>
            <a:spLocks/>
          </p:cNvSpPr>
          <p:nvPr/>
        </p:nvSpPr>
        <p:spPr bwMode="auto">
          <a:xfrm>
            <a:off x="4808085" y="2083024"/>
            <a:ext cx="329657" cy="0"/>
          </a:xfrm>
          <a:custGeom>
            <a:avLst/>
            <a:gdLst>
              <a:gd name="T0" fmla="*/ 363538 w 373380"/>
              <a:gd name="T1" fmla="*/ 0 w 373380"/>
              <a:gd name="T2" fmla="*/ 0 60000 65536"/>
              <a:gd name="T3" fmla="*/ 0 60000 65536"/>
            </a:gdLst>
            <a:ahLst/>
            <a:cxnLst>
              <a:cxn ang="T2">
                <a:pos x="T0" y="0"/>
              </a:cxn>
              <a:cxn ang="T3">
                <a:pos x="T1" y="0"/>
              </a:cxn>
            </a:cxnLst>
            <a:rect l="0" t="0" r="r" b="b"/>
            <a:pathLst>
              <a:path w="373380">
                <a:moveTo>
                  <a:pt x="373380" y="0"/>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212" name="object 230"/>
          <p:cNvSpPr>
            <a:spLocks/>
          </p:cNvSpPr>
          <p:nvPr/>
        </p:nvSpPr>
        <p:spPr bwMode="auto">
          <a:xfrm>
            <a:off x="4808085" y="2098859"/>
            <a:ext cx="329657" cy="0"/>
          </a:xfrm>
          <a:custGeom>
            <a:avLst/>
            <a:gdLst>
              <a:gd name="T0" fmla="*/ 363538 w 373380"/>
              <a:gd name="T1" fmla="*/ 0 w 373380"/>
              <a:gd name="T2" fmla="*/ 0 60000 65536"/>
              <a:gd name="T3" fmla="*/ 0 60000 65536"/>
            </a:gdLst>
            <a:ahLst/>
            <a:cxnLst>
              <a:cxn ang="T2">
                <a:pos x="T0" y="0"/>
              </a:cxn>
              <a:cxn ang="T3">
                <a:pos x="T1" y="0"/>
              </a:cxn>
            </a:cxnLst>
            <a:rect l="0" t="0" r="r" b="b"/>
            <a:pathLst>
              <a:path w="373380">
                <a:moveTo>
                  <a:pt x="373380" y="0"/>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213" name="object 231"/>
          <p:cNvSpPr>
            <a:spLocks/>
          </p:cNvSpPr>
          <p:nvPr/>
        </p:nvSpPr>
        <p:spPr bwMode="auto">
          <a:xfrm>
            <a:off x="5625748" y="1954905"/>
            <a:ext cx="7198" cy="584456"/>
          </a:xfrm>
          <a:custGeom>
            <a:avLst/>
            <a:gdLst>
              <a:gd name="T0" fmla="*/ 0 w 7721"/>
              <a:gd name="T1" fmla="*/ 644525 h 661428"/>
              <a:gd name="T2" fmla="*/ 7938 w 7721"/>
              <a:gd name="T3" fmla="*/ 644525 h 661428"/>
              <a:gd name="T4" fmla="*/ 7938 w 7721"/>
              <a:gd name="T5" fmla="*/ 0 h 661428"/>
              <a:gd name="T6" fmla="*/ 0 w 7721"/>
              <a:gd name="T7" fmla="*/ 0 h 661428"/>
              <a:gd name="T8" fmla="*/ 0 w 7721"/>
              <a:gd name="T9" fmla="*/ 644525 h 66142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721" h="661428">
                <a:moveTo>
                  <a:pt x="0" y="661428"/>
                </a:moveTo>
                <a:lnTo>
                  <a:pt x="7721" y="661428"/>
                </a:lnTo>
                <a:lnTo>
                  <a:pt x="7721" y="0"/>
                </a:lnTo>
                <a:lnTo>
                  <a:pt x="0" y="0"/>
                </a:lnTo>
                <a:lnTo>
                  <a:pt x="0" y="661428"/>
                </a:lnTo>
                <a:close/>
              </a:path>
            </a:pathLst>
          </a:custGeom>
          <a:solidFill>
            <a:srgbClr val="9E9EB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2214" name="object 232"/>
          <p:cNvSpPr>
            <a:spLocks/>
          </p:cNvSpPr>
          <p:nvPr/>
        </p:nvSpPr>
        <p:spPr bwMode="auto">
          <a:xfrm>
            <a:off x="5609913" y="1954904"/>
            <a:ext cx="23033" cy="0"/>
          </a:xfrm>
          <a:custGeom>
            <a:avLst/>
            <a:gdLst>
              <a:gd name="T0" fmla="*/ 0 w 25751"/>
              <a:gd name="T1" fmla="*/ 25400 w 25751"/>
              <a:gd name="T2" fmla="*/ 0 60000 65536"/>
              <a:gd name="T3" fmla="*/ 0 60000 65536"/>
            </a:gdLst>
            <a:ahLst/>
            <a:cxnLst>
              <a:cxn ang="T2">
                <a:pos x="T0" y="0"/>
              </a:cxn>
              <a:cxn ang="T3">
                <a:pos x="T1" y="0"/>
              </a:cxn>
            </a:cxnLst>
            <a:rect l="0" t="0" r="r" b="b"/>
            <a:pathLst>
              <a:path w="25751">
                <a:moveTo>
                  <a:pt x="0" y="0"/>
                </a:moveTo>
                <a:lnTo>
                  <a:pt x="25751"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215" name="object 233"/>
          <p:cNvSpPr>
            <a:spLocks/>
          </p:cNvSpPr>
          <p:nvPr/>
        </p:nvSpPr>
        <p:spPr bwMode="auto">
          <a:xfrm>
            <a:off x="5632946" y="1954905"/>
            <a:ext cx="0" cy="584456"/>
          </a:xfrm>
          <a:custGeom>
            <a:avLst/>
            <a:gdLst>
              <a:gd name="T0" fmla="*/ 644525 h 661426"/>
              <a:gd name="T1" fmla="*/ 0 h 661426"/>
              <a:gd name="T2" fmla="*/ 0 60000 65536"/>
              <a:gd name="T3" fmla="*/ 0 60000 65536"/>
            </a:gdLst>
            <a:ahLst/>
            <a:cxnLst>
              <a:cxn ang="T2">
                <a:pos x="0" y="T0"/>
              </a:cxn>
              <a:cxn ang="T3">
                <a:pos x="0" y="T1"/>
              </a:cxn>
            </a:cxnLst>
            <a:rect l="0" t="0" r="r" b="b"/>
            <a:pathLst>
              <a:path h="661426">
                <a:moveTo>
                  <a:pt x="0" y="661426"/>
                </a:moveTo>
                <a:lnTo>
                  <a:pt x="0" y="0"/>
                </a:lnTo>
              </a:path>
            </a:pathLst>
          </a:custGeom>
          <a:noFill/>
          <a:ln w="1524">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216" name="object 234"/>
          <p:cNvSpPr>
            <a:spLocks/>
          </p:cNvSpPr>
          <p:nvPr/>
        </p:nvSpPr>
        <p:spPr bwMode="auto">
          <a:xfrm>
            <a:off x="5247148" y="2539360"/>
            <a:ext cx="385798" cy="0"/>
          </a:xfrm>
          <a:custGeom>
            <a:avLst/>
            <a:gdLst>
              <a:gd name="T0" fmla="*/ 0 w 437756"/>
              <a:gd name="T1" fmla="*/ 425450 w 437756"/>
              <a:gd name="T2" fmla="*/ 0 60000 65536"/>
              <a:gd name="T3" fmla="*/ 0 60000 65536"/>
            </a:gdLst>
            <a:ahLst/>
            <a:cxnLst>
              <a:cxn ang="T2">
                <a:pos x="T0" y="0"/>
              </a:cxn>
              <a:cxn ang="T3">
                <a:pos x="T1" y="0"/>
              </a:cxn>
            </a:cxnLst>
            <a:rect l="0" t="0" r="r" b="b"/>
            <a:pathLst>
              <a:path w="437756">
                <a:moveTo>
                  <a:pt x="0" y="0"/>
                </a:moveTo>
                <a:lnTo>
                  <a:pt x="437756"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217" name="object 235"/>
          <p:cNvSpPr>
            <a:spLocks/>
          </p:cNvSpPr>
          <p:nvPr/>
        </p:nvSpPr>
        <p:spPr bwMode="auto">
          <a:xfrm>
            <a:off x="5247148" y="2522085"/>
            <a:ext cx="0" cy="17275"/>
          </a:xfrm>
          <a:custGeom>
            <a:avLst/>
            <a:gdLst>
              <a:gd name="T0" fmla="*/ 19050 h 18020"/>
              <a:gd name="T1" fmla="*/ 0 h 18020"/>
              <a:gd name="T2" fmla="*/ 0 60000 65536"/>
              <a:gd name="T3" fmla="*/ 0 60000 65536"/>
            </a:gdLst>
            <a:ahLst/>
            <a:cxnLst>
              <a:cxn ang="T2">
                <a:pos x="0" y="T0"/>
              </a:cxn>
              <a:cxn ang="T3">
                <a:pos x="0" y="T1"/>
              </a:cxn>
            </a:cxnLst>
            <a:rect l="0" t="0" r="r" b="b"/>
            <a:pathLst>
              <a:path h="18020">
                <a:moveTo>
                  <a:pt x="0" y="18020"/>
                </a:moveTo>
                <a:lnTo>
                  <a:pt x="0" y="0"/>
                </a:lnTo>
              </a:path>
            </a:pathLst>
          </a:custGeom>
          <a:noFill/>
          <a:ln w="1524">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218" name="object 236"/>
          <p:cNvSpPr>
            <a:spLocks/>
          </p:cNvSpPr>
          <p:nvPr/>
        </p:nvSpPr>
        <p:spPr bwMode="auto">
          <a:xfrm>
            <a:off x="5239950" y="1950587"/>
            <a:ext cx="385798" cy="583016"/>
          </a:xfrm>
          <a:custGeom>
            <a:avLst/>
            <a:gdLst>
              <a:gd name="T0" fmla="*/ 0 w 437756"/>
              <a:gd name="T1" fmla="*/ 0 h 661428"/>
              <a:gd name="T2" fmla="*/ 0 w 437756"/>
              <a:gd name="T3" fmla="*/ 642937 h 661428"/>
              <a:gd name="T4" fmla="*/ 425450 w 437756"/>
              <a:gd name="T5" fmla="*/ 642937 h 661428"/>
              <a:gd name="T6" fmla="*/ 425450 w 437756"/>
              <a:gd name="T7" fmla="*/ 0 h 661428"/>
              <a:gd name="T8" fmla="*/ 0 w 437756"/>
              <a:gd name="T9" fmla="*/ 0 h 66142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37756" h="661428">
                <a:moveTo>
                  <a:pt x="0" y="0"/>
                </a:moveTo>
                <a:lnTo>
                  <a:pt x="0" y="661428"/>
                </a:lnTo>
                <a:lnTo>
                  <a:pt x="437756" y="661428"/>
                </a:lnTo>
                <a:lnTo>
                  <a:pt x="437756" y="0"/>
                </a:lnTo>
                <a:lnTo>
                  <a:pt x="0" y="0"/>
                </a:lnTo>
                <a:close/>
              </a:path>
            </a:pathLst>
          </a:custGeom>
          <a:solidFill>
            <a:srgbClr val="BFBFD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2219" name="object 237"/>
          <p:cNvSpPr>
            <a:spLocks/>
          </p:cNvSpPr>
          <p:nvPr/>
        </p:nvSpPr>
        <p:spPr bwMode="auto">
          <a:xfrm>
            <a:off x="5602715" y="1950586"/>
            <a:ext cx="23033" cy="0"/>
          </a:xfrm>
          <a:custGeom>
            <a:avLst/>
            <a:gdLst>
              <a:gd name="T0" fmla="*/ 0 w 25747"/>
              <a:gd name="T1" fmla="*/ 25400 w 25747"/>
              <a:gd name="T2" fmla="*/ 0 60000 65536"/>
              <a:gd name="T3" fmla="*/ 0 60000 65536"/>
            </a:gdLst>
            <a:ahLst/>
            <a:cxnLst>
              <a:cxn ang="T2">
                <a:pos x="T0" y="0"/>
              </a:cxn>
              <a:cxn ang="T3">
                <a:pos x="T1" y="0"/>
              </a:cxn>
            </a:cxnLst>
            <a:rect l="0" t="0" r="r" b="b"/>
            <a:pathLst>
              <a:path w="25747">
                <a:moveTo>
                  <a:pt x="0" y="0"/>
                </a:moveTo>
                <a:lnTo>
                  <a:pt x="25747"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220" name="object 238"/>
          <p:cNvSpPr>
            <a:spLocks/>
          </p:cNvSpPr>
          <p:nvPr/>
        </p:nvSpPr>
        <p:spPr bwMode="auto">
          <a:xfrm>
            <a:off x="5625748" y="1950587"/>
            <a:ext cx="0" cy="583016"/>
          </a:xfrm>
          <a:custGeom>
            <a:avLst/>
            <a:gdLst>
              <a:gd name="T0" fmla="*/ 642937 h 661426"/>
              <a:gd name="T1" fmla="*/ 0 h 661426"/>
              <a:gd name="T2" fmla="*/ 0 60000 65536"/>
              <a:gd name="T3" fmla="*/ 0 60000 65536"/>
            </a:gdLst>
            <a:ahLst/>
            <a:cxnLst>
              <a:cxn ang="T2">
                <a:pos x="0" y="T0"/>
              </a:cxn>
              <a:cxn ang="T3">
                <a:pos x="0" y="T1"/>
              </a:cxn>
            </a:cxnLst>
            <a:rect l="0" t="0" r="r" b="b"/>
            <a:pathLst>
              <a:path h="661426">
                <a:moveTo>
                  <a:pt x="0" y="661426"/>
                </a:moveTo>
                <a:lnTo>
                  <a:pt x="0" y="0"/>
                </a:lnTo>
              </a:path>
            </a:pathLst>
          </a:custGeom>
          <a:noFill/>
          <a:ln w="1524">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221" name="object 239"/>
          <p:cNvSpPr>
            <a:spLocks/>
          </p:cNvSpPr>
          <p:nvPr/>
        </p:nvSpPr>
        <p:spPr bwMode="auto">
          <a:xfrm>
            <a:off x="5239950" y="2533602"/>
            <a:ext cx="385798" cy="0"/>
          </a:xfrm>
          <a:custGeom>
            <a:avLst/>
            <a:gdLst>
              <a:gd name="T0" fmla="*/ 0 w 437756"/>
              <a:gd name="T1" fmla="*/ 425450 w 437756"/>
              <a:gd name="T2" fmla="*/ 0 60000 65536"/>
              <a:gd name="T3" fmla="*/ 0 60000 65536"/>
            </a:gdLst>
            <a:ahLst/>
            <a:cxnLst>
              <a:cxn ang="T2">
                <a:pos x="T0" y="0"/>
              </a:cxn>
              <a:cxn ang="T3">
                <a:pos x="T1" y="0"/>
              </a:cxn>
            </a:cxnLst>
            <a:rect l="0" t="0" r="r" b="b"/>
            <a:pathLst>
              <a:path w="437756">
                <a:moveTo>
                  <a:pt x="0" y="0"/>
                </a:moveTo>
                <a:lnTo>
                  <a:pt x="437756"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222" name="object 240"/>
          <p:cNvSpPr>
            <a:spLocks/>
          </p:cNvSpPr>
          <p:nvPr/>
        </p:nvSpPr>
        <p:spPr bwMode="auto">
          <a:xfrm>
            <a:off x="5239950" y="2512009"/>
            <a:ext cx="0" cy="21593"/>
          </a:xfrm>
          <a:custGeom>
            <a:avLst/>
            <a:gdLst>
              <a:gd name="T0" fmla="*/ 23812 h 25737"/>
              <a:gd name="T1" fmla="*/ 0 h 25737"/>
              <a:gd name="T2" fmla="*/ 0 60000 65536"/>
              <a:gd name="T3" fmla="*/ 0 60000 65536"/>
            </a:gdLst>
            <a:ahLst/>
            <a:cxnLst>
              <a:cxn ang="T2">
                <a:pos x="0" y="T0"/>
              </a:cxn>
              <a:cxn ang="T3">
                <a:pos x="0" y="T1"/>
              </a:cxn>
            </a:cxnLst>
            <a:rect l="0" t="0" r="r" b="b"/>
            <a:pathLst>
              <a:path h="25737">
                <a:moveTo>
                  <a:pt x="0" y="25737"/>
                </a:moveTo>
                <a:lnTo>
                  <a:pt x="0" y="0"/>
                </a:lnTo>
              </a:path>
            </a:pathLst>
          </a:custGeom>
          <a:noFill/>
          <a:ln w="1524">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223" name="object 241"/>
          <p:cNvSpPr>
            <a:spLocks/>
          </p:cNvSpPr>
          <p:nvPr/>
        </p:nvSpPr>
        <p:spPr bwMode="auto">
          <a:xfrm>
            <a:off x="5614232" y="1944828"/>
            <a:ext cx="7198" cy="583016"/>
          </a:xfrm>
          <a:custGeom>
            <a:avLst/>
            <a:gdLst>
              <a:gd name="T0" fmla="*/ 0 w 7734"/>
              <a:gd name="T1" fmla="*/ 642937 h 661428"/>
              <a:gd name="T2" fmla="*/ 7938 w 7734"/>
              <a:gd name="T3" fmla="*/ 642937 h 661428"/>
              <a:gd name="T4" fmla="*/ 7938 w 7734"/>
              <a:gd name="T5" fmla="*/ 0 h 661428"/>
              <a:gd name="T6" fmla="*/ 0 w 7734"/>
              <a:gd name="T7" fmla="*/ 0 h 661428"/>
              <a:gd name="T8" fmla="*/ 0 w 7734"/>
              <a:gd name="T9" fmla="*/ 642937 h 66142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734" h="661428">
                <a:moveTo>
                  <a:pt x="0" y="661428"/>
                </a:moveTo>
                <a:lnTo>
                  <a:pt x="7734" y="661428"/>
                </a:lnTo>
                <a:lnTo>
                  <a:pt x="7734" y="0"/>
                </a:lnTo>
                <a:lnTo>
                  <a:pt x="0" y="0"/>
                </a:lnTo>
                <a:lnTo>
                  <a:pt x="0" y="661428"/>
                </a:lnTo>
                <a:close/>
              </a:path>
            </a:pathLst>
          </a:custGeom>
          <a:solidFill>
            <a:srgbClr val="BFBFD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2224" name="object 242"/>
          <p:cNvSpPr>
            <a:spLocks/>
          </p:cNvSpPr>
          <p:nvPr/>
        </p:nvSpPr>
        <p:spPr bwMode="auto">
          <a:xfrm>
            <a:off x="5235632" y="1944828"/>
            <a:ext cx="385798" cy="0"/>
          </a:xfrm>
          <a:custGeom>
            <a:avLst/>
            <a:gdLst>
              <a:gd name="T0" fmla="*/ 425450 w 437756"/>
              <a:gd name="T1" fmla="*/ 0 w 437756"/>
              <a:gd name="T2" fmla="*/ 0 60000 65536"/>
              <a:gd name="T3" fmla="*/ 0 60000 65536"/>
            </a:gdLst>
            <a:ahLst/>
            <a:cxnLst>
              <a:cxn ang="T2">
                <a:pos x="T0" y="0"/>
              </a:cxn>
              <a:cxn ang="T3">
                <a:pos x="T1" y="0"/>
              </a:cxn>
            </a:cxnLst>
            <a:rect l="0" t="0" r="r" b="b"/>
            <a:pathLst>
              <a:path w="437756">
                <a:moveTo>
                  <a:pt x="437756" y="0"/>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225" name="object 243"/>
          <p:cNvSpPr>
            <a:spLocks/>
          </p:cNvSpPr>
          <p:nvPr/>
        </p:nvSpPr>
        <p:spPr bwMode="auto">
          <a:xfrm>
            <a:off x="5621430" y="1944828"/>
            <a:ext cx="0" cy="583016"/>
          </a:xfrm>
          <a:custGeom>
            <a:avLst/>
            <a:gdLst>
              <a:gd name="T0" fmla="*/ 642937 h 661426"/>
              <a:gd name="T1" fmla="*/ 0 h 661426"/>
              <a:gd name="T2" fmla="*/ 0 60000 65536"/>
              <a:gd name="T3" fmla="*/ 0 60000 65536"/>
            </a:gdLst>
            <a:ahLst/>
            <a:cxnLst>
              <a:cxn ang="T2">
                <a:pos x="0" y="T0"/>
              </a:cxn>
              <a:cxn ang="T3">
                <a:pos x="0" y="T1"/>
              </a:cxn>
            </a:cxnLst>
            <a:rect l="0" t="0" r="r" b="b"/>
            <a:pathLst>
              <a:path h="661426">
                <a:moveTo>
                  <a:pt x="0" y="661426"/>
                </a:moveTo>
                <a:lnTo>
                  <a:pt x="0" y="0"/>
                </a:lnTo>
              </a:path>
            </a:pathLst>
          </a:custGeom>
          <a:noFill/>
          <a:ln w="1524">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226" name="object 244"/>
          <p:cNvSpPr>
            <a:spLocks/>
          </p:cNvSpPr>
          <p:nvPr/>
        </p:nvSpPr>
        <p:spPr bwMode="auto">
          <a:xfrm>
            <a:off x="5235632" y="2527844"/>
            <a:ext cx="385798" cy="0"/>
          </a:xfrm>
          <a:custGeom>
            <a:avLst/>
            <a:gdLst>
              <a:gd name="T0" fmla="*/ 0 w 437756"/>
              <a:gd name="T1" fmla="*/ 425450 w 437756"/>
              <a:gd name="T2" fmla="*/ 0 60000 65536"/>
              <a:gd name="T3" fmla="*/ 0 60000 65536"/>
            </a:gdLst>
            <a:ahLst/>
            <a:cxnLst>
              <a:cxn ang="T2">
                <a:pos x="T0" y="0"/>
              </a:cxn>
              <a:cxn ang="T3">
                <a:pos x="T1" y="0"/>
              </a:cxn>
            </a:cxnLst>
            <a:rect l="0" t="0" r="r" b="b"/>
            <a:pathLst>
              <a:path w="437756">
                <a:moveTo>
                  <a:pt x="0" y="0"/>
                </a:moveTo>
                <a:lnTo>
                  <a:pt x="437756"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227" name="object 245"/>
          <p:cNvSpPr>
            <a:spLocks/>
          </p:cNvSpPr>
          <p:nvPr/>
        </p:nvSpPr>
        <p:spPr bwMode="auto">
          <a:xfrm>
            <a:off x="5232752" y="1939070"/>
            <a:ext cx="0" cy="588774"/>
          </a:xfrm>
          <a:custGeom>
            <a:avLst/>
            <a:gdLst>
              <a:gd name="T0" fmla="*/ 649287 h 666573"/>
              <a:gd name="T1" fmla="*/ 0 h 666573"/>
              <a:gd name="T2" fmla="*/ 0 60000 65536"/>
              <a:gd name="T3" fmla="*/ 0 60000 65536"/>
            </a:gdLst>
            <a:ahLst/>
            <a:cxnLst>
              <a:cxn ang="T2">
                <a:pos x="0" y="T0"/>
              </a:cxn>
              <a:cxn ang="T3">
                <a:pos x="0" y="T1"/>
              </a:cxn>
            </a:cxnLst>
            <a:rect l="0" t="0" r="r" b="b"/>
            <a:pathLst>
              <a:path h="666573">
                <a:moveTo>
                  <a:pt x="0" y="666573"/>
                </a:moveTo>
                <a:lnTo>
                  <a:pt x="0" y="0"/>
                </a:lnTo>
              </a:path>
            </a:pathLst>
          </a:custGeom>
          <a:noFill/>
          <a:ln w="5150">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228" name="object 246"/>
          <p:cNvSpPr>
            <a:spLocks/>
          </p:cNvSpPr>
          <p:nvPr/>
        </p:nvSpPr>
        <p:spPr bwMode="auto">
          <a:xfrm>
            <a:off x="5609914" y="1939070"/>
            <a:ext cx="4318" cy="583016"/>
          </a:xfrm>
          <a:custGeom>
            <a:avLst/>
            <a:gdLst>
              <a:gd name="T0" fmla="*/ 0 w 5143"/>
              <a:gd name="T1" fmla="*/ 642937 h 661416"/>
              <a:gd name="T2" fmla="*/ 4762 w 5143"/>
              <a:gd name="T3" fmla="*/ 642937 h 661416"/>
              <a:gd name="T4" fmla="*/ 4762 w 5143"/>
              <a:gd name="T5" fmla="*/ 0 h 661416"/>
              <a:gd name="T6" fmla="*/ 0 w 5143"/>
              <a:gd name="T7" fmla="*/ 0 h 661416"/>
              <a:gd name="T8" fmla="*/ 0 w 5143"/>
              <a:gd name="T9" fmla="*/ 642937 h 66141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143" h="661416">
                <a:moveTo>
                  <a:pt x="0" y="661416"/>
                </a:moveTo>
                <a:lnTo>
                  <a:pt x="5143" y="661416"/>
                </a:lnTo>
                <a:lnTo>
                  <a:pt x="5143" y="0"/>
                </a:lnTo>
                <a:lnTo>
                  <a:pt x="0" y="0"/>
                </a:lnTo>
                <a:lnTo>
                  <a:pt x="0" y="661416"/>
                </a:lnTo>
                <a:close/>
              </a:path>
            </a:pathLst>
          </a:custGeom>
          <a:solidFill>
            <a:srgbClr val="DFD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2229" name="object 247"/>
          <p:cNvSpPr>
            <a:spLocks/>
          </p:cNvSpPr>
          <p:nvPr/>
        </p:nvSpPr>
        <p:spPr bwMode="auto">
          <a:xfrm>
            <a:off x="5228433" y="1939070"/>
            <a:ext cx="385798" cy="0"/>
          </a:xfrm>
          <a:custGeom>
            <a:avLst/>
            <a:gdLst>
              <a:gd name="T0" fmla="*/ 425450 w 437756"/>
              <a:gd name="T1" fmla="*/ 0 w 437756"/>
              <a:gd name="T2" fmla="*/ 0 60000 65536"/>
              <a:gd name="T3" fmla="*/ 0 60000 65536"/>
            </a:gdLst>
            <a:ahLst/>
            <a:cxnLst>
              <a:cxn ang="T2">
                <a:pos x="T0" y="0"/>
              </a:cxn>
              <a:cxn ang="T3">
                <a:pos x="T1" y="0"/>
              </a:cxn>
            </a:cxnLst>
            <a:rect l="0" t="0" r="r" b="b"/>
            <a:pathLst>
              <a:path w="437756">
                <a:moveTo>
                  <a:pt x="437756" y="0"/>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230" name="object 248"/>
          <p:cNvSpPr>
            <a:spLocks/>
          </p:cNvSpPr>
          <p:nvPr/>
        </p:nvSpPr>
        <p:spPr bwMode="auto">
          <a:xfrm>
            <a:off x="5614232" y="1939070"/>
            <a:ext cx="0" cy="584456"/>
          </a:xfrm>
          <a:custGeom>
            <a:avLst/>
            <a:gdLst>
              <a:gd name="T0" fmla="*/ 644525 h 661426"/>
              <a:gd name="T1" fmla="*/ 0 h 661426"/>
              <a:gd name="T2" fmla="*/ 0 60000 65536"/>
              <a:gd name="T3" fmla="*/ 0 60000 65536"/>
            </a:gdLst>
            <a:ahLst/>
            <a:cxnLst>
              <a:cxn ang="T2">
                <a:pos x="0" y="T0"/>
              </a:cxn>
              <a:cxn ang="T3">
                <a:pos x="0" y="T1"/>
              </a:cxn>
            </a:cxnLst>
            <a:rect l="0" t="0" r="r" b="b"/>
            <a:pathLst>
              <a:path h="661426">
                <a:moveTo>
                  <a:pt x="0" y="661426"/>
                </a:moveTo>
                <a:lnTo>
                  <a:pt x="0" y="0"/>
                </a:lnTo>
              </a:path>
            </a:pathLst>
          </a:custGeom>
          <a:noFill/>
          <a:ln w="1524">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231" name="object 249"/>
          <p:cNvSpPr>
            <a:spLocks/>
          </p:cNvSpPr>
          <p:nvPr/>
        </p:nvSpPr>
        <p:spPr bwMode="auto">
          <a:xfrm>
            <a:off x="5228433" y="2523526"/>
            <a:ext cx="385798" cy="0"/>
          </a:xfrm>
          <a:custGeom>
            <a:avLst/>
            <a:gdLst>
              <a:gd name="T0" fmla="*/ 0 w 437756"/>
              <a:gd name="T1" fmla="*/ 425450 w 437756"/>
              <a:gd name="T2" fmla="*/ 0 60000 65536"/>
              <a:gd name="T3" fmla="*/ 0 60000 65536"/>
            </a:gdLst>
            <a:ahLst/>
            <a:cxnLst>
              <a:cxn ang="T2">
                <a:pos x="T0" y="0"/>
              </a:cxn>
              <a:cxn ang="T3">
                <a:pos x="T1" y="0"/>
              </a:cxn>
            </a:cxnLst>
            <a:rect l="0" t="0" r="r" b="b"/>
            <a:pathLst>
              <a:path w="437756">
                <a:moveTo>
                  <a:pt x="0" y="0"/>
                </a:moveTo>
                <a:lnTo>
                  <a:pt x="437756"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232" name="object 250"/>
          <p:cNvSpPr>
            <a:spLocks/>
          </p:cNvSpPr>
          <p:nvPr/>
        </p:nvSpPr>
        <p:spPr bwMode="auto">
          <a:xfrm>
            <a:off x="5224115" y="1934751"/>
            <a:ext cx="385798" cy="583017"/>
          </a:xfrm>
          <a:custGeom>
            <a:avLst/>
            <a:gdLst>
              <a:gd name="T0" fmla="*/ 0 w 437756"/>
              <a:gd name="T1" fmla="*/ 0 h 661428"/>
              <a:gd name="T2" fmla="*/ 0 w 437756"/>
              <a:gd name="T3" fmla="*/ 642938 h 661428"/>
              <a:gd name="T4" fmla="*/ 425450 w 437756"/>
              <a:gd name="T5" fmla="*/ 642938 h 661428"/>
              <a:gd name="T6" fmla="*/ 425450 w 437756"/>
              <a:gd name="T7" fmla="*/ 0 h 661428"/>
              <a:gd name="T8" fmla="*/ 0 w 437756"/>
              <a:gd name="T9" fmla="*/ 0 h 66142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37756" h="661428">
                <a:moveTo>
                  <a:pt x="0" y="0"/>
                </a:moveTo>
                <a:lnTo>
                  <a:pt x="0" y="661428"/>
                </a:lnTo>
                <a:lnTo>
                  <a:pt x="437756" y="661428"/>
                </a:lnTo>
                <a:lnTo>
                  <a:pt x="437756" y="0"/>
                </a:lnTo>
                <a:lnTo>
                  <a:pt x="0" y="0"/>
                </a:lnTo>
                <a:close/>
              </a:path>
            </a:pathLst>
          </a:custGeom>
          <a:solidFill>
            <a:srgbClr val="DFD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2233" name="object 251"/>
          <p:cNvSpPr>
            <a:spLocks/>
          </p:cNvSpPr>
          <p:nvPr/>
        </p:nvSpPr>
        <p:spPr bwMode="auto">
          <a:xfrm>
            <a:off x="5224115" y="1934751"/>
            <a:ext cx="385798" cy="0"/>
          </a:xfrm>
          <a:custGeom>
            <a:avLst/>
            <a:gdLst>
              <a:gd name="T0" fmla="*/ 425450 w 437756"/>
              <a:gd name="T1" fmla="*/ 0 w 437756"/>
              <a:gd name="T2" fmla="*/ 0 60000 65536"/>
              <a:gd name="T3" fmla="*/ 0 60000 65536"/>
            </a:gdLst>
            <a:ahLst/>
            <a:cxnLst>
              <a:cxn ang="T2">
                <a:pos x="T0" y="0"/>
              </a:cxn>
              <a:cxn ang="T3">
                <a:pos x="T1" y="0"/>
              </a:cxn>
            </a:cxnLst>
            <a:rect l="0" t="0" r="r" b="b"/>
            <a:pathLst>
              <a:path w="437756">
                <a:moveTo>
                  <a:pt x="437756" y="0"/>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234" name="object 252"/>
          <p:cNvSpPr>
            <a:spLocks/>
          </p:cNvSpPr>
          <p:nvPr/>
        </p:nvSpPr>
        <p:spPr bwMode="auto">
          <a:xfrm>
            <a:off x="5609914" y="1934751"/>
            <a:ext cx="0" cy="583017"/>
          </a:xfrm>
          <a:custGeom>
            <a:avLst/>
            <a:gdLst>
              <a:gd name="T0" fmla="*/ 642938 h 661426"/>
              <a:gd name="T1" fmla="*/ 0 h 661426"/>
              <a:gd name="T2" fmla="*/ 0 60000 65536"/>
              <a:gd name="T3" fmla="*/ 0 60000 65536"/>
            </a:gdLst>
            <a:ahLst/>
            <a:cxnLst>
              <a:cxn ang="T2">
                <a:pos x="0" y="T0"/>
              </a:cxn>
              <a:cxn ang="T3">
                <a:pos x="0" y="T1"/>
              </a:cxn>
            </a:cxnLst>
            <a:rect l="0" t="0" r="r" b="b"/>
            <a:pathLst>
              <a:path h="661426">
                <a:moveTo>
                  <a:pt x="0" y="661426"/>
                </a:moveTo>
                <a:lnTo>
                  <a:pt x="0" y="0"/>
                </a:lnTo>
              </a:path>
            </a:pathLst>
          </a:custGeom>
          <a:noFill/>
          <a:ln w="1524">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235" name="object 253"/>
          <p:cNvSpPr>
            <a:spLocks/>
          </p:cNvSpPr>
          <p:nvPr/>
        </p:nvSpPr>
        <p:spPr bwMode="auto">
          <a:xfrm>
            <a:off x="5224115" y="2517767"/>
            <a:ext cx="385798" cy="0"/>
          </a:xfrm>
          <a:custGeom>
            <a:avLst/>
            <a:gdLst>
              <a:gd name="T0" fmla="*/ 0 w 437756"/>
              <a:gd name="T1" fmla="*/ 425450 w 437756"/>
              <a:gd name="T2" fmla="*/ 0 60000 65536"/>
              <a:gd name="T3" fmla="*/ 0 60000 65536"/>
            </a:gdLst>
            <a:ahLst/>
            <a:cxnLst>
              <a:cxn ang="T2">
                <a:pos x="T0" y="0"/>
              </a:cxn>
              <a:cxn ang="T3">
                <a:pos x="T1" y="0"/>
              </a:cxn>
            </a:cxnLst>
            <a:rect l="0" t="0" r="r" b="b"/>
            <a:pathLst>
              <a:path w="437756">
                <a:moveTo>
                  <a:pt x="0" y="0"/>
                </a:moveTo>
                <a:lnTo>
                  <a:pt x="437756"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236" name="object 254"/>
          <p:cNvSpPr>
            <a:spLocks/>
          </p:cNvSpPr>
          <p:nvPr/>
        </p:nvSpPr>
        <p:spPr bwMode="auto">
          <a:xfrm>
            <a:off x="5224115" y="1934751"/>
            <a:ext cx="0" cy="583017"/>
          </a:xfrm>
          <a:custGeom>
            <a:avLst/>
            <a:gdLst>
              <a:gd name="T0" fmla="*/ 0 h 661426"/>
              <a:gd name="T1" fmla="*/ 642938 h 661426"/>
              <a:gd name="T2" fmla="*/ 0 60000 65536"/>
              <a:gd name="T3" fmla="*/ 0 60000 65536"/>
            </a:gdLst>
            <a:ahLst/>
            <a:cxnLst>
              <a:cxn ang="T2">
                <a:pos x="0" y="T0"/>
              </a:cxn>
              <a:cxn ang="T3">
                <a:pos x="0" y="T1"/>
              </a:cxn>
            </a:cxnLst>
            <a:rect l="0" t="0" r="r" b="b"/>
            <a:pathLst>
              <a:path h="661426">
                <a:moveTo>
                  <a:pt x="0" y="0"/>
                </a:moveTo>
                <a:lnTo>
                  <a:pt x="0" y="661426"/>
                </a:lnTo>
              </a:path>
            </a:pathLst>
          </a:custGeom>
          <a:noFill/>
          <a:ln w="1524">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237" name="object 255"/>
          <p:cNvSpPr>
            <a:spLocks/>
          </p:cNvSpPr>
          <p:nvPr/>
        </p:nvSpPr>
        <p:spPr bwMode="auto">
          <a:xfrm>
            <a:off x="5216917" y="1928992"/>
            <a:ext cx="385798" cy="583017"/>
          </a:xfrm>
          <a:custGeom>
            <a:avLst/>
            <a:gdLst>
              <a:gd name="T0" fmla="*/ 0 w 437756"/>
              <a:gd name="T1" fmla="*/ 0 h 661428"/>
              <a:gd name="T2" fmla="*/ 0 w 437756"/>
              <a:gd name="T3" fmla="*/ 642938 h 661428"/>
              <a:gd name="T4" fmla="*/ 425450 w 437756"/>
              <a:gd name="T5" fmla="*/ 642938 h 661428"/>
              <a:gd name="T6" fmla="*/ 425450 w 437756"/>
              <a:gd name="T7" fmla="*/ 0 h 661428"/>
              <a:gd name="T8" fmla="*/ 0 w 437756"/>
              <a:gd name="T9" fmla="*/ 0 h 66142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37756" h="661428">
                <a:moveTo>
                  <a:pt x="0" y="0"/>
                </a:moveTo>
                <a:lnTo>
                  <a:pt x="0" y="661428"/>
                </a:lnTo>
                <a:lnTo>
                  <a:pt x="437756" y="661428"/>
                </a:lnTo>
                <a:lnTo>
                  <a:pt x="437756"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2238" name="object 256"/>
          <p:cNvSpPr>
            <a:spLocks/>
          </p:cNvSpPr>
          <p:nvPr/>
        </p:nvSpPr>
        <p:spPr bwMode="auto">
          <a:xfrm>
            <a:off x="5216917" y="1928992"/>
            <a:ext cx="385798" cy="0"/>
          </a:xfrm>
          <a:custGeom>
            <a:avLst/>
            <a:gdLst>
              <a:gd name="T0" fmla="*/ 425450 w 437756"/>
              <a:gd name="T1" fmla="*/ 0 w 437756"/>
              <a:gd name="T2" fmla="*/ 0 60000 65536"/>
              <a:gd name="T3" fmla="*/ 0 60000 65536"/>
            </a:gdLst>
            <a:ahLst/>
            <a:cxnLst>
              <a:cxn ang="T2">
                <a:pos x="T0" y="0"/>
              </a:cxn>
              <a:cxn ang="T3">
                <a:pos x="T1" y="0"/>
              </a:cxn>
            </a:cxnLst>
            <a:rect l="0" t="0" r="r" b="b"/>
            <a:pathLst>
              <a:path w="437756">
                <a:moveTo>
                  <a:pt x="437756" y="0"/>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239" name="object 257"/>
          <p:cNvSpPr>
            <a:spLocks/>
          </p:cNvSpPr>
          <p:nvPr/>
        </p:nvSpPr>
        <p:spPr bwMode="auto">
          <a:xfrm>
            <a:off x="5602715" y="1928992"/>
            <a:ext cx="0" cy="583017"/>
          </a:xfrm>
          <a:custGeom>
            <a:avLst/>
            <a:gdLst>
              <a:gd name="T0" fmla="*/ 642938 h 661426"/>
              <a:gd name="T1" fmla="*/ 0 h 661426"/>
              <a:gd name="T2" fmla="*/ 0 60000 65536"/>
              <a:gd name="T3" fmla="*/ 0 60000 65536"/>
            </a:gdLst>
            <a:ahLst/>
            <a:cxnLst>
              <a:cxn ang="T2">
                <a:pos x="0" y="T0"/>
              </a:cxn>
              <a:cxn ang="T3">
                <a:pos x="0" y="T1"/>
              </a:cxn>
            </a:cxnLst>
            <a:rect l="0" t="0" r="r" b="b"/>
            <a:pathLst>
              <a:path h="661426">
                <a:moveTo>
                  <a:pt x="0" y="661426"/>
                </a:moveTo>
                <a:lnTo>
                  <a:pt x="0" y="0"/>
                </a:lnTo>
              </a:path>
            </a:pathLst>
          </a:custGeom>
          <a:noFill/>
          <a:ln w="1524">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240" name="object 258"/>
          <p:cNvSpPr>
            <a:spLocks/>
          </p:cNvSpPr>
          <p:nvPr/>
        </p:nvSpPr>
        <p:spPr bwMode="auto">
          <a:xfrm>
            <a:off x="5216917" y="2512009"/>
            <a:ext cx="385798" cy="0"/>
          </a:xfrm>
          <a:custGeom>
            <a:avLst/>
            <a:gdLst>
              <a:gd name="T0" fmla="*/ 0 w 437756"/>
              <a:gd name="T1" fmla="*/ 425450 w 437756"/>
              <a:gd name="T2" fmla="*/ 0 60000 65536"/>
              <a:gd name="T3" fmla="*/ 0 60000 65536"/>
            </a:gdLst>
            <a:ahLst/>
            <a:cxnLst>
              <a:cxn ang="T2">
                <a:pos x="T0" y="0"/>
              </a:cxn>
              <a:cxn ang="T3">
                <a:pos x="T1" y="0"/>
              </a:cxn>
            </a:cxnLst>
            <a:rect l="0" t="0" r="r" b="b"/>
            <a:pathLst>
              <a:path w="437756">
                <a:moveTo>
                  <a:pt x="0" y="0"/>
                </a:moveTo>
                <a:lnTo>
                  <a:pt x="437756"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241" name="object 259"/>
          <p:cNvSpPr>
            <a:spLocks/>
          </p:cNvSpPr>
          <p:nvPr/>
        </p:nvSpPr>
        <p:spPr bwMode="auto">
          <a:xfrm>
            <a:off x="5216917" y="1928992"/>
            <a:ext cx="0" cy="583017"/>
          </a:xfrm>
          <a:custGeom>
            <a:avLst/>
            <a:gdLst>
              <a:gd name="T0" fmla="*/ 0 h 661426"/>
              <a:gd name="T1" fmla="*/ 642938 h 661426"/>
              <a:gd name="T2" fmla="*/ 0 60000 65536"/>
              <a:gd name="T3" fmla="*/ 0 60000 65536"/>
            </a:gdLst>
            <a:ahLst/>
            <a:cxnLst>
              <a:cxn ang="T2">
                <a:pos x="0" y="T0"/>
              </a:cxn>
              <a:cxn ang="T3">
                <a:pos x="0" y="T1"/>
              </a:cxn>
            </a:cxnLst>
            <a:rect l="0" t="0" r="r" b="b"/>
            <a:pathLst>
              <a:path h="661426">
                <a:moveTo>
                  <a:pt x="0" y="0"/>
                </a:moveTo>
                <a:lnTo>
                  <a:pt x="0" y="661426"/>
                </a:lnTo>
              </a:path>
            </a:pathLst>
          </a:custGeom>
          <a:noFill/>
          <a:ln w="1524">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242" name="object 260"/>
          <p:cNvSpPr>
            <a:spLocks/>
          </p:cNvSpPr>
          <p:nvPr/>
        </p:nvSpPr>
        <p:spPr bwMode="auto">
          <a:xfrm>
            <a:off x="5260103" y="2490416"/>
            <a:ext cx="329657" cy="0"/>
          </a:xfrm>
          <a:custGeom>
            <a:avLst/>
            <a:gdLst>
              <a:gd name="T0" fmla="*/ 363538 w 373380"/>
              <a:gd name="T1" fmla="*/ 0 w 373380"/>
              <a:gd name="T2" fmla="*/ 0 60000 65536"/>
              <a:gd name="T3" fmla="*/ 0 60000 65536"/>
            </a:gdLst>
            <a:ahLst/>
            <a:cxnLst>
              <a:cxn ang="T2">
                <a:pos x="T0" y="0"/>
              </a:cxn>
              <a:cxn ang="T3">
                <a:pos x="T1" y="0"/>
              </a:cxn>
            </a:cxnLst>
            <a:rect l="0" t="0" r="r" b="b"/>
            <a:pathLst>
              <a:path w="373380">
                <a:moveTo>
                  <a:pt x="373380" y="0"/>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243" name="object 261"/>
          <p:cNvSpPr>
            <a:spLocks/>
          </p:cNvSpPr>
          <p:nvPr/>
        </p:nvSpPr>
        <p:spPr bwMode="auto">
          <a:xfrm>
            <a:off x="5260103" y="2356538"/>
            <a:ext cx="329657" cy="0"/>
          </a:xfrm>
          <a:custGeom>
            <a:avLst/>
            <a:gdLst>
              <a:gd name="T0" fmla="*/ 363538 w 373380"/>
              <a:gd name="T1" fmla="*/ 0 w 373380"/>
              <a:gd name="T2" fmla="*/ 0 60000 65536"/>
              <a:gd name="T3" fmla="*/ 0 60000 65536"/>
            </a:gdLst>
            <a:ahLst/>
            <a:cxnLst>
              <a:cxn ang="T2">
                <a:pos x="T0" y="0"/>
              </a:cxn>
              <a:cxn ang="T3">
                <a:pos x="T1" y="0"/>
              </a:cxn>
            </a:cxnLst>
            <a:rect l="0" t="0" r="r" b="b"/>
            <a:pathLst>
              <a:path w="373380">
                <a:moveTo>
                  <a:pt x="373380" y="0"/>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244" name="object 262"/>
          <p:cNvSpPr>
            <a:spLocks/>
          </p:cNvSpPr>
          <p:nvPr/>
        </p:nvSpPr>
        <p:spPr bwMode="auto">
          <a:xfrm>
            <a:off x="5260103" y="2229858"/>
            <a:ext cx="329657" cy="0"/>
          </a:xfrm>
          <a:custGeom>
            <a:avLst/>
            <a:gdLst>
              <a:gd name="T0" fmla="*/ 363538 w 373380"/>
              <a:gd name="T1" fmla="*/ 0 w 373380"/>
              <a:gd name="T2" fmla="*/ 0 60000 65536"/>
              <a:gd name="T3" fmla="*/ 0 60000 65536"/>
            </a:gdLst>
            <a:ahLst/>
            <a:cxnLst>
              <a:cxn ang="T2">
                <a:pos x="T0" y="0"/>
              </a:cxn>
              <a:cxn ang="T3">
                <a:pos x="T1" y="0"/>
              </a:cxn>
            </a:cxnLst>
            <a:rect l="0" t="0" r="r" b="b"/>
            <a:pathLst>
              <a:path w="373380">
                <a:moveTo>
                  <a:pt x="373380" y="0"/>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245" name="object 263"/>
          <p:cNvSpPr>
            <a:spLocks/>
          </p:cNvSpPr>
          <p:nvPr/>
        </p:nvSpPr>
        <p:spPr bwMode="auto">
          <a:xfrm>
            <a:off x="5260103" y="2252891"/>
            <a:ext cx="329657" cy="0"/>
          </a:xfrm>
          <a:custGeom>
            <a:avLst/>
            <a:gdLst>
              <a:gd name="T0" fmla="*/ 363538 w 373380"/>
              <a:gd name="T1" fmla="*/ 0 w 373380"/>
              <a:gd name="T2" fmla="*/ 0 60000 65536"/>
              <a:gd name="T3" fmla="*/ 0 60000 65536"/>
            </a:gdLst>
            <a:ahLst/>
            <a:cxnLst>
              <a:cxn ang="T2">
                <a:pos x="T0" y="0"/>
              </a:cxn>
              <a:cxn ang="T3">
                <a:pos x="T1" y="0"/>
              </a:cxn>
            </a:cxnLst>
            <a:rect l="0" t="0" r="r" b="b"/>
            <a:pathLst>
              <a:path w="373380">
                <a:moveTo>
                  <a:pt x="373380" y="0"/>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246" name="object 264"/>
          <p:cNvSpPr>
            <a:spLocks/>
          </p:cNvSpPr>
          <p:nvPr/>
        </p:nvSpPr>
        <p:spPr bwMode="auto">
          <a:xfrm>
            <a:off x="5260103" y="2273045"/>
            <a:ext cx="329657" cy="0"/>
          </a:xfrm>
          <a:custGeom>
            <a:avLst/>
            <a:gdLst>
              <a:gd name="T0" fmla="*/ 363538 w 373380"/>
              <a:gd name="T1" fmla="*/ 0 w 373380"/>
              <a:gd name="T2" fmla="*/ 0 60000 65536"/>
              <a:gd name="T3" fmla="*/ 0 60000 65536"/>
            </a:gdLst>
            <a:ahLst/>
            <a:cxnLst>
              <a:cxn ang="T2">
                <a:pos x="T0" y="0"/>
              </a:cxn>
              <a:cxn ang="T3">
                <a:pos x="T1" y="0"/>
              </a:cxn>
            </a:cxnLst>
            <a:rect l="0" t="0" r="r" b="b"/>
            <a:pathLst>
              <a:path w="373380">
                <a:moveTo>
                  <a:pt x="373380" y="0"/>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247" name="object 265"/>
          <p:cNvSpPr>
            <a:spLocks/>
          </p:cNvSpPr>
          <p:nvPr/>
        </p:nvSpPr>
        <p:spPr bwMode="auto">
          <a:xfrm>
            <a:off x="5260103" y="2293198"/>
            <a:ext cx="329657" cy="0"/>
          </a:xfrm>
          <a:custGeom>
            <a:avLst/>
            <a:gdLst>
              <a:gd name="T0" fmla="*/ 363538 w 373380"/>
              <a:gd name="T1" fmla="*/ 0 w 373380"/>
              <a:gd name="T2" fmla="*/ 0 60000 65536"/>
              <a:gd name="T3" fmla="*/ 0 60000 65536"/>
            </a:gdLst>
            <a:ahLst/>
            <a:cxnLst>
              <a:cxn ang="T2">
                <a:pos x="T0" y="0"/>
              </a:cxn>
              <a:cxn ang="T3">
                <a:pos x="T1" y="0"/>
              </a:cxn>
            </a:cxnLst>
            <a:rect l="0" t="0" r="r" b="b"/>
            <a:pathLst>
              <a:path w="373380">
                <a:moveTo>
                  <a:pt x="373380" y="0"/>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248" name="object 266"/>
          <p:cNvSpPr>
            <a:spLocks/>
          </p:cNvSpPr>
          <p:nvPr/>
        </p:nvSpPr>
        <p:spPr bwMode="auto">
          <a:xfrm>
            <a:off x="5260103" y="2316231"/>
            <a:ext cx="329657" cy="0"/>
          </a:xfrm>
          <a:custGeom>
            <a:avLst/>
            <a:gdLst>
              <a:gd name="T0" fmla="*/ 363538 w 373380"/>
              <a:gd name="T1" fmla="*/ 0 w 373380"/>
              <a:gd name="T2" fmla="*/ 0 60000 65536"/>
              <a:gd name="T3" fmla="*/ 0 60000 65536"/>
            </a:gdLst>
            <a:ahLst/>
            <a:cxnLst>
              <a:cxn ang="T2">
                <a:pos x="T0" y="0"/>
              </a:cxn>
              <a:cxn ang="T3">
                <a:pos x="T1" y="0"/>
              </a:cxn>
            </a:cxnLst>
            <a:rect l="0" t="0" r="r" b="b"/>
            <a:pathLst>
              <a:path w="373380">
                <a:moveTo>
                  <a:pt x="373380" y="0"/>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249" name="object 267"/>
          <p:cNvSpPr>
            <a:spLocks/>
          </p:cNvSpPr>
          <p:nvPr/>
        </p:nvSpPr>
        <p:spPr bwMode="auto">
          <a:xfrm>
            <a:off x="5260103" y="2336385"/>
            <a:ext cx="329657" cy="0"/>
          </a:xfrm>
          <a:custGeom>
            <a:avLst/>
            <a:gdLst>
              <a:gd name="T0" fmla="*/ 363538 w 373380"/>
              <a:gd name="T1" fmla="*/ 0 w 373380"/>
              <a:gd name="T2" fmla="*/ 0 60000 65536"/>
              <a:gd name="T3" fmla="*/ 0 60000 65536"/>
            </a:gdLst>
            <a:ahLst/>
            <a:cxnLst>
              <a:cxn ang="T2">
                <a:pos x="T0" y="0"/>
              </a:cxn>
              <a:cxn ang="T3">
                <a:pos x="T1" y="0"/>
              </a:cxn>
            </a:cxnLst>
            <a:rect l="0" t="0" r="r" b="b"/>
            <a:pathLst>
              <a:path w="373380">
                <a:moveTo>
                  <a:pt x="373380" y="0"/>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250" name="object 268"/>
          <p:cNvSpPr>
            <a:spLocks/>
          </p:cNvSpPr>
          <p:nvPr/>
        </p:nvSpPr>
        <p:spPr bwMode="auto">
          <a:xfrm>
            <a:off x="5260103" y="2352219"/>
            <a:ext cx="329657" cy="0"/>
          </a:xfrm>
          <a:custGeom>
            <a:avLst/>
            <a:gdLst>
              <a:gd name="T0" fmla="*/ 363538 w 373380"/>
              <a:gd name="T1" fmla="*/ 0 w 373380"/>
              <a:gd name="T2" fmla="*/ 0 60000 65536"/>
              <a:gd name="T3" fmla="*/ 0 60000 65536"/>
            </a:gdLst>
            <a:ahLst/>
            <a:cxnLst>
              <a:cxn ang="T2">
                <a:pos x="T0" y="0"/>
              </a:cxn>
              <a:cxn ang="T3">
                <a:pos x="T1" y="0"/>
              </a:cxn>
            </a:cxnLst>
            <a:rect l="0" t="0" r="r" b="b"/>
            <a:pathLst>
              <a:path w="373380">
                <a:moveTo>
                  <a:pt x="373380" y="0"/>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251" name="object 269"/>
          <p:cNvSpPr>
            <a:spLocks/>
          </p:cNvSpPr>
          <p:nvPr/>
        </p:nvSpPr>
        <p:spPr bwMode="auto">
          <a:xfrm>
            <a:off x="5260103" y="2103178"/>
            <a:ext cx="329657" cy="0"/>
          </a:xfrm>
          <a:custGeom>
            <a:avLst/>
            <a:gdLst>
              <a:gd name="T0" fmla="*/ 363538 w 373380"/>
              <a:gd name="T1" fmla="*/ 0 w 373380"/>
              <a:gd name="T2" fmla="*/ 0 60000 65536"/>
              <a:gd name="T3" fmla="*/ 0 60000 65536"/>
            </a:gdLst>
            <a:ahLst/>
            <a:cxnLst>
              <a:cxn ang="T2">
                <a:pos x="T0" y="0"/>
              </a:cxn>
              <a:cxn ang="T3">
                <a:pos x="T1" y="0"/>
              </a:cxn>
            </a:cxnLst>
            <a:rect l="0" t="0" r="r" b="b"/>
            <a:pathLst>
              <a:path w="373380">
                <a:moveTo>
                  <a:pt x="373380" y="0"/>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252" name="object 270"/>
          <p:cNvSpPr>
            <a:spLocks/>
          </p:cNvSpPr>
          <p:nvPr/>
        </p:nvSpPr>
        <p:spPr bwMode="auto">
          <a:xfrm>
            <a:off x="5260103" y="2126211"/>
            <a:ext cx="329657" cy="0"/>
          </a:xfrm>
          <a:custGeom>
            <a:avLst/>
            <a:gdLst>
              <a:gd name="T0" fmla="*/ 363538 w 373380"/>
              <a:gd name="T1" fmla="*/ 0 w 373380"/>
              <a:gd name="T2" fmla="*/ 0 60000 65536"/>
              <a:gd name="T3" fmla="*/ 0 60000 65536"/>
            </a:gdLst>
            <a:ahLst/>
            <a:cxnLst>
              <a:cxn ang="T2">
                <a:pos x="T0" y="0"/>
              </a:cxn>
              <a:cxn ang="T3">
                <a:pos x="T1" y="0"/>
              </a:cxn>
            </a:cxnLst>
            <a:rect l="0" t="0" r="r" b="b"/>
            <a:pathLst>
              <a:path w="373380">
                <a:moveTo>
                  <a:pt x="373380" y="0"/>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253" name="object 271"/>
          <p:cNvSpPr>
            <a:spLocks/>
          </p:cNvSpPr>
          <p:nvPr/>
        </p:nvSpPr>
        <p:spPr bwMode="auto">
          <a:xfrm>
            <a:off x="5260103" y="2146364"/>
            <a:ext cx="329657" cy="0"/>
          </a:xfrm>
          <a:custGeom>
            <a:avLst/>
            <a:gdLst>
              <a:gd name="T0" fmla="*/ 363538 w 373380"/>
              <a:gd name="T1" fmla="*/ 0 w 373380"/>
              <a:gd name="T2" fmla="*/ 0 60000 65536"/>
              <a:gd name="T3" fmla="*/ 0 60000 65536"/>
            </a:gdLst>
            <a:ahLst/>
            <a:cxnLst>
              <a:cxn ang="T2">
                <a:pos x="T0" y="0"/>
              </a:cxn>
              <a:cxn ang="T3">
                <a:pos x="T1" y="0"/>
              </a:cxn>
            </a:cxnLst>
            <a:rect l="0" t="0" r="r" b="b"/>
            <a:pathLst>
              <a:path w="373380">
                <a:moveTo>
                  <a:pt x="373380" y="0"/>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254" name="object 272"/>
          <p:cNvSpPr>
            <a:spLocks/>
          </p:cNvSpPr>
          <p:nvPr/>
        </p:nvSpPr>
        <p:spPr bwMode="auto">
          <a:xfrm>
            <a:off x="5260103" y="2166518"/>
            <a:ext cx="329657" cy="0"/>
          </a:xfrm>
          <a:custGeom>
            <a:avLst/>
            <a:gdLst>
              <a:gd name="T0" fmla="*/ 363538 w 373380"/>
              <a:gd name="T1" fmla="*/ 0 w 373380"/>
              <a:gd name="T2" fmla="*/ 0 60000 65536"/>
              <a:gd name="T3" fmla="*/ 0 60000 65536"/>
            </a:gdLst>
            <a:ahLst/>
            <a:cxnLst>
              <a:cxn ang="T2">
                <a:pos x="T0" y="0"/>
              </a:cxn>
              <a:cxn ang="T3">
                <a:pos x="T1" y="0"/>
              </a:cxn>
            </a:cxnLst>
            <a:rect l="0" t="0" r="r" b="b"/>
            <a:pathLst>
              <a:path w="373380">
                <a:moveTo>
                  <a:pt x="373380" y="0"/>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255" name="object 273"/>
          <p:cNvSpPr>
            <a:spLocks/>
          </p:cNvSpPr>
          <p:nvPr/>
        </p:nvSpPr>
        <p:spPr bwMode="auto">
          <a:xfrm>
            <a:off x="5260103" y="2189551"/>
            <a:ext cx="329657" cy="0"/>
          </a:xfrm>
          <a:custGeom>
            <a:avLst/>
            <a:gdLst>
              <a:gd name="T0" fmla="*/ 363538 w 373380"/>
              <a:gd name="T1" fmla="*/ 0 w 373380"/>
              <a:gd name="T2" fmla="*/ 0 60000 65536"/>
              <a:gd name="T3" fmla="*/ 0 60000 65536"/>
            </a:gdLst>
            <a:ahLst/>
            <a:cxnLst>
              <a:cxn ang="T2">
                <a:pos x="T0" y="0"/>
              </a:cxn>
              <a:cxn ang="T3">
                <a:pos x="T1" y="0"/>
              </a:cxn>
            </a:cxnLst>
            <a:rect l="0" t="0" r="r" b="b"/>
            <a:pathLst>
              <a:path w="373380">
                <a:moveTo>
                  <a:pt x="373380" y="0"/>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256" name="object 274"/>
          <p:cNvSpPr>
            <a:spLocks/>
          </p:cNvSpPr>
          <p:nvPr/>
        </p:nvSpPr>
        <p:spPr bwMode="auto">
          <a:xfrm>
            <a:off x="5260103" y="2209704"/>
            <a:ext cx="329657" cy="0"/>
          </a:xfrm>
          <a:custGeom>
            <a:avLst/>
            <a:gdLst>
              <a:gd name="T0" fmla="*/ 363538 w 373380"/>
              <a:gd name="T1" fmla="*/ 0 w 373380"/>
              <a:gd name="T2" fmla="*/ 0 60000 65536"/>
              <a:gd name="T3" fmla="*/ 0 60000 65536"/>
            </a:gdLst>
            <a:ahLst/>
            <a:cxnLst>
              <a:cxn ang="T2">
                <a:pos x="T0" y="0"/>
              </a:cxn>
              <a:cxn ang="T3">
                <a:pos x="T1" y="0"/>
              </a:cxn>
            </a:cxnLst>
            <a:rect l="0" t="0" r="r" b="b"/>
            <a:pathLst>
              <a:path w="373380">
                <a:moveTo>
                  <a:pt x="373380" y="0"/>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257" name="object 275"/>
          <p:cNvSpPr>
            <a:spLocks/>
          </p:cNvSpPr>
          <p:nvPr/>
        </p:nvSpPr>
        <p:spPr bwMode="auto">
          <a:xfrm>
            <a:off x="5260103" y="2225539"/>
            <a:ext cx="329657" cy="0"/>
          </a:xfrm>
          <a:custGeom>
            <a:avLst/>
            <a:gdLst>
              <a:gd name="T0" fmla="*/ 363538 w 373380"/>
              <a:gd name="T1" fmla="*/ 0 w 373380"/>
              <a:gd name="T2" fmla="*/ 0 60000 65536"/>
              <a:gd name="T3" fmla="*/ 0 60000 65536"/>
            </a:gdLst>
            <a:ahLst/>
            <a:cxnLst>
              <a:cxn ang="T2">
                <a:pos x="T0" y="0"/>
              </a:cxn>
              <a:cxn ang="T3">
                <a:pos x="T1" y="0"/>
              </a:cxn>
            </a:cxnLst>
            <a:rect l="0" t="0" r="r" b="b"/>
            <a:pathLst>
              <a:path w="373380">
                <a:moveTo>
                  <a:pt x="373380" y="0"/>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258" name="object 276"/>
          <p:cNvSpPr>
            <a:spLocks/>
          </p:cNvSpPr>
          <p:nvPr/>
        </p:nvSpPr>
        <p:spPr bwMode="auto">
          <a:xfrm>
            <a:off x="5260103" y="1976498"/>
            <a:ext cx="329657" cy="0"/>
          </a:xfrm>
          <a:custGeom>
            <a:avLst/>
            <a:gdLst>
              <a:gd name="T0" fmla="*/ 363538 w 373380"/>
              <a:gd name="T1" fmla="*/ 0 w 373380"/>
              <a:gd name="T2" fmla="*/ 0 60000 65536"/>
              <a:gd name="T3" fmla="*/ 0 60000 65536"/>
            </a:gdLst>
            <a:ahLst/>
            <a:cxnLst>
              <a:cxn ang="T2">
                <a:pos x="T0" y="0"/>
              </a:cxn>
              <a:cxn ang="T3">
                <a:pos x="T1" y="0"/>
              </a:cxn>
            </a:cxnLst>
            <a:rect l="0" t="0" r="r" b="b"/>
            <a:pathLst>
              <a:path w="373380">
                <a:moveTo>
                  <a:pt x="373380" y="0"/>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259" name="object 277"/>
          <p:cNvSpPr>
            <a:spLocks/>
          </p:cNvSpPr>
          <p:nvPr/>
        </p:nvSpPr>
        <p:spPr bwMode="auto">
          <a:xfrm>
            <a:off x="5260103" y="1998091"/>
            <a:ext cx="329657" cy="0"/>
          </a:xfrm>
          <a:custGeom>
            <a:avLst/>
            <a:gdLst>
              <a:gd name="T0" fmla="*/ 363538 w 373380"/>
              <a:gd name="T1" fmla="*/ 0 w 373380"/>
              <a:gd name="T2" fmla="*/ 0 60000 65536"/>
              <a:gd name="T3" fmla="*/ 0 60000 65536"/>
            </a:gdLst>
            <a:ahLst/>
            <a:cxnLst>
              <a:cxn ang="T2">
                <a:pos x="T0" y="0"/>
              </a:cxn>
              <a:cxn ang="T3">
                <a:pos x="T1" y="0"/>
              </a:cxn>
            </a:cxnLst>
            <a:rect l="0" t="0" r="r" b="b"/>
            <a:pathLst>
              <a:path w="373380">
                <a:moveTo>
                  <a:pt x="373380" y="0"/>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260" name="object 278"/>
          <p:cNvSpPr>
            <a:spLocks/>
          </p:cNvSpPr>
          <p:nvPr/>
        </p:nvSpPr>
        <p:spPr bwMode="auto">
          <a:xfrm>
            <a:off x="5260103" y="2019684"/>
            <a:ext cx="329657" cy="0"/>
          </a:xfrm>
          <a:custGeom>
            <a:avLst/>
            <a:gdLst>
              <a:gd name="T0" fmla="*/ 363538 w 373380"/>
              <a:gd name="T1" fmla="*/ 0 w 373380"/>
              <a:gd name="T2" fmla="*/ 0 60000 65536"/>
              <a:gd name="T3" fmla="*/ 0 60000 65536"/>
            </a:gdLst>
            <a:ahLst/>
            <a:cxnLst>
              <a:cxn ang="T2">
                <a:pos x="T0" y="0"/>
              </a:cxn>
              <a:cxn ang="T3">
                <a:pos x="T1" y="0"/>
              </a:cxn>
            </a:cxnLst>
            <a:rect l="0" t="0" r="r" b="b"/>
            <a:pathLst>
              <a:path w="373380">
                <a:moveTo>
                  <a:pt x="373380" y="0"/>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261" name="object 279"/>
          <p:cNvSpPr>
            <a:spLocks/>
          </p:cNvSpPr>
          <p:nvPr/>
        </p:nvSpPr>
        <p:spPr bwMode="auto">
          <a:xfrm>
            <a:off x="5260103" y="2039838"/>
            <a:ext cx="329657" cy="0"/>
          </a:xfrm>
          <a:custGeom>
            <a:avLst/>
            <a:gdLst>
              <a:gd name="T0" fmla="*/ 363538 w 373380"/>
              <a:gd name="T1" fmla="*/ 0 w 373380"/>
              <a:gd name="T2" fmla="*/ 0 60000 65536"/>
              <a:gd name="T3" fmla="*/ 0 60000 65536"/>
            </a:gdLst>
            <a:ahLst/>
            <a:cxnLst>
              <a:cxn ang="T2">
                <a:pos x="T0" y="0"/>
              </a:cxn>
              <a:cxn ang="T3">
                <a:pos x="T1" y="0"/>
              </a:cxn>
            </a:cxnLst>
            <a:rect l="0" t="0" r="r" b="b"/>
            <a:pathLst>
              <a:path w="373380">
                <a:moveTo>
                  <a:pt x="373380" y="0"/>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262" name="object 280"/>
          <p:cNvSpPr>
            <a:spLocks/>
          </p:cNvSpPr>
          <p:nvPr/>
        </p:nvSpPr>
        <p:spPr bwMode="auto">
          <a:xfrm>
            <a:off x="5260103" y="2062871"/>
            <a:ext cx="329657" cy="0"/>
          </a:xfrm>
          <a:custGeom>
            <a:avLst/>
            <a:gdLst>
              <a:gd name="T0" fmla="*/ 363538 w 373380"/>
              <a:gd name="T1" fmla="*/ 0 w 373380"/>
              <a:gd name="T2" fmla="*/ 0 60000 65536"/>
              <a:gd name="T3" fmla="*/ 0 60000 65536"/>
            </a:gdLst>
            <a:ahLst/>
            <a:cxnLst>
              <a:cxn ang="T2">
                <a:pos x="T0" y="0"/>
              </a:cxn>
              <a:cxn ang="T3">
                <a:pos x="T1" y="0"/>
              </a:cxn>
            </a:cxnLst>
            <a:rect l="0" t="0" r="r" b="b"/>
            <a:pathLst>
              <a:path w="373380">
                <a:moveTo>
                  <a:pt x="373380" y="0"/>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263" name="object 281"/>
          <p:cNvSpPr>
            <a:spLocks/>
          </p:cNvSpPr>
          <p:nvPr/>
        </p:nvSpPr>
        <p:spPr bwMode="auto">
          <a:xfrm>
            <a:off x="5260103" y="2083024"/>
            <a:ext cx="329657" cy="0"/>
          </a:xfrm>
          <a:custGeom>
            <a:avLst/>
            <a:gdLst>
              <a:gd name="T0" fmla="*/ 363538 w 373380"/>
              <a:gd name="T1" fmla="*/ 0 w 373380"/>
              <a:gd name="T2" fmla="*/ 0 60000 65536"/>
              <a:gd name="T3" fmla="*/ 0 60000 65536"/>
            </a:gdLst>
            <a:ahLst/>
            <a:cxnLst>
              <a:cxn ang="T2">
                <a:pos x="T0" y="0"/>
              </a:cxn>
              <a:cxn ang="T3">
                <a:pos x="T1" y="0"/>
              </a:cxn>
            </a:cxnLst>
            <a:rect l="0" t="0" r="r" b="b"/>
            <a:pathLst>
              <a:path w="373380">
                <a:moveTo>
                  <a:pt x="373380" y="0"/>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264" name="object 282"/>
          <p:cNvSpPr>
            <a:spLocks/>
          </p:cNvSpPr>
          <p:nvPr/>
        </p:nvSpPr>
        <p:spPr bwMode="auto">
          <a:xfrm>
            <a:off x="5260103" y="1970740"/>
            <a:ext cx="329657" cy="0"/>
          </a:xfrm>
          <a:custGeom>
            <a:avLst/>
            <a:gdLst>
              <a:gd name="T0" fmla="*/ 363538 w 373380"/>
              <a:gd name="T1" fmla="*/ 0 w 373380"/>
              <a:gd name="T2" fmla="*/ 0 60000 65536"/>
              <a:gd name="T3" fmla="*/ 0 60000 65536"/>
            </a:gdLst>
            <a:ahLst/>
            <a:cxnLst>
              <a:cxn ang="T2">
                <a:pos x="T0" y="0"/>
              </a:cxn>
              <a:cxn ang="T3">
                <a:pos x="T1" y="0"/>
              </a:cxn>
            </a:cxnLst>
            <a:rect l="0" t="0" r="r" b="b"/>
            <a:pathLst>
              <a:path w="373380">
                <a:moveTo>
                  <a:pt x="373380" y="0"/>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265" name="object 283"/>
          <p:cNvSpPr>
            <a:spLocks/>
          </p:cNvSpPr>
          <p:nvPr/>
        </p:nvSpPr>
        <p:spPr bwMode="auto">
          <a:xfrm>
            <a:off x="5260103" y="2098859"/>
            <a:ext cx="329657" cy="0"/>
          </a:xfrm>
          <a:custGeom>
            <a:avLst/>
            <a:gdLst>
              <a:gd name="T0" fmla="*/ 363538 w 373380"/>
              <a:gd name="T1" fmla="*/ 0 w 373380"/>
              <a:gd name="T2" fmla="*/ 0 60000 65536"/>
              <a:gd name="T3" fmla="*/ 0 60000 65536"/>
            </a:gdLst>
            <a:ahLst/>
            <a:cxnLst>
              <a:cxn ang="T2">
                <a:pos x="T0" y="0"/>
              </a:cxn>
              <a:cxn ang="T3">
                <a:pos x="T1" y="0"/>
              </a:cxn>
            </a:cxnLst>
            <a:rect l="0" t="0" r="r" b="b"/>
            <a:pathLst>
              <a:path w="373380">
                <a:moveTo>
                  <a:pt x="373380" y="0"/>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266" name="object 284"/>
          <p:cNvSpPr>
            <a:spLocks/>
          </p:cNvSpPr>
          <p:nvPr/>
        </p:nvSpPr>
        <p:spPr bwMode="auto">
          <a:xfrm>
            <a:off x="4822481" y="1977937"/>
            <a:ext cx="12956" cy="18715"/>
          </a:xfrm>
          <a:custGeom>
            <a:avLst/>
            <a:gdLst>
              <a:gd name="T0" fmla="*/ 0 w 15443"/>
              <a:gd name="T1" fmla="*/ 18053 h 20586"/>
              <a:gd name="T2" fmla="*/ 7144 w 15443"/>
              <a:gd name="T3" fmla="*/ 18053 h 20586"/>
              <a:gd name="T4" fmla="*/ 4758 w 15443"/>
              <a:gd name="T5" fmla="*/ 12897 h 20586"/>
              <a:gd name="T6" fmla="*/ 7144 w 15443"/>
              <a:gd name="T7" fmla="*/ 7727 h 20586"/>
              <a:gd name="T8" fmla="*/ 7144 w 15443"/>
              <a:gd name="T9" fmla="*/ 12897 h 20586"/>
              <a:gd name="T10" fmla="*/ 4758 w 15443"/>
              <a:gd name="T11" fmla="*/ 12897 h 20586"/>
              <a:gd name="T12" fmla="*/ 7144 w 15443"/>
              <a:gd name="T13" fmla="*/ 18053 h 20586"/>
              <a:gd name="T14" fmla="*/ 7144 w 15443"/>
              <a:gd name="T15" fmla="*/ 20638 h 20586"/>
              <a:gd name="T16" fmla="*/ 11903 w 15443"/>
              <a:gd name="T17" fmla="*/ 20638 h 20586"/>
              <a:gd name="T18" fmla="*/ 11903 w 15443"/>
              <a:gd name="T19" fmla="*/ 18053 h 20586"/>
              <a:gd name="T20" fmla="*/ 14288 w 15443"/>
              <a:gd name="T21" fmla="*/ 18053 h 20586"/>
              <a:gd name="T22" fmla="*/ 14288 w 15443"/>
              <a:gd name="T23" fmla="*/ 12897 h 20586"/>
              <a:gd name="T24" fmla="*/ 11903 w 15443"/>
              <a:gd name="T25" fmla="*/ 12897 h 20586"/>
              <a:gd name="T26" fmla="*/ 11903 w 15443"/>
              <a:gd name="T27" fmla="*/ 0 h 20586"/>
              <a:gd name="T28" fmla="*/ 7144 w 15443"/>
              <a:gd name="T29" fmla="*/ 0 h 20586"/>
              <a:gd name="T30" fmla="*/ 0 w 15443"/>
              <a:gd name="T31" fmla="*/ 12897 h 20586"/>
              <a:gd name="T32" fmla="*/ 0 w 15443"/>
              <a:gd name="T33" fmla="*/ 18053 h 2058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5443" h="20586">
                <a:moveTo>
                  <a:pt x="0" y="18008"/>
                </a:moveTo>
                <a:lnTo>
                  <a:pt x="7721" y="18008"/>
                </a:lnTo>
                <a:lnTo>
                  <a:pt x="5143" y="12865"/>
                </a:lnTo>
                <a:lnTo>
                  <a:pt x="7721" y="7708"/>
                </a:lnTo>
                <a:lnTo>
                  <a:pt x="7721" y="12865"/>
                </a:lnTo>
                <a:lnTo>
                  <a:pt x="5143" y="12865"/>
                </a:lnTo>
                <a:lnTo>
                  <a:pt x="7721" y="18008"/>
                </a:lnTo>
                <a:lnTo>
                  <a:pt x="7721" y="20586"/>
                </a:lnTo>
                <a:lnTo>
                  <a:pt x="12865" y="20586"/>
                </a:lnTo>
                <a:lnTo>
                  <a:pt x="12865" y="18008"/>
                </a:lnTo>
                <a:lnTo>
                  <a:pt x="15443" y="18008"/>
                </a:lnTo>
                <a:lnTo>
                  <a:pt x="15443" y="12865"/>
                </a:lnTo>
                <a:lnTo>
                  <a:pt x="12865" y="12865"/>
                </a:lnTo>
                <a:lnTo>
                  <a:pt x="12865" y="0"/>
                </a:lnTo>
                <a:lnTo>
                  <a:pt x="7721" y="0"/>
                </a:lnTo>
                <a:lnTo>
                  <a:pt x="0" y="12865"/>
                </a:lnTo>
                <a:lnTo>
                  <a:pt x="0" y="1800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2267" name="object 285"/>
          <p:cNvSpPr>
            <a:spLocks/>
          </p:cNvSpPr>
          <p:nvPr/>
        </p:nvSpPr>
        <p:spPr bwMode="auto">
          <a:xfrm>
            <a:off x="4823921" y="2104617"/>
            <a:ext cx="11516" cy="18715"/>
          </a:xfrm>
          <a:custGeom>
            <a:avLst/>
            <a:gdLst>
              <a:gd name="T0" fmla="*/ 5085 w 12877"/>
              <a:gd name="T1" fmla="*/ 5156 h 20586"/>
              <a:gd name="T2" fmla="*/ 10157 w 12877"/>
              <a:gd name="T3" fmla="*/ 5156 h 20586"/>
              <a:gd name="T4" fmla="*/ 10157 w 12877"/>
              <a:gd name="T5" fmla="*/ 0 h 20586"/>
              <a:gd name="T6" fmla="*/ 0 w 12877"/>
              <a:gd name="T7" fmla="*/ 0 h 20586"/>
              <a:gd name="T8" fmla="*/ 0 w 12877"/>
              <a:gd name="T9" fmla="*/ 7741 h 20586"/>
              <a:gd name="T10" fmla="*/ 2543 w 12877"/>
              <a:gd name="T11" fmla="*/ 12897 h 20586"/>
              <a:gd name="T12" fmla="*/ 7628 w 12877"/>
              <a:gd name="T13" fmla="*/ 12897 h 20586"/>
              <a:gd name="T14" fmla="*/ 7628 w 12877"/>
              <a:gd name="T15" fmla="*/ 18053 h 20586"/>
              <a:gd name="T16" fmla="*/ 5085 w 12877"/>
              <a:gd name="T17" fmla="*/ 18053 h 20586"/>
              <a:gd name="T18" fmla="*/ 5085 w 12877"/>
              <a:gd name="T19" fmla="*/ 15482 h 20586"/>
              <a:gd name="T20" fmla="*/ 0 w 12877"/>
              <a:gd name="T21" fmla="*/ 15482 h 20586"/>
              <a:gd name="T22" fmla="*/ 0 w 12877"/>
              <a:gd name="T23" fmla="*/ 18053 h 20586"/>
              <a:gd name="T24" fmla="*/ 2543 w 12877"/>
              <a:gd name="T25" fmla="*/ 20638 h 20586"/>
              <a:gd name="T26" fmla="*/ 7628 w 12877"/>
              <a:gd name="T27" fmla="*/ 20638 h 20586"/>
              <a:gd name="T28" fmla="*/ 12700 w 12877"/>
              <a:gd name="T29" fmla="*/ 18053 h 20586"/>
              <a:gd name="T30" fmla="*/ 12700 w 12877"/>
              <a:gd name="T31" fmla="*/ 10313 h 20586"/>
              <a:gd name="T32" fmla="*/ 7628 w 12877"/>
              <a:gd name="T33" fmla="*/ 7741 h 20586"/>
              <a:gd name="T34" fmla="*/ 5085 w 12877"/>
              <a:gd name="T35" fmla="*/ 7741 h 20586"/>
              <a:gd name="T36" fmla="*/ 5085 w 12877"/>
              <a:gd name="T37" fmla="*/ 5156 h 2058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2877" h="20586">
                <a:moveTo>
                  <a:pt x="5156" y="5143"/>
                </a:moveTo>
                <a:lnTo>
                  <a:pt x="10299" y="5143"/>
                </a:lnTo>
                <a:lnTo>
                  <a:pt x="10299" y="0"/>
                </a:lnTo>
                <a:lnTo>
                  <a:pt x="0" y="0"/>
                </a:lnTo>
                <a:lnTo>
                  <a:pt x="0" y="7721"/>
                </a:lnTo>
                <a:lnTo>
                  <a:pt x="2578" y="12865"/>
                </a:lnTo>
                <a:lnTo>
                  <a:pt x="7734" y="12865"/>
                </a:lnTo>
                <a:lnTo>
                  <a:pt x="7734" y="18008"/>
                </a:lnTo>
                <a:lnTo>
                  <a:pt x="5156" y="18008"/>
                </a:lnTo>
                <a:lnTo>
                  <a:pt x="5156" y="15443"/>
                </a:lnTo>
                <a:lnTo>
                  <a:pt x="0" y="15443"/>
                </a:lnTo>
                <a:lnTo>
                  <a:pt x="0" y="18008"/>
                </a:lnTo>
                <a:lnTo>
                  <a:pt x="2578" y="20586"/>
                </a:lnTo>
                <a:lnTo>
                  <a:pt x="7734" y="20586"/>
                </a:lnTo>
                <a:lnTo>
                  <a:pt x="12877" y="18008"/>
                </a:lnTo>
                <a:lnTo>
                  <a:pt x="12877" y="10287"/>
                </a:lnTo>
                <a:lnTo>
                  <a:pt x="7734" y="7721"/>
                </a:lnTo>
                <a:lnTo>
                  <a:pt x="5156" y="7721"/>
                </a:lnTo>
                <a:lnTo>
                  <a:pt x="5156" y="514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2268" name="object 286"/>
          <p:cNvSpPr>
            <a:spLocks/>
          </p:cNvSpPr>
          <p:nvPr/>
        </p:nvSpPr>
        <p:spPr bwMode="auto">
          <a:xfrm>
            <a:off x="4822481" y="2232738"/>
            <a:ext cx="11516" cy="20154"/>
          </a:xfrm>
          <a:custGeom>
            <a:avLst/>
            <a:gdLst>
              <a:gd name="T0" fmla="*/ 5077 w 12865"/>
              <a:gd name="T1" fmla="*/ 7408 h 23164"/>
              <a:gd name="T2" fmla="*/ 5077 w 12865"/>
              <a:gd name="T3" fmla="*/ 12343 h 23164"/>
              <a:gd name="T4" fmla="*/ 7622 w 12865"/>
              <a:gd name="T5" fmla="*/ 12343 h 23164"/>
              <a:gd name="T6" fmla="*/ 7622 w 12865"/>
              <a:gd name="T7" fmla="*/ 17290 h 23164"/>
              <a:gd name="T8" fmla="*/ 5077 w 12865"/>
              <a:gd name="T9" fmla="*/ 17290 h 23164"/>
              <a:gd name="T10" fmla="*/ 5077 w 12865"/>
              <a:gd name="T11" fmla="*/ 22225 h 23164"/>
              <a:gd name="T12" fmla="*/ 10167 w 12865"/>
              <a:gd name="T13" fmla="*/ 22225 h 23164"/>
              <a:gd name="T14" fmla="*/ 12700 w 12865"/>
              <a:gd name="T15" fmla="*/ 17290 h 23164"/>
              <a:gd name="T16" fmla="*/ 12700 w 12865"/>
              <a:gd name="T17" fmla="*/ 9882 h 23164"/>
              <a:gd name="T18" fmla="*/ 10167 w 12865"/>
              <a:gd name="T19" fmla="*/ 7408 h 23164"/>
              <a:gd name="T20" fmla="*/ 5077 w 12865"/>
              <a:gd name="T21" fmla="*/ 7408 h 23164"/>
              <a:gd name="T22" fmla="*/ 5077 w 12865"/>
              <a:gd name="T23" fmla="*/ 22225 h 23164"/>
              <a:gd name="T24" fmla="*/ 5077 w 12865"/>
              <a:gd name="T25" fmla="*/ 4947 h 23164"/>
              <a:gd name="T26" fmla="*/ 7622 w 12865"/>
              <a:gd name="T27" fmla="*/ 4947 h 23164"/>
              <a:gd name="T28" fmla="*/ 7622 w 12865"/>
              <a:gd name="T29" fmla="*/ 7408 h 23164"/>
              <a:gd name="T30" fmla="*/ 12700 w 12865"/>
              <a:gd name="T31" fmla="*/ 7408 h 23164"/>
              <a:gd name="T32" fmla="*/ 12700 w 12865"/>
              <a:gd name="T33" fmla="*/ 2473 h 23164"/>
              <a:gd name="T34" fmla="*/ 10167 w 12865"/>
              <a:gd name="T35" fmla="*/ 0 h 23164"/>
              <a:gd name="T36" fmla="*/ 5077 w 12865"/>
              <a:gd name="T37" fmla="*/ 0 h 23164"/>
              <a:gd name="T38" fmla="*/ 0 w 12865"/>
              <a:gd name="T39" fmla="*/ 2473 h 23164"/>
              <a:gd name="T40" fmla="*/ 0 w 12865"/>
              <a:gd name="T41" fmla="*/ 17290 h 23164"/>
              <a:gd name="T42" fmla="*/ 5077 w 12865"/>
              <a:gd name="T43" fmla="*/ 22225 h 23164"/>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2865" h="23164">
                <a:moveTo>
                  <a:pt x="5143" y="7721"/>
                </a:moveTo>
                <a:lnTo>
                  <a:pt x="5143" y="12865"/>
                </a:lnTo>
                <a:lnTo>
                  <a:pt x="7721" y="12865"/>
                </a:lnTo>
                <a:lnTo>
                  <a:pt x="7721" y="18021"/>
                </a:lnTo>
                <a:lnTo>
                  <a:pt x="5143" y="18021"/>
                </a:lnTo>
                <a:lnTo>
                  <a:pt x="5143" y="23164"/>
                </a:lnTo>
                <a:lnTo>
                  <a:pt x="10299" y="23164"/>
                </a:lnTo>
                <a:lnTo>
                  <a:pt x="12865" y="18021"/>
                </a:lnTo>
                <a:lnTo>
                  <a:pt x="12865" y="10299"/>
                </a:lnTo>
                <a:lnTo>
                  <a:pt x="10299" y="7721"/>
                </a:lnTo>
                <a:lnTo>
                  <a:pt x="5143" y="7721"/>
                </a:lnTo>
                <a:close/>
              </a:path>
              <a:path w="12865" h="23164">
                <a:moveTo>
                  <a:pt x="5143" y="23164"/>
                </a:moveTo>
                <a:lnTo>
                  <a:pt x="5143" y="5156"/>
                </a:lnTo>
                <a:lnTo>
                  <a:pt x="7721" y="5156"/>
                </a:lnTo>
                <a:lnTo>
                  <a:pt x="7721" y="7721"/>
                </a:lnTo>
                <a:lnTo>
                  <a:pt x="12865" y="7721"/>
                </a:lnTo>
                <a:lnTo>
                  <a:pt x="12865" y="2578"/>
                </a:lnTo>
                <a:lnTo>
                  <a:pt x="10299" y="0"/>
                </a:lnTo>
                <a:lnTo>
                  <a:pt x="5143" y="0"/>
                </a:lnTo>
                <a:lnTo>
                  <a:pt x="0" y="2578"/>
                </a:lnTo>
                <a:lnTo>
                  <a:pt x="0" y="18021"/>
                </a:lnTo>
                <a:lnTo>
                  <a:pt x="5143" y="2316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2269" name="object 287"/>
          <p:cNvSpPr>
            <a:spLocks/>
          </p:cNvSpPr>
          <p:nvPr/>
        </p:nvSpPr>
        <p:spPr bwMode="auto">
          <a:xfrm>
            <a:off x="4823921" y="2359418"/>
            <a:ext cx="11516" cy="18714"/>
          </a:xfrm>
          <a:custGeom>
            <a:avLst/>
            <a:gdLst>
              <a:gd name="T0" fmla="*/ 5085 w 12877"/>
              <a:gd name="T1" fmla="*/ 5156 h 20586"/>
              <a:gd name="T2" fmla="*/ 0 w 12877"/>
              <a:gd name="T3" fmla="*/ 20637 h 20586"/>
              <a:gd name="T4" fmla="*/ 5085 w 12877"/>
              <a:gd name="T5" fmla="*/ 20637 h 20586"/>
              <a:gd name="T6" fmla="*/ 12700 w 12877"/>
              <a:gd name="T7" fmla="*/ 5156 h 20586"/>
              <a:gd name="T8" fmla="*/ 12700 w 12877"/>
              <a:gd name="T9" fmla="*/ 0 h 20586"/>
              <a:gd name="T10" fmla="*/ 0 w 12877"/>
              <a:gd name="T11" fmla="*/ 0 h 20586"/>
              <a:gd name="T12" fmla="*/ 0 w 12877"/>
              <a:gd name="T13" fmla="*/ 5156 h 20586"/>
              <a:gd name="T14" fmla="*/ 5085 w 12877"/>
              <a:gd name="T15" fmla="*/ 5156 h 2058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2877" h="20586">
                <a:moveTo>
                  <a:pt x="5156" y="5143"/>
                </a:moveTo>
                <a:lnTo>
                  <a:pt x="0" y="20586"/>
                </a:lnTo>
                <a:lnTo>
                  <a:pt x="5156" y="20586"/>
                </a:lnTo>
                <a:lnTo>
                  <a:pt x="12877" y="5143"/>
                </a:lnTo>
                <a:lnTo>
                  <a:pt x="12877" y="0"/>
                </a:lnTo>
                <a:lnTo>
                  <a:pt x="0" y="0"/>
                </a:lnTo>
                <a:lnTo>
                  <a:pt x="0" y="5143"/>
                </a:lnTo>
                <a:lnTo>
                  <a:pt x="5156" y="514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2270" name="object 288"/>
          <p:cNvSpPr>
            <a:spLocks/>
          </p:cNvSpPr>
          <p:nvPr/>
        </p:nvSpPr>
        <p:spPr bwMode="auto">
          <a:xfrm>
            <a:off x="4862789" y="1950586"/>
            <a:ext cx="4319" cy="0"/>
          </a:xfrm>
          <a:custGeom>
            <a:avLst/>
            <a:gdLst>
              <a:gd name="T0" fmla="*/ 0 w 5156"/>
              <a:gd name="T1" fmla="*/ 4763 w 5156"/>
              <a:gd name="T2" fmla="*/ 0 60000 65536"/>
              <a:gd name="T3" fmla="*/ 0 60000 65536"/>
            </a:gdLst>
            <a:ahLst/>
            <a:cxnLst>
              <a:cxn ang="T2">
                <a:pos x="T0" y="0"/>
              </a:cxn>
              <a:cxn ang="T3">
                <a:pos x="T1" y="0"/>
              </a:cxn>
            </a:cxnLst>
            <a:rect l="0" t="0" r="r" b="b"/>
            <a:pathLst>
              <a:path w="5156">
                <a:moveTo>
                  <a:pt x="0" y="0"/>
                </a:moveTo>
                <a:lnTo>
                  <a:pt x="5156" y="0"/>
                </a:lnTo>
              </a:path>
            </a:pathLst>
          </a:custGeom>
          <a:noFill/>
          <a:ln w="21856">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271" name="object 289"/>
          <p:cNvSpPr>
            <a:spLocks/>
          </p:cNvSpPr>
          <p:nvPr/>
        </p:nvSpPr>
        <p:spPr bwMode="auto">
          <a:xfrm>
            <a:off x="4869987" y="1944828"/>
            <a:ext cx="7197" cy="10076"/>
          </a:xfrm>
          <a:custGeom>
            <a:avLst/>
            <a:gdLst>
              <a:gd name="T0" fmla="*/ 5287 w 7721"/>
              <a:gd name="T1" fmla="*/ 8885 h 12865"/>
              <a:gd name="T2" fmla="*/ 7937 w 7721"/>
              <a:gd name="T3" fmla="*/ 8885 h 12865"/>
              <a:gd name="T4" fmla="*/ 5287 w 7721"/>
              <a:gd name="T5" fmla="*/ 4442 h 12865"/>
              <a:gd name="T6" fmla="*/ 5287 w 7721"/>
              <a:gd name="T7" fmla="*/ 0 h 12865"/>
              <a:gd name="T8" fmla="*/ 5287 w 7721"/>
              <a:gd name="T9" fmla="*/ 8885 h 12865"/>
              <a:gd name="T10" fmla="*/ 7937 w 7721"/>
              <a:gd name="T11" fmla="*/ 4442 h 12865"/>
              <a:gd name="T12" fmla="*/ 13225 w 7721"/>
              <a:gd name="T13" fmla="*/ 13339 h 12865"/>
              <a:gd name="T14" fmla="*/ 13225 w 7721"/>
              <a:gd name="T15" fmla="*/ 0 h 12865"/>
              <a:gd name="T16" fmla="*/ 7937 w 7721"/>
              <a:gd name="T17" fmla="*/ -2227 h 12865"/>
              <a:gd name="T18" fmla="*/ 2637 w 7721"/>
              <a:gd name="T19" fmla="*/ -2227 h 12865"/>
              <a:gd name="T20" fmla="*/ 0 w 7721"/>
              <a:gd name="T21" fmla="*/ 0 h 12865"/>
              <a:gd name="T22" fmla="*/ 0 w 7721"/>
              <a:gd name="T23" fmla="*/ 6669 h 12865"/>
              <a:gd name="T24" fmla="*/ 2637 w 7721"/>
              <a:gd name="T25" fmla="*/ 8885 h 12865"/>
              <a:gd name="T26" fmla="*/ 0 w 7721"/>
              <a:gd name="T27" fmla="*/ 8885 h 12865"/>
              <a:gd name="T28" fmla="*/ 0 w 7721"/>
              <a:gd name="T29" fmla="*/ 13339 h 12865"/>
              <a:gd name="T30" fmla="*/ 2637 w 7721"/>
              <a:gd name="T31" fmla="*/ 15554 h 12865"/>
              <a:gd name="T32" fmla="*/ 7937 w 7721"/>
              <a:gd name="T33" fmla="*/ 15554 h 12865"/>
              <a:gd name="T34" fmla="*/ 13225 w 7721"/>
              <a:gd name="T35" fmla="*/ 13339 h 12865"/>
              <a:gd name="T36" fmla="*/ 7937 w 7721"/>
              <a:gd name="T37" fmla="*/ 4442 h 12865"/>
              <a:gd name="T38" fmla="*/ 5287 w 7721"/>
              <a:gd name="T39" fmla="*/ 4442 h 12865"/>
              <a:gd name="T40" fmla="*/ 7937 w 7721"/>
              <a:gd name="T41" fmla="*/ 8885 h 12865"/>
              <a:gd name="T42" fmla="*/ 7937 w 7721"/>
              <a:gd name="T43" fmla="*/ 11112 h 12865"/>
              <a:gd name="T44" fmla="*/ 5287 w 7721"/>
              <a:gd name="T45" fmla="*/ 11112 h 12865"/>
              <a:gd name="T46" fmla="*/ 5287 w 7721"/>
              <a:gd name="T47" fmla="*/ 0 h 12865"/>
              <a:gd name="T48" fmla="*/ 7937 w 7721"/>
              <a:gd name="T49" fmla="*/ 0 h 12865"/>
              <a:gd name="T50" fmla="*/ 7937 w 7721"/>
              <a:gd name="T51" fmla="*/ 4442 h 12865"/>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7721" h="12865">
                <a:moveTo>
                  <a:pt x="5143" y="10287"/>
                </a:moveTo>
                <a:lnTo>
                  <a:pt x="7721" y="10287"/>
                </a:lnTo>
                <a:lnTo>
                  <a:pt x="5143" y="5143"/>
                </a:lnTo>
                <a:lnTo>
                  <a:pt x="5143" y="0"/>
                </a:lnTo>
                <a:lnTo>
                  <a:pt x="5143" y="10287"/>
                </a:lnTo>
                <a:close/>
              </a:path>
              <a:path w="7721" h="12865">
                <a:moveTo>
                  <a:pt x="7721" y="5143"/>
                </a:moveTo>
                <a:lnTo>
                  <a:pt x="12865" y="15443"/>
                </a:lnTo>
                <a:lnTo>
                  <a:pt x="12865" y="0"/>
                </a:lnTo>
                <a:lnTo>
                  <a:pt x="7721" y="-2578"/>
                </a:lnTo>
                <a:lnTo>
                  <a:pt x="2565" y="-2578"/>
                </a:lnTo>
                <a:lnTo>
                  <a:pt x="0" y="0"/>
                </a:lnTo>
                <a:lnTo>
                  <a:pt x="0" y="7721"/>
                </a:lnTo>
                <a:lnTo>
                  <a:pt x="2565" y="10287"/>
                </a:lnTo>
                <a:lnTo>
                  <a:pt x="0" y="10287"/>
                </a:lnTo>
                <a:lnTo>
                  <a:pt x="0" y="15443"/>
                </a:lnTo>
                <a:lnTo>
                  <a:pt x="2565" y="18008"/>
                </a:lnTo>
                <a:lnTo>
                  <a:pt x="7721" y="18008"/>
                </a:lnTo>
                <a:lnTo>
                  <a:pt x="12865" y="15443"/>
                </a:lnTo>
                <a:lnTo>
                  <a:pt x="7721" y="5143"/>
                </a:lnTo>
                <a:lnTo>
                  <a:pt x="5143" y="5143"/>
                </a:lnTo>
                <a:lnTo>
                  <a:pt x="7721" y="10287"/>
                </a:lnTo>
                <a:lnTo>
                  <a:pt x="7721" y="12865"/>
                </a:lnTo>
                <a:lnTo>
                  <a:pt x="5143" y="12865"/>
                </a:lnTo>
                <a:lnTo>
                  <a:pt x="5143" y="0"/>
                </a:lnTo>
                <a:lnTo>
                  <a:pt x="7721" y="0"/>
                </a:lnTo>
                <a:lnTo>
                  <a:pt x="7721" y="514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2272" name="object 290"/>
          <p:cNvSpPr>
            <a:spLocks/>
          </p:cNvSpPr>
          <p:nvPr/>
        </p:nvSpPr>
        <p:spPr bwMode="auto">
          <a:xfrm>
            <a:off x="4881503" y="1941949"/>
            <a:ext cx="11516" cy="18714"/>
          </a:xfrm>
          <a:custGeom>
            <a:avLst/>
            <a:gdLst>
              <a:gd name="T0" fmla="*/ 5085 w 12877"/>
              <a:gd name="T1" fmla="*/ 12897 h 20586"/>
              <a:gd name="T2" fmla="*/ 7628 w 12877"/>
              <a:gd name="T3" fmla="*/ 12897 h 20586"/>
              <a:gd name="T4" fmla="*/ 5085 w 12877"/>
              <a:gd name="T5" fmla="*/ 7740 h 20586"/>
              <a:gd name="T6" fmla="*/ 5085 w 12877"/>
              <a:gd name="T7" fmla="*/ 2584 h 20586"/>
              <a:gd name="T8" fmla="*/ 7628 w 12877"/>
              <a:gd name="T9" fmla="*/ 2584 h 20586"/>
              <a:gd name="T10" fmla="*/ 10157 w 12877"/>
              <a:gd name="T11" fmla="*/ 20637 h 20586"/>
              <a:gd name="T12" fmla="*/ 12700 w 12877"/>
              <a:gd name="T13" fmla="*/ 18066 h 20586"/>
              <a:gd name="T14" fmla="*/ 12700 w 12877"/>
              <a:gd name="T15" fmla="*/ 2584 h 20586"/>
              <a:gd name="T16" fmla="*/ 10157 w 12877"/>
              <a:gd name="T17" fmla="*/ 0 h 20586"/>
              <a:gd name="T18" fmla="*/ 5085 w 12877"/>
              <a:gd name="T19" fmla="*/ 0 h 20586"/>
              <a:gd name="T20" fmla="*/ 0 w 12877"/>
              <a:gd name="T21" fmla="*/ 2584 h 20586"/>
              <a:gd name="T22" fmla="*/ 0 w 12877"/>
              <a:gd name="T23" fmla="*/ 10325 h 20586"/>
              <a:gd name="T24" fmla="*/ 5085 w 12877"/>
              <a:gd name="T25" fmla="*/ 12897 h 20586"/>
              <a:gd name="T26" fmla="*/ 7628 w 12877"/>
              <a:gd name="T27" fmla="*/ 12897 h 20586"/>
              <a:gd name="T28" fmla="*/ 7628 w 12877"/>
              <a:gd name="T29" fmla="*/ 15481 h 20586"/>
              <a:gd name="T30" fmla="*/ 5085 w 12877"/>
              <a:gd name="T31" fmla="*/ 15481 h 20586"/>
              <a:gd name="T32" fmla="*/ 5085 w 12877"/>
              <a:gd name="T33" fmla="*/ 12897 h 20586"/>
              <a:gd name="T34" fmla="*/ 0 w 12877"/>
              <a:gd name="T35" fmla="*/ 12897 h 20586"/>
              <a:gd name="T36" fmla="*/ 0 w 12877"/>
              <a:gd name="T37" fmla="*/ 18066 h 20586"/>
              <a:gd name="T38" fmla="*/ 5085 w 12877"/>
              <a:gd name="T39" fmla="*/ 20637 h 20586"/>
              <a:gd name="T40" fmla="*/ 10157 w 12877"/>
              <a:gd name="T41" fmla="*/ 20637 h 20586"/>
              <a:gd name="T42" fmla="*/ 7628 w 12877"/>
              <a:gd name="T43" fmla="*/ 2584 h 20586"/>
              <a:gd name="T44" fmla="*/ 7628 w 12877"/>
              <a:gd name="T45" fmla="*/ 7740 h 20586"/>
              <a:gd name="T46" fmla="*/ 5085 w 12877"/>
              <a:gd name="T47" fmla="*/ 7740 h 20586"/>
              <a:gd name="T48" fmla="*/ 7628 w 12877"/>
              <a:gd name="T49" fmla="*/ 12897 h 2058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2877" h="20586">
                <a:moveTo>
                  <a:pt x="5156" y="12865"/>
                </a:moveTo>
                <a:lnTo>
                  <a:pt x="7734" y="12865"/>
                </a:lnTo>
                <a:lnTo>
                  <a:pt x="5156" y="7721"/>
                </a:lnTo>
                <a:lnTo>
                  <a:pt x="5156" y="2578"/>
                </a:lnTo>
                <a:lnTo>
                  <a:pt x="7734" y="2578"/>
                </a:lnTo>
                <a:lnTo>
                  <a:pt x="10299" y="20586"/>
                </a:lnTo>
                <a:lnTo>
                  <a:pt x="12877" y="18021"/>
                </a:lnTo>
                <a:lnTo>
                  <a:pt x="12877" y="2578"/>
                </a:lnTo>
                <a:lnTo>
                  <a:pt x="10299" y="0"/>
                </a:lnTo>
                <a:lnTo>
                  <a:pt x="5156" y="0"/>
                </a:lnTo>
                <a:lnTo>
                  <a:pt x="0" y="2578"/>
                </a:lnTo>
                <a:lnTo>
                  <a:pt x="0" y="10299"/>
                </a:lnTo>
                <a:lnTo>
                  <a:pt x="5156" y="12865"/>
                </a:lnTo>
                <a:close/>
              </a:path>
              <a:path w="12877" h="20586">
                <a:moveTo>
                  <a:pt x="7734" y="12865"/>
                </a:moveTo>
                <a:lnTo>
                  <a:pt x="7734" y="15443"/>
                </a:lnTo>
                <a:lnTo>
                  <a:pt x="5156" y="15443"/>
                </a:lnTo>
                <a:lnTo>
                  <a:pt x="5156" y="12865"/>
                </a:lnTo>
                <a:lnTo>
                  <a:pt x="0" y="12865"/>
                </a:lnTo>
                <a:lnTo>
                  <a:pt x="0" y="18021"/>
                </a:lnTo>
                <a:lnTo>
                  <a:pt x="5156" y="20586"/>
                </a:lnTo>
                <a:lnTo>
                  <a:pt x="10299" y="20586"/>
                </a:lnTo>
                <a:lnTo>
                  <a:pt x="7734" y="2578"/>
                </a:lnTo>
                <a:lnTo>
                  <a:pt x="7734" y="7721"/>
                </a:lnTo>
                <a:lnTo>
                  <a:pt x="5156" y="7721"/>
                </a:lnTo>
                <a:lnTo>
                  <a:pt x="7734" y="1286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2273" name="object 291"/>
          <p:cNvSpPr>
            <a:spLocks/>
          </p:cNvSpPr>
          <p:nvPr/>
        </p:nvSpPr>
        <p:spPr bwMode="auto">
          <a:xfrm>
            <a:off x="4894459" y="1941949"/>
            <a:ext cx="10077" cy="18714"/>
          </a:xfrm>
          <a:custGeom>
            <a:avLst/>
            <a:gdLst>
              <a:gd name="T0" fmla="*/ 2782 w 10299"/>
              <a:gd name="T1" fmla="*/ 5156 h 20586"/>
              <a:gd name="T2" fmla="*/ 2782 w 10299"/>
              <a:gd name="T3" fmla="*/ 2584 h 20586"/>
              <a:gd name="T4" fmla="*/ 8331 w 10299"/>
              <a:gd name="T5" fmla="*/ 2584 h 20586"/>
              <a:gd name="T6" fmla="*/ 8331 w 10299"/>
              <a:gd name="T7" fmla="*/ 7740 h 20586"/>
              <a:gd name="T8" fmla="*/ 0 w 10299"/>
              <a:gd name="T9" fmla="*/ 15481 h 20586"/>
              <a:gd name="T10" fmla="*/ 0 w 10299"/>
              <a:gd name="T11" fmla="*/ 20637 h 20586"/>
              <a:gd name="T12" fmla="*/ 11113 w 10299"/>
              <a:gd name="T13" fmla="*/ 20637 h 20586"/>
              <a:gd name="T14" fmla="*/ 11113 w 10299"/>
              <a:gd name="T15" fmla="*/ 15481 h 20586"/>
              <a:gd name="T16" fmla="*/ 5549 w 10299"/>
              <a:gd name="T17" fmla="*/ 15481 h 20586"/>
              <a:gd name="T18" fmla="*/ 11113 w 10299"/>
              <a:gd name="T19" fmla="*/ 7740 h 20586"/>
              <a:gd name="T20" fmla="*/ 11113 w 10299"/>
              <a:gd name="T21" fmla="*/ 2584 h 20586"/>
              <a:gd name="T22" fmla="*/ 8331 w 10299"/>
              <a:gd name="T23" fmla="*/ 0 h 20586"/>
              <a:gd name="T24" fmla="*/ 2782 w 10299"/>
              <a:gd name="T25" fmla="*/ 0 h 20586"/>
              <a:gd name="T26" fmla="*/ 0 w 10299"/>
              <a:gd name="T27" fmla="*/ 2584 h 20586"/>
              <a:gd name="T28" fmla="*/ 0 w 10299"/>
              <a:gd name="T29" fmla="*/ 5156 h 20586"/>
              <a:gd name="T30" fmla="*/ 2782 w 10299"/>
              <a:gd name="T31" fmla="*/ 5156 h 2058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0299" h="20586">
                <a:moveTo>
                  <a:pt x="2578" y="5143"/>
                </a:moveTo>
                <a:lnTo>
                  <a:pt x="2578" y="2578"/>
                </a:lnTo>
                <a:lnTo>
                  <a:pt x="7721" y="2578"/>
                </a:lnTo>
                <a:lnTo>
                  <a:pt x="7721" y="7721"/>
                </a:lnTo>
                <a:lnTo>
                  <a:pt x="0" y="15443"/>
                </a:lnTo>
                <a:lnTo>
                  <a:pt x="0" y="20586"/>
                </a:lnTo>
                <a:lnTo>
                  <a:pt x="10299" y="20586"/>
                </a:lnTo>
                <a:lnTo>
                  <a:pt x="10299" y="15443"/>
                </a:lnTo>
                <a:lnTo>
                  <a:pt x="5143" y="15443"/>
                </a:lnTo>
                <a:lnTo>
                  <a:pt x="10299" y="7721"/>
                </a:lnTo>
                <a:lnTo>
                  <a:pt x="10299" y="2578"/>
                </a:lnTo>
                <a:lnTo>
                  <a:pt x="7721" y="0"/>
                </a:lnTo>
                <a:lnTo>
                  <a:pt x="2578" y="0"/>
                </a:lnTo>
                <a:lnTo>
                  <a:pt x="0" y="2578"/>
                </a:lnTo>
                <a:lnTo>
                  <a:pt x="0" y="5143"/>
                </a:lnTo>
                <a:lnTo>
                  <a:pt x="2578" y="514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2274" name="object 292"/>
          <p:cNvSpPr>
            <a:spLocks/>
          </p:cNvSpPr>
          <p:nvPr/>
        </p:nvSpPr>
        <p:spPr bwMode="auto">
          <a:xfrm>
            <a:off x="5232752" y="2260088"/>
            <a:ext cx="23033" cy="21594"/>
          </a:xfrm>
          <a:custGeom>
            <a:avLst/>
            <a:gdLst>
              <a:gd name="T0" fmla="*/ 25400 w 25755"/>
              <a:gd name="T1" fmla="*/ 11907 h 25730"/>
              <a:gd name="T2" fmla="*/ 25400 w 25755"/>
              <a:gd name="T3" fmla="*/ 5335 h 25730"/>
              <a:gd name="T4" fmla="*/ 19713 w 25755"/>
              <a:gd name="T5" fmla="*/ 0 h 25730"/>
              <a:gd name="T6" fmla="*/ 5686 w 25755"/>
              <a:gd name="T7" fmla="*/ 0 h 25730"/>
              <a:gd name="T8" fmla="*/ 0 w 25755"/>
              <a:gd name="T9" fmla="*/ 5335 h 25730"/>
              <a:gd name="T10" fmla="*/ 0 w 25755"/>
              <a:gd name="T11" fmla="*/ 18489 h 25730"/>
              <a:gd name="T12" fmla="*/ 5686 w 25755"/>
              <a:gd name="T13" fmla="*/ 23813 h 25730"/>
              <a:gd name="T14" fmla="*/ 19713 w 25755"/>
              <a:gd name="T15" fmla="*/ 23813 h 25730"/>
              <a:gd name="T16" fmla="*/ 25400 w 25755"/>
              <a:gd name="T17" fmla="*/ 18489 h 25730"/>
              <a:gd name="T18" fmla="*/ 25400 w 25755"/>
              <a:gd name="T19" fmla="*/ 11907 h 2573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755" h="25730">
                <a:moveTo>
                  <a:pt x="25755" y="12865"/>
                </a:moveTo>
                <a:lnTo>
                  <a:pt x="25755" y="5765"/>
                </a:lnTo>
                <a:lnTo>
                  <a:pt x="19989" y="0"/>
                </a:lnTo>
                <a:lnTo>
                  <a:pt x="5765" y="0"/>
                </a:lnTo>
                <a:lnTo>
                  <a:pt x="0" y="5765"/>
                </a:lnTo>
                <a:lnTo>
                  <a:pt x="0" y="19977"/>
                </a:lnTo>
                <a:lnTo>
                  <a:pt x="5765" y="25730"/>
                </a:lnTo>
                <a:lnTo>
                  <a:pt x="19989" y="25730"/>
                </a:lnTo>
                <a:lnTo>
                  <a:pt x="25755" y="19977"/>
                </a:lnTo>
                <a:lnTo>
                  <a:pt x="25755" y="12865"/>
                </a:lnTo>
                <a:close/>
              </a:path>
            </a:pathLst>
          </a:custGeom>
          <a:solidFill>
            <a:srgbClr val="3F3F3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2275" name="object 293"/>
          <p:cNvSpPr>
            <a:spLocks/>
          </p:cNvSpPr>
          <p:nvPr/>
        </p:nvSpPr>
        <p:spPr bwMode="auto">
          <a:xfrm>
            <a:off x="5232752" y="2260088"/>
            <a:ext cx="23033" cy="21594"/>
          </a:xfrm>
          <a:custGeom>
            <a:avLst/>
            <a:gdLst>
              <a:gd name="T0" fmla="*/ 2542 w 25755"/>
              <a:gd name="T1" fmla="*/ 7146 h 25730"/>
              <a:gd name="T2" fmla="*/ 0 w 25755"/>
              <a:gd name="T3" fmla="*/ 7146 h 25730"/>
              <a:gd name="T4" fmla="*/ 0 w 25755"/>
              <a:gd name="T5" fmla="*/ 16678 h 25730"/>
              <a:gd name="T6" fmla="*/ 2542 w 25755"/>
              <a:gd name="T7" fmla="*/ 16678 h 25730"/>
              <a:gd name="T8" fmla="*/ 2542 w 25755"/>
              <a:gd name="T9" fmla="*/ 7146 h 25730"/>
              <a:gd name="T10" fmla="*/ 5072 w 25755"/>
              <a:gd name="T11" fmla="*/ 21438 h 25730"/>
              <a:gd name="T12" fmla="*/ 7615 w 25755"/>
              <a:gd name="T13" fmla="*/ 21438 h 25730"/>
              <a:gd name="T14" fmla="*/ 7615 w 25755"/>
              <a:gd name="T15" fmla="*/ 19052 h 25730"/>
              <a:gd name="T16" fmla="*/ 5072 w 25755"/>
              <a:gd name="T17" fmla="*/ 19052 h 25730"/>
              <a:gd name="T18" fmla="*/ 5072 w 25755"/>
              <a:gd name="T19" fmla="*/ 16678 h 25730"/>
              <a:gd name="T20" fmla="*/ 2542 w 25755"/>
              <a:gd name="T21" fmla="*/ 16678 h 25730"/>
              <a:gd name="T22" fmla="*/ 2542 w 25755"/>
              <a:gd name="T23" fmla="*/ 21438 h 25730"/>
              <a:gd name="T24" fmla="*/ 5072 w 25755"/>
              <a:gd name="T25" fmla="*/ 21438 h 25730"/>
              <a:gd name="T26" fmla="*/ 5072 w 25755"/>
              <a:gd name="T27" fmla="*/ 2386 h 25730"/>
              <a:gd name="T28" fmla="*/ 2542 w 25755"/>
              <a:gd name="T29" fmla="*/ 2386 h 25730"/>
              <a:gd name="T30" fmla="*/ 2542 w 25755"/>
              <a:gd name="T31" fmla="*/ 7146 h 25730"/>
              <a:gd name="T32" fmla="*/ 5072 w 25755"/>
              <a:gd name="T33" fmla="*/ 7146 h 25730"/>
              <a:gd name="T34" fmla="*/ 5072 w 25755"/>
              <a:gd name="T35" fmla="*/ 4760 h 25730"/>
              <a:gd name="T36" fmla="*/ 7615 w 25755"/>
              <a:gd name="T37" fmla="*/ 4760 h 25730"/>
              <a:gd name="T38" fmla="*/ 7615 w 25755"/>
              <a:gd name="T39" fmla="*/ 2386 h 25730"/>
              <a:gd name="T40" fmla="*/ 5072 w 25755"/>
              <a:gd name="T41" fmla="*/ 2386 h 25730"/>
              <a:gd name="T42" fmla="*/ 7615 w 25755"/>
              <a:gd name="T43" fmla="*/ 0 h 25730"/>
              <a:gd name="T44" fmla="*/ 7615 w 25755"/>
              <a:gd name="T45" fmla="*/ 2386 h 25730"/>
              <a:gd name="T46" fmla="*/ 17773 w 25755"/>
              <a:gd name="T47" fmla="*/ 2386 h 25730"/>
              <a:gd name="T48" fmla="*/ 17773 w 25755"/>
              <a:gd name="T49" fmla="*/ 0 h 25730"/>
              <a:gd name="T50" fmla="*/ 7615 w 25755"/>
              <a:gd name="T51" fmla="*/ 0 h 25730"/>
              <a:gd name="T52" fmla="*/ 22858 w 25755"/>
              <a:gd name="T53" fmla="*/ 4760 h 25730"/>
              <a:gd name="T54" fmla="*/ 22858 w 25755"/>
              <a:gd name="T55" fmla="*/ 2386 h 25730"/>
              <a:gd name="T56" fmla="*/ 17773 w 25755"/>
              <a:gd name="T57" fmla="*/ 2386 h 25730"/>
              <a:gd name="T58" fmla="*/ 17773 w 25755"/>
              <a:gd name="T59" fmla="*/ 4760 h 25730"/>
              <a:gd name="T60" fmla="*/ 20315 w 25755"/>
              <a:gd name="T61" fmla="*/ 4760 h 25730"/>
              <a:gd name="T62" fmla="*/ 20315 w 25755"/>
              <a:gd name="T63" fmla="*/ 7146 h 25730"/>
              <a:gd name="T64" fmla="*/ 22858 w 25755"/>
              <a:gd name="T65" fmla="*/ 7146 h 25730"/>
              <a:gd name="T66" fmla="*/ 22858 w 25755"/>
              <a:gd name="T67" fmla="*/ 4760 h 25730"/>
              <a:gd name="T68" fmla="*/ 22858 w 25755"/>
              <a:gd name="T69" fmla="*/ 21438 h 25730"/>
              <a:gd name="T70" fmla="*/ 22858 w 25755"/>
              <a:gd name="T71" fmla="*/ 16678 h 25730"/>
              <a:gd name="T72" fmla="*/ 20315 w 25755"/>
              <a:gd name="T73" fmla="*/ 16678 h 25730"/>
              <a:gd name="T74" fmla="*/ 20315 w 25755"/>
              <a:gd name="T75" fmla="*/ 19052 h 25730"/>
              <a:gd name="T76" fmla="*/ 17773 w 25755"/>
              <a:gd name="T77" fmla="*/ 19052 h 25730"/>
              <a:gd name="T78" fmla="*/ 17773 w 25755"/>
              <a:gd name="T79" fmla="*/ 21438 h 25730"/>
              <a:gd name="T80" fmla="*/ 22858 w 25755"/>
              <a:gd name="T81" fmla="*/ 21438 h 25730"/>
              <a:gd name="T82" fmla="*/ 25400 w 25755"/>
              <a:gd name="T83" fmla="*/ 7146 h 25730"/>
              <a:gd name="T84" fmla="*/ 22858 w 25755"/>
              <a:gd name="T85" fmla="*/ 7146 h 25730"/>
              <a:gd name="T86" fmla="*/ 22858 w 25755"/>
              <a:gd name="T87" fmla="*/ 16678 h 25730"/>
              <a:gd name="T88" fmla="*/ 25400 w 25755"/>
              <a:gd name="T89" fmla="*/ 16678 h 25730"/>
              <a:gd name="T90" fmla="*/ 25400 w 25755"/>
              <a:gd name="T91" fmla="*/ 7146 h 25730"/>
              <a:gd name="T92" fmla="*/ 7615 w 25755"/>
              <a:gd name="T93" fmla="*/ 21438 h 25730"/>
              <a:gd name="T94" fmla="*/ 7615 w 25755"/>
              <a:gd name="T95" fmla="*/ 23813 h 25730"/>
              <a:gd name="T96" fmla="*/ 17773 w 25755"/>
              <a:gd name="T97" fmla="*/ 23813 h 25730"/>
              <a:gd name="T98" fmla="*/ 17773 w 25755"/>
              <a:gd name="T99" fmla="*/ 21438 h 25730"/>
              <a:gd name="T100" fmla="*/ 7615 w 25755"/>
              <a:gd name="T101" fmla="*/ 21438 h 25730"/>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25755" h="25730">
                <a:moveTo>
                  <a:pt x="2578" y="7721"/>
                </a:moveTo>
                <a:lnTo>
                  <a:pt x="0" y="7721"/>
                </a:lnTo>
                <a:lnTo>
                  <a:pt x="0" y="18021"/>
                </a:lnTo>
                <a:lnTo>
                  <a:pt x="2578" y="18021"/>
                </a:lnTo>
                <a:lnTo>
                  <a:pt x="2578" y="7721"/>
                </a:lnTo>
                <a:close/>
              </a:path>
              <a:path w="25755" h="25730">
                <a:moveTo>
                  <a:pt x="5143" y="23164"/>
                </a:moveTo>
                <a:lnTo>
                  <a:pt x="7721" y="23164"/>
                </a:lnTo>
                <a:lnTo>
                  <a:pt x="7721" y="20586"/>
                </a:lnTo>
                <a:lnTo>
                  <a:pt x="5143" y="20586"/>
                </a:lnTo>
                <a:lnTo>
                  <a:pt x="5143" y="18021"/>
                </a:lnTo>
                <a:lnTo>
                  <a:pt x="2578" y="18021"/>
                </a:lnTo>
                <a:lnTo>
                  <a:pt x="2578" y="23164"/>
                </a:lnTo>
                <a:lnTo>
                  <a:pt x="5143" y="23164"/>
                </a:lnTo>
                <a:close/>
              </a:path>
              <a:path w="25755" h="25730">
                <a:moveTo>
                  <a:pt x="5143" y="2578"/>
                </a:moveTo>
                <a:lnTo>
                  <a:pt x="2578" y="2578"/>
                </a:lnTo>
                <a:lnTo>
                  <a:pt x="2578" y="7721"/>
                </a:lnTo>
                <a:lnTo>
                  <a:pt x="5143" y="7721"/>
                </a:lnTo>
                <a:lnTo>
                  <a:pt x="5143" y="5143"/>
                </a:lnTo>
                <a:lnTo>
                  <a:pt x="7721" y="5143"/>
                </a:lnTo>
                <a:lnTo>
                  <a:pt x="7721" y="2578"/>
                </a:lnTo>
                <a:lnTo>
                  <a:pt x="5143" y="2578"/>
                </a:lnTo>
                <a:close/>
              </a:path>
              <a:path w="25755" h="25730">
                <a:moveTo>
                  <a:pt x="7721" y="0"/>
                </a:moveTo>
                <a:lnTo>
                  <a:pt x="7721" y="2578"/>
                </a:lnTo>
                <a:lnTo>
                  <a:pt x="18021" y="2578"/>
                </a:lnTo>
                <a:lnTo>
                  <a:pt x="18021" y="0"/>
                </a:lnTo>
                <a:lnTo>
                  <a:pt x="7721" y="0"/>
                </a:lnTo>
                <a:close/>
              </a:path>
              <a:path w="25755" h="25730">
                <a:moveTo>
                  <a:pt x="23177" y="5143"/>
                </a:moveTo>
                <a:lnTo>
                  <a:pt x="23177" y="2578"/>
                </a:lnTo>
                <a:lnTo>
                  <a:pt x="18021" y="2578"/>
                </a:lnTo>
                <a:lnTo>
                  <a:pt x="18021" y="5143"/>
                </a:lnTo>
                <a:lnTo>
                  <a:pt x="20599" y="5143"/>
                </a:lnTo>
                <a:lnTo>
                  <a:pt x="20599" y="7721"/>
                </a:lnTo>
                <a:lnTo>
                  <a:pt x="23177" y="7721"/>
                </a:lnTo>
                <a:lnTo>
                  <a:pt x="23177" y="5143"/>
                </a:lnTo>
                <a:close/>
              </a:path>
              <a:path w="25755" h="25730">
                <a:moveTo>
                  <a:pt x="23177" y="23164"/>
                </a:moveTo>
                <a:lnTo>
                  <a:pt x="23177" y="18021"/>
                </a:lnTo>
                <a:lnTo>
                  <a:pt x="20599" y="18021"/>
                </a:lnTo>
                <a:lnTo>
                  <a:pt x="20599" y="20586"/>
                </a:lnTo>
                <a:lnTo>
                  <a:pt x="18021" y="20586"/>
                </a:lnTo>
                <a:lnTo>
                  <a:pt x="18021" y="23164"/>
                </a:lnTo>
                <a:lnTo>
                  <a:pt x="23177" y="23164"/>
                </a:lnTo>
                <a:close/>
              </a:path>
              <a:path w="25755" h="25730">
                <a:moveTo>
                  <a:pt x="25755" y="7721"/>
                </a:moveTo>
                <a:lnTo>
                  <a:pt x="23177" y="7721"/>
                </a:lnTo>
                <a:lnTo>
                  <a:pt x="23177" y="18021"/>
                </a:lnTo>
                <a:lnTo>
                  <a:pt x="25755" y="18021"/>
                </a:lnTo>
                <a:lnTo>
                  <a:pt x="25755" y="7721"/>
                </a:lnTo>
                <a:close/>
              </a:path>
              <a:path w="25755" h="25730">
                <a:moveTo>
                  <a:pt x="7721" y="23164"/>
                </a:moveTo>
                <a:lnTo>
                  <a:pt x="7721" y="25730"/>
                </a:lnTo>
                <a:lnTo>
                  <a:pt x="18021" y="25730"/>
                </a:lnTo>
                <a:lnTo>
                  <a:pt x="18021" y="23164"/>
                </a:lnTo>
                <a:lnTo>
                  <a:pt x="7721" y="2316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2276" name="object 294"/>
          <p:cNvSpPr>
            <a:spLocks/>
          </p:cNvSpPr>
          <p:nvPr/>
        </p:nvSpPr>
        <p:spPr bwMode="auto">
          <a:xfrm>
            <a:off x="5232752" y="2355098"/>
            <a:ext cx="23033" cy="24473"/>
          </a:xfrm>
          <a:custGeom>
            <a:avLst/>
            <a:gdLst>
              <a:gd name="T0" fmla="*/ 25400 w 25755"/>
              <a:gd name="T1" fmla="*/ 13500 h 28308"/>
              <a:gd name="T2" fmla="*/ 25400 w 25755"/>
              <a:gd name="T3" fmla="*/ 6042 h 28308"/>
              <a:gd name="T4" fmla="*/ 19713 w 25755"/>
              <a:gd name="T5" fmla="*/ 0 h 28308"/>
              <a:gd name="T6" fmla="*/ 5686 w 25755"/>
              <a:gd name="T7" fmla="*/ 0 h 28308"/>
              <a:gd name="T8" fmla="*/ 0 w 25755"/>
              <a:gd name="T9" fmla="*/ 6042 h 28308"/>
              <a:gd name="T10" fmla="*/ 0 w 25755"/>
              <a:gd name="T11" fmla="*/ 20946 h 28308"/>
              <a:gd name="T12" fmla="*/ 5686 w 25755"/>
              <a:gd name="T13" fmla="*/ 26988 h 28308"/>
              <a:gd name="T14" fmla="*/ 19713 w 25755"/>
              <a:gd name="T15" fmla="*/ 26988 h 28308"/>
              <a:gd name="T16" fmla="*/ 25400 w 25755"/>
              <a:gd name="T17" fmla="*/ 20946 h 28308"/>
              <a:gd name="T18" fmla="*/ 25400 w 25755"/>
              <a:gd name="T19" fmla="*/ 13500 h 2830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755" h="28308">
                <a:moveTo>
                  <a:pt x="25755" y="14160"/>
                </a:moveTo>
                <a:lnTo>
                  <a:pt x="25755" y="6337"/>
                </a:lnTo>
                <a:lnTo>
                  <a:pt x="19989" y="0"/>
                </a:lnTo>
                <a:lnTo>
                  <a:pt x="5765" y="0"/>
                </a:lnTo>
                <a:lnTo>
                  <a:pt x="0" y="6337"/>
                </a:lnTo>
                <a:lnTo>
                  <a:pt x="0" y="21971"/>
                </a:lnTo>
                <a:lnTo>
                  <a:pt x="5765" y="28308"/>
                </a:lnTo>
                <a:lnTo>
                  <a:pt x="19989" y="28308"/>
                </a:lnTo>
                <a:lnTo>
                  <a:pt x="25755" y="21971"/>
                </a:lnTo>
                <a:lnTo>
                  <a:pt x="25755" y="14160"/>
                </a:lnTo>
                <a:close/>
              </a:path>
            </a:pathLst>
          </a:custGeom>
          <a:solidFill>
            <a:srgbClr val="3F3F3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2277" name="object 295"/>
          <p:cNvSpPr>
            <a:spLocks/>
          </p:cNvSpPr>
          <p:nvPr/>
        </p:nvSpPr>
        <p:spPr bwMode="auto">
          <a:xfrm>
            <a:off x="5232752" y="2355098"/>
            <a:ext cx="23033" cy="24473"/>
          </a:xfrm>
          <a:custGeom>
            <a:avLst/>
            <a:gdLst>
              <a:gd name="T0" fmla="*/ 2542 w 25755"/>
              <a:gd name="T1" fmla="*/ 7361 h 28308"/>
              <a:gd name="T2" fmla="*/ 0 w 25755"/>
              <a:gd name="T3" fmla="*/ 7361 h 28308"/>
              <a:gd name="T4" fmla="*/ 0 w 25755"/>
              <a:gd name="T5" fmla="*/ 19626 h 28308"/>
              <a:gd name="T6" fmla="*/ 2542 w 25755"/>
              <a:gd name="T7" fmla="*/ 19626 h 28308"/>
              <a:gd name="T8" fmla="*/ 2542 w 25755"/>
              <a:gd name="T9" fmla="*/ 7361 h 28308"/>
              <a:gd name="T10" fmla="*/ 5072 w 25755"/>
              <a:gd name="T11" fmla="*/ 2458 h 28308"/>
              <a:gd name="T12" fmla="*/ 2542 w 25755"/>
              <a:gd name="T13" fmla="*/ 4916 h 28308"/>
              <a:gd name="T14" fmla="*/ 2542 w 25755"/>
              <a:gd name="T15" fmla="*/ 7361 h 28308"/>
              <a:gd name="T16" fmla="*/ 5072 w 25755"/>
              <a:gd name="T17" fmla="*/ 7361 h 28308"/>
              <a:gd name="T18" fmla="*/ 7615 w 25755"/>
              <a:gd name="T19" fmla="*/ 4916 h 28308"/>
              <a:gd name="T20" fmla="*/ 7615 w 25755"/>
              <a:gd name="T21" fmla="*/ 2458 h 28308"/>
              <a:gd name="T22" fmla="*/ 5072 w 25755"/>
              <a:gd name="T23" fmla="*/ 2458 h 28308"/>
              <a:gd name="T24" fmla="*/ 7615 w 25755"/>
              <a:gd name="T25" fmla="*/ 0 h 28308"/>
              <a:gd name="T26" fmla="*/ 7615 w 25755"/>
              <a:gd name="T27" fmla="*/ 2458 h 28308"/>
              <a:gd name="T28" fmla="*/ 17773 w 25755"/>
              <a:gd name="T29" fmla="*/ 2458 h 28308"/>
              <a:gd name="T30" fmla="*/ 17773 w 25755"/>
              <a:gd name="T31" fmla="*/ 0 h 28308"/>
              <a:gd name="T32" fmla="*/ 7615 w 25755"/>
              <a:gd name="T33" fmla="*/ 0 h 28308"/>
              <a:gd name="T34" fmla="*/ 7615 w 25755"/>
              <a:gd name="T35" fmla="*/ 24542 h 28308"/>
              <a:gd name="T36" fmla="*/ 7615 w 25755"/>
              <a:gd name="T37" fmla="*/ 26988 h 28308"/>
              <a:gd name="T38" fmla="*/ 17773 w 25755"/>
              <a:gd name="T39" fmla="*/ 26988 h 28308"/>
              <a:gd name="T40" fmla="*/ 17773 w 25755"/>
              <a:gd name="T41" fmla="*/ 24542 h 28308"/>
              <a:gd name="T42" fmla="*/ 7615 w 25755"/>
              <a:gd name="T43" fmla="*/ 24542 h 28308"/>
              <a:gd name="T44" fmla="*/ 20315 w 25755"/>
              <a:gd name="T45" fmla="*/ 19626 h 28308"/>
              <a:gd name="T46" fmla="*/ 17773 w 25755"/>
              <a:gd name="T47" fmla="*/ 22084 h 28308"/>
              <a:gd name="T48" fmla="*/ 17773 w 25755"/>
              <a:gd name="T49" fmla="*/ 24542 h 28308"/>
              <a:gd name="T50" fmla="*/ 20315 w 25755"/>
              <a:gd name="T51" fmla="*/ 24542 h 28308"/>
              <a:gd name="T52" fmla="*/ 22858 w 25755"/>
              <a:gd name="T53" fmla="*/ 22084 h 28308"/>
              <a:gd name="T54" fmla="*/ 22858 w 25755"/>
              <a:gd name="T55" fmla="*/ 19626 h 28308"/>
              <a:gd name="T56" fmla="*/ 20315 w 25755"/>
              <a:gd name="T57" fmla="*/ 19626 h 28308"/>
              <a:gd name="T58" fmla="*/ 20315 w 25755"/>
              <a:gd name="T59" fmla="*/ 2458 h 28308"/>
              <a:gd name="T60" fmla="*/ 17773 w 25755"/>
              <a:gd name="T61" fmla="*/ 2458 h 28308"/>
              <a:gd name="T62" fmla="*/ 17773 w 25755"/>
              <a:gd name="T63" fmla="*/ 4916 h 28308"/>
              <a:gd name="T64" fmla="*/ 20315 w 25755"/>
              <a:gd name="T65" fmla="*/ 7361 h 28308"/>
              <a:gd name="T66" fmla="*/ 22858 w 25755"/>
              <a:gd name="T67" fmla="*/ 7361 h 28308"/>
              <a:gd name="T68" fmla="*/ 22858 w 25755"/>
              <a:gd name="T69" fmla="*/ 4916 h 28308"/>
              <a:gd name="T70" fmla="*/ 20315 w 25755"/>
              <a:gd name="T71" fmla="*/ 2458 h 28308"/>
              <a:gd name="T72" fmla="*/ 25400 w 25755"/>
              <a:gd name="T73" fmla="*/ 7361 h 28308"/>
              <a:gd name="T74" fmla="*/ 22858 w 25755"/>
              <a:gd name="T75" fmla="*/ 7361 h 28308"/>
              <a:gd name="T76" fmla="*/ 22858 w 25755"/>
              <a:gd name="T77" fmla="*/ 19626 h 28308"/>
              <a:gd name="T78" fmla="*/ 25400 w 25755"/>
              <a:gd name="T79" fmla="*/ 19626 h 28308"/>
              <a:gd name="T80" fmla="*/ 25400 w 25755"/>
              <a:gd name="T81" fmla="*/ 7361 h 28308"/>
              <a:gd name="T82" fmla="*/ 5072 w 25755"/>
              <a:gd name="T83" fmla="*/ 19626 h 28308"/>
              <a:gd name="T84" fmla="*/ 2542 w 25755"/>
              <a:gd name="T85" fmla="*/ 19626 h 28308"/>
              <a:gd name="T86" fmla="*/ 2542 w 25755"/>
              <a:gd name="T87" fmla="*/ 22084 h 28308"/>
              <a:gd name="T88" fmla="*/ 5072 w 25755"/>
              <a:gd name="T89" fmla="*/ 24542 h 28308"/>
              <a:gd name="T90" fmla="*/ 7615 w 25755"/>
              <a:gd name="T91" fmla="*/ 24542 h 28308"/>
              <a:gd name="T92" fmla="*/ 7615 w 25755"/>
              <a:gd name="T93" fmla="*/ 22084 h 28308"/>
              <a:gd name="T94" fmla="*/ 5072 w 25755"/>
              <a:gd name="T95" fmla="*/ 19626 h 28308"/>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25755" h="28308">
                <a:moveTo>
                  <a:pt x="2578" y="7721"/>
                </a:moveTo>
                <a:lnTo>
                  <a:pt x="0" y="7721"/>
                </a:lnTo>
                <a:lnTo>
                  <a:pt x="0" y="20586"/>
                </a:lnTo>
                <a:lnTo>
                  <a:pt x="2578" y="20586"/>
                </a:lnTo>
                <a:lnTo>
                  <a:pt x="2578" y="7721"/>
                </a:lnTo>
                <a:close/>
              </a:path>
              <a:path w="25755" h="28308">
                <a:moveTo>
                  <a:pt x="5143" y="2578"/>
                </a:moveTo>
                <a:lnTo>
                  <a:pt x="2578" y="5156"/>
                </a:lnTo>
                <a:lnTo>
                  <a:pt x="2578" y="7721"/>
                </a:lnTo>
                <a:lnTo>
                  <a:pt x="5143" y="7721"/>
                </a:lnTo>
                <a:lnTo>
                  <a:pt x="7721" y="5156"/>
                </a:lnTo>
                <a:lnTo>
                  <a:pt x="7721" y="2578"/>
                </a:lnTo>
                <a:lnTo>
                  <a:pt x="5143" y="2578"/>
                </a:lnTo>
                <a:close/>
              </a:path>
              <a:path w="25755" h="28308">
                <a:moveTo>
                  <a:pt x="7721" y="0"/>
                </a:moveTo>
                <a:lnTo>
                  <a:pt x="7721" y="2578"/>
                </a:lnTo>
                <a:lnTo>
                  <a:pt x="18021" y="2578"/>
                </a:lnTo>
                <a:lnTo>
                  <a:pt x="18021" y="0"/>
                </a:lnTo>
                <a:lnTo>
                  <a:pt x="7721" y="0"/>
                </a:lnTo>
                <a:close/>
              </a:path>
              <a:path w="25755" h="28308">
                <a:moveTo>
                  <a:pt x="7721" y="25742"/>
                </a:moveTo>
                <a:lnTo>
                  <a:pt x="7721" y="28308"/>
                </a:lnTo>
                <a:lnTo>
                  <a:pt x="18021" y="28308"/>
                </a:lnTo>
                <a:lnTo>
                  <a:pt x="18021" y="25742"/>
                </a:lnTo>
                <a:lnTo>
                  <a:pt x="7721" y="25742"/>
                </a:lnTo>
                <a:close/>
              </a:path>
              <a:path w="25755" h="28308">
                <a:moveTo>
                  <a:pt x="20599" y="20586"/>
                </a:moveTo>
                <a:lnTo>
                  <a:pt x="18021" y="23164"/>
                </a:lnTo>
                <a:lnTo>
                  <a:pt x="18021" y="25742"/>
                </a:lnTo>
                <a:lnTo>
                  <a:pt x="20599" y="25742"/>
                </a:lnTo>
                <a:lnTo>
                  <a:pt x="23177" y="23164"/>
                </a:lnTo>
                <a:lnTo>
                  <a:pt x="23177" y="20586"/>
                </a:lnTo>
                <a:lnTo>
                  <a:pt x="20599" y="20586"/>
                </a:lnTo>
                <a:close/>
              </a:path>
              <a:path w="25755" h="28308">
                <a:moveTo>
                  <a:pt x="20599" y="2578"/>
                </a:moveTo>
                <a:lnTo>
                  <a:pt x="18021" y="2578"/>
                </a:lnTo>
                <a:lnTo>
                  <a:pt x="18021" y="5156"/>
                </a:lnTo>
                <a:lnTo>
                  <a:pt x="20599" y="7721"/>
                </a:lnTo>
                <a:lnTo>
                  <a:pt x="23177" y="7721"/>
                </a:lnTo>
                <a:lnTo>
                  <a:pt x="23177" y="5156"/>
                </a:lnTo>
                <a:lnTo>
                  <a:pt x="20599" y="2578"/>
                </a:lnTo>
                <a:close/>
              </a:path>
              <a:path w="25755" h="28308">
                <a:moveTo>
                  <a:pt x="25755" y="7721"/>
                </a:moveTo>
                <a:lnTo>
                  <a:pt x="23177" y="7721"/>
                </a:lnTo>
                <a:lnTo>
                  <a:pt x="23177" y="20586"/>
                </a:lnTo>
                <a:lnTo>
                  <a:pt x="25755" y="20586"/>
                </a:lnTo>
                <a:lnTo>
                  <a:pt x="25755" y="7721"/>
                </a:lnTo>
                <a:close/>
              </a:path>
              <a:path w="25755" h="28308">
                <a:moveTo>
                  <a:pt x="5143" y="20586"/>
                </a:moveTo>
                <a:lnTo>
                  <a:pt x="2578" y="20586"/>
                </a:lnTo>
                <a:lnTo>
                  <a:pt x="2578" y="23164"/>
                </a:lnTo>
                <a:lnTo>
                  <a:pt x="5143" y="25742"/>
                </a:lnTo>
                <a:lnTo>
                  <a:pt x="7721" y="25742"/>
                </a:lnTo>
                <a:lnTo>
                  <a:pt x="7721" y="23164"/>
                </a:lnTo>
                <a:lnTo>
                  <a:pt x="5143" y="2058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2278" name="object 296"/>
          <p:cNvSpPr>
            <a:spLocks/>
          </p:cNvSpPr>
          <p:nvPr/>
        </p:nvSpPr>
        <p:spPr bwMode="auto">
          <a:xfrm>
            <a:off x="5232752" y="2452988"/>
            <a:ext cx="23033" cy="21594"/>
          </a:xfrm>
          <a:custGeom>
            <a:avLst/>
            <a:gdLst>
              <a:gd name="T0" fmla="*/ 25400 w 25755"/>
              <a:gd name="T1" fmla="*/ 11901 h 25742"/>
              <a:gd name="T2" fmla="*/ 25400 w 25755"/>
              <a:gd name="T3" fmla="*/ 5333 h 25742"/>
              <a:gd name="T4" fmla="*/ 19713 w 25755"/>
              <a:gd name="T5" fmla="*/ 0 h 25742"/>
              <a:gd name="T6" fmla="*/ 5686 w 25755"/>
              <a:gd name="T7" fmla="*/ 0 h 25742"/>
              <a:gd name="T8" fmla="*/ 0 w 25755"/>
              <a:gd name="T9" fmla="*/ 5333 h 25742"/>
              <a:gd name="T10" fmla="*/ 0 w 25755"/>
              <a:gd name="T11" fmla="*/ 18480 h 25742"/>
              <a:gd name="T12" fmla="*/ 5686 w 25755"/>
              <a:gd name="T13" fmla="*/ 23813 h 25742"/>
              <a:gd name="T14" fmla="*/ 19713 w 25755"/>
              <a:gd name="T15" fmla="*/ 23813 h 25742"/>
              <a:gd name="T16" fmla="*/ 25400 w 25755"/>
              <a:gd name="T17" fmla="*/ 18480 h 25742"/>
              <a:gd name="T18" fmla="*/ 25400 w 25755"/>
              <a:gd name="T19" fmla="*/ 11901 h 2574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755" h="25742">
                <a:moveTo>
                  <a:pt x="25755" y="12865"/>
                </a:moveTo>
                <a:lnTo>
                  <a:pt x="25755" y="5765"/>
                </a:lnTo>
                <a:lnTo>
                  <a:pt x="19989" y="0"/>
                </a:lnTo>
                <a:lnTo>
                  <a:pt x="5765" y="0"/>
                </a:lnTo>
                <a:lnTo>
                  <a:pt x="0" y="5765"/>
                </a:lnTo>
                <a:lnTo>
                  <a:pt x="0" y="19977"/>
                </a:lnTo>
                <a:lnTo>
                  <a:pt x="5765" y="25742"/>
                </a:lnTo>
                <a:lnTo>
                  <a:pt x="19989" y="25742"/>
                </a:lnTo>
                <a:lnTo>
                  <a:pt x="25755" y="19977"/>
                </a:lnTo>
                <a:lnTo>
                  <a:pt x="25755" y="12865"/>
                </a:lnTo>
                <a:close/>
              </a:path>
            </a:pathLst>
          </a:custGeom>
          <a:solidFill>
            <a:srgbClr val="3F3F3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2279" name="object 297"/>
          <p:cNvSpPr>
            <a:spLocks/>
          </p:cNvSpPr>
          <p:nvPr/>
        </p:nvSpPr>
        <p:spPr bwMode="auto">
          <a:xfrm>
            <a:off x="5232752" y="2452988"/>
            <a:ext cx="23033" cy="21594"/>
          </a:xfrm>
          <a:custGeom>
            <a:avLst/>
            <a:gdLst>
              <a:gd name="T0" fmla="*/ 2542 w 25755"/>
              <a:gd name="T1" fmla="*/ 7142 h 25742"/>
              <a:gd name="T2" fmla="*/ 0 w 25755"/>
              <a:gd name="T3" fmla="*/ 7142 h 25742"/>
              <a:gd name="T4" fmla="*/ 0 w 25755"/>
              <a:gd name="T5" fmla="*/ 16671 h 25742"/>
              <a:gd name="T6" fmla="*/ 2542 w 25755"/>
              <a:gd name="T7" fmla="*/ 16671 h 25742"/>
              <a:gd name="T8" fmla="*/ 2542 w 25755"/>
              <a:gd name="T9" fmla="*/ 7142 h 25742"/>
              <a:gd name="T10" fmla="*/ 5072 w 25755"/>
              <a:gd name="T11" fmla="*/ 21428 h 25742"/>
              <a:gd name="T12" fmla="*/ 7615 w 25755"/>
              <a:gd name="T13" fmla="*/ 21428 h 25742"/>
              <a:gd name="T14" fmla="*/ 7615 w 25755"/>
              <a:gd name="T15" fmla="*/ 19043 h 25742"/>
              <a:gd name="T16" fmla="*/ 5072 w 25755"/>
              <a:gd name="T17" fmla="*/ 19043 h 25742"/>
              <a:gd name="T18" fmla="*/ 5072 w 25755"/>
              <a:gd name="T19" fmla="*/ 16671 h 25742"/>
              <a:gd name="T20" fmla="*/ 2542 w 25755"/>
              <a:gd name="T21" fmla="*/ 16671 h 25742"/>
              <a:gd name="T22" fmla="*/ 2542 w 25755"/>
              <a:gd name="T23" fmla="*/ 21428 h 25742"/>
              <a:gd name="T24" fmla="*/ 5072 w 25755"/>
              <a:gd name="T25" fmla="*/ 21428 h 25742"/>
              <a:gd name="T26" fmla="*/ 5072 w 25755"/>
              <a:gd name="T27" fmla="*/ 2385 h 25742"/>
              <a:gd name="T28" fmla="*/ 2542 w 25755"/>
              <a:gd name="T29" fmla="*/ 2385 h 25742"/>
              <a:gd name="T30" fmla="*/ 2542 w 25755"/>
              <a:gd name="T31" fmla="*/ 7142 h 25742"/>
              <a:gd name="T32" fmla="*/ 5072 w 25755"/>
              <a:gd name="T33" fmla="*/ 7142 h 25742"/>
              <a:gd name="T34" fmla="*/ 5072 w 25755"/>
              <a:gd name="T35" fmla="*/ 4770 h 25742"/>
              <a:gd name="T36" fmla="*/ 7615 w 25755"/>
              <a:gd name="T37" fmla="*/ 4770 h 25742"/>
              <a:gd name="T38" fmla="*/ 7615 w 25755"/>
              <a:gd name="T39" fmla="*/ 2385 h 25742"/>
              <a:gd name="T40" fmla="*/ 5072 w 25755"/>
              <a:gd name="T41" fmla="*/ 2385 h 25742"/>
              <a:gd name="T42" fmla="*/ 7615 w 25755"/>
              <a:gd name="T43" fmla="*/ 0 h 25742"/>
              <a:gd name="T44" fmla="*/ 7615 w 25755"/>
              <a:gd name="T45" fmla="*/ 2385 h 25742"/>
              <a:gd name="T46" fmla="*/ 17773 w 25755"/>
              <a:gd name="T47" fmla="*/ 2385 h 25742"/>
              <a:gd name="T48" fmla="*/ 17773 w 25755"/>
              <a:gd name="T49" fmla="*/ 0 h 25742"/>
              <a:gd name="T50" fmla="*/ 7615 w 25755"/>
              <a:gd name="T51" fmla="*/ 0 h 25742"/>
              <a:gd name="T52" fmla="*/ 22858 w 25755"/>
              <a:gd name="T53" fmla="*/ 4770 h 25742"/>
              <a:gd name="T54" fmla="*/ 22858 w 25755"/>
              <a:gd name="T55" fmla="*/ 2385 h 25742"/>
              <a:gd name="T56" fmla="*/ 17773 w 25755"/>
              <a:gd name="T57" fmla="*/ 2385 h 25742"/>
              <a:gd name="T58" fmla="*/ 17773 w 25755"/>
              <a:gd name="T59" fmla="*/ 4770 h 25742"/>
              <a:gd name="T60" fmla="*/ 20315 w 25755"/>
              <a:gd name="T61" fmla="*/ 4770 h 25742"/>
              <a:gd name="T62" fmla="*/ 20315 w 25755"/>
              <a:gd name="T63" fmla="*/ 7142 h 25742"/>
              <a:gd name="T64" fmla="*/ 22858 w 25755"/>
              <a:gd name="T65" fmla="*/ 7142 h 25742"/>
              <a:gd name="T66" fmla="*/ 22858 w 25755"/>
              <a:gd name="T67" fmla="*/ 4770 h 25742"/>
              <a:gd name="T68" fmla="*/ 22858 w 25755"/>
              <a:gd name="T69" fmla="*/ 21428 h 25742"/>
              <a:gd name="T70" fmla="*/ 22858 w 25755"/>
              <a:gd name="T71" fmla="*/ 16671 h 25742"/>
              <a:gd name="T72" fmla="*/ 20315 w 25755"/>
              <a:gd name="T73" fmla="*/ 16671 h 25742"/>
              <a:gd name="T74" fmla="*/ 20315 w 25755"/>
              <a:gd name="T75" fmla="*/ 19043 h 25742"/>
              <a:gd name="T76" fmla="*/ 17773 w 25755"/>
              <a:gd name="T77" fmla="*/ 19043 h 25742"/>
              <a:gd name="T78" fmla="*/ 17773 w 25755"/>
              <a:gd name="T79" fmla="*/ 21428 h 25742"/>
              <a:gd name="T80" fmla="*/ 22858 w 25755"/>
              <a:gd name="T81" fmla="*/ 21428 h 25742"/>
              <a:gd name="T82" fmla="*/ 25400 w 25755"/>
              <a:gd name="T83" fmla="*/ 7142 h 25742"/>
              <a:gd name="T84" fmla="*/ 22858 w 25755"/>
              <a:gd name="T85" fmla="*/ 7142 h 25742"/>
              <a:gd name="T86" fmla="*/ 22858 w 25755"/>
              <a:gd name="T87" fmla="*/ 16671 h 25742"/>
              <a:gd name="T88" fmla="*/ 25400 w 25755"/>
              <a:gd name="T89" fmla="*/ 16671 h 25742"/>
              <a:gd name="T90" fmla="*/ 25400 w 25755"/>
              <a:gd name="T91" fmla="*/ 7142 h 25742"/>
              <a:gd name="T92" fmla="*/ 7615 w 25755"/>
              <a:gd name="T93" fmla="*/ 21428 h 25742"/>
              <a:gd name="T94" fmla="*/ 7615 w 25755"/>
              <a:gd name="T95" fmla="*/ 23813 h 25742"/>
              <a:gd name="T96" fmla="*/ 17773 w 25755"/>
              <a:gd name="T97" fmla="*/ 23813 h 25742"/>
              <a:gd name="T98" fmla="*/ 17773 w 25755"/>
              <a:gd name="T99" fmla="*/ 21428 h 25742"/>
              <a:gd name="T100" fmla="*/ 7615 w 25755"/>
              <a:gd name="T101" fmla="*/ 21428 h 2574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25755" h="25742">
                <a:moveTo>
                  <a:pt x="2578" y="7721"/>
                </a:moveTo>
                <a:lnTo>
                  <a:pt x="0" y="7721"/>
                </a:lnTo>
                <a:lnTo>
                  <a:pt x="0" y="18021"/>
                </a:lnTo>
                <a:lnTo>
                  <a:pt x="2578" y="18021"/>
                </a:lnTo>
                <a:lnTo>
                  <a:pt x="2578" y="7721"/>
                </a:lnTo>
                <a:close/>
              </a:path>
              <a:path w="25755" h="25742">
                <a:moveTo>
                  <a:pt x="5143" y="23164"/>
                </a:moveTo>
                <a:lnTo>
                  <a:pt x="7721" y="23164"/>
                </a:lnTo>
                <a:lnTo>
                  <a:pt x="7721" y="20586"/>
                </a:lnTo>
                <a:lnTo>
                  <a:pt x="5143" y="20586"/>
                </a:lnTo>
                <a:lnTo>
                  <a:pt x="5143" y="18021"/>
                </a:lnTo>
                <a:lnTo>
                  <a:pt x="2578" y="18021"/>
                </a:lnTo>
                <a:lnTo>
                  <a:pt x="2578" y="23164"/>
                </a:lnTo>
                <a:lnTo>
                  <a:pt x="5143" y="23164"/>
                </a:lnTo>
                <a:close/>
              </a:path>
              <a:path w="25755" h="25742">
                <a:moveTo>
                  <a:pt x="5143" y="2578"/>
                </a:moveTo>
                <a:lnTo>
                  <a:pt x="2578" y="2578"/>
                </a:lnTo>
                <a:lnTo>
                  <a:pt x="2578" y="7721"/>
                </a:lnTo>
                <a:lnTo>
                  <a:pt x="5143" y="7721"/>
                </a:lnTo>
                <a:lnTo>
                  <a:pt x="5143" y="5156"/>
                </a:lnTo>
                <a:lnTo>
                  <a:pt x="7721" y="5156"/>
                </a:lnTo>
                <a:lnTo>
                  <a:pt x="7721" y="2578"/>
                </a:lnTo>
                <a:lnTo>
                  <a:pt x="5143" y="2578"/>
                </a:lnTo>
                <a:close/>
              </a:path>
              <a:path w="25755" h="25742">
                <a:moveTo>
                  <a:pt x="7721" y="0"/>
                </a:moveTo>
                <a:lnTo>
                  <a:pt x="7721" y="2578"/>
                </a:lnTo>
                <a:lnTo>
                  <a:pt x="18021" y="2578"/>
                </a:lnTo>
                <a:lnTo>
                  <a:pt x="18021" y="0"/>
                </a:lnTo>
                <a:lnTo>
                  <a:pt x="7721" y="0"/>
                </a:lnTo>
                <a:close/>
              </a:path>
              <a:path w="25755" h="25742">
                <a:moveTo>
                  <a:pt x="23177" y="5156"/>
                </a:moveTo>
                <a:lnTo>
                  <a:pt x="23177" y="2578"/>
                </a:lnTo>
                <a:lnTo>
                  <a:pt x="18021" y="2578"/>
                </a:lnTo>
                <a:lnTo>
                  <a:pt x="18021" y="5156"/>
                </a:lnTo>
                <a:lnTo>
                  <a:pt x="20599" y="5156"/>
                </a:lnTo>
                <a:lnTo>
                  <a:pt x="20599" y="7721"/>
                </a:lnTo>
                <a:lnTo>
                  <a:pt x="23177" y="7721"/>
                </a:lnTo>
                <a:lnTo>
                  <a:pt x="23177" y="5156"/>
                </a:lnTo>
                <a:close/>
              </a:path>
              <a:path w="25755" h="25742">
                <a:moveTo>
                  <a:pt x="23177" y="23164"/>
                </a:moveTo>
                <a:lnTo>
                  <a:pt x="23177" y="18021"/>
                </a:lnTo>
                <a:lnTo>
                  <a:pt x="20599" y="18021"/>
                </a:lnTo>
                <a:lnTo>
                  <a:pt x="20599" y="20586"/>
                </a:lnTo>
                <a:lnTo>
                  <a:pt x="18021" y="20586"/>
                </a:lnTo>
                <a:lnTo>
                  <a:pt x="18021" y="23164"/>
                </a:lnTo>
                <a:lnTo>
                  <a:pt x="23177" y="23164"/>
                </a:lnTo>
                <a:close/>
              </a:path>
              <a:path w="25755" h="25742">
                <a:moveTo>
                  <a:pt x="25755" y="7721"/>
                </a:moveTo>
                <a:lnTo>
                  <a:pt x="23177" y="7721"/>
                </a:lnTo>
                <a:lnTo>
                  <a:pt x="23177" y="18021"/>
                </a:lnTo>
                <a:lnTo>
                  <a:pt x="25755" y="18021"/>
                </a:lnTo>
                <a:lnTo>
                  <a:pt x="25755" y="7721"/>
                </a:lnTo>
                <a:close/>
              </a:path>
              <a:path w="25755" h="25742">
                <a:moveTo>
                  <a:pt x="7721" y="23164"/>
                </a:moveTo>
                <a:lnTo>
                  <a:pt x="7721" y="25742"/>
                </a:lnTo>
                <a:lnTo>
                  <a:pt x="18021" y="25742"/>
                </a:lnTo>
                <a:lnTo>
                  <a:pt x="18021" y="23164"/>
                </a:lnTo>
                <a:lnTo>
                  <a:pt x="7721" y="2316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2280" name="object 298"/>
          <p:cNvSpPr>
            <a:spLocks/>
          </p:cNvSpPr>
          <p:nvPr/>
        </p:nvSpPr>
        <p:spPr bwMode="auto">
          <a:xfrm>
            <a:off x="5232752" y="1976498"/>
            <a:ext cx="23033" cy="21593"/>
          </a:xfrm>
          <a:custGeom>
            <a:avLst/>
            <a:gdLst>
              <a:gd name="T0" fmla="*/ 25400 w 25755"/>
              <a:gd name="T1" fmla="*/ 11906 h 25730"/>
              <a:gd name="T2" fmla="*/ 25400 w 25755"/>
              <a:gd name="T3" fmla="*/ 5335 h 25730"/>
              <a:gd name="T4" fmla="*/ 19713 w 25755"/>
              <a:gd name="T5" fmla="*/ 0 h 25730"/>
              <a:gd name="T6" fmla="*/ 5686 w 25755"/>
              <a:gd name="T7" fmla="*/ 0 h 25730"/>
              <a:gd name="T8" fmla="*/ 0 w 25755"/>
              <a:gd name="T9" fmla="*/ 5335 h 25730"/>
              <a:gd name="T10" fmla="*/ 0 w 25755"/>
              <a:gd name="T11" fmla="*/ 18488 h 25730"/>
              <a:gd name="T12" fmla="*/ 5686 w 25755"/>
              <a:gd name="T13" fmla="*/ 23812 h 25730"/>
              <a:gd name="T14" fmla="*/ 19713 w 25755"/>
              <a:gd name="T15" fmla="*/ 23812 h 25730"/>
              <a:gd name="T16" fmla="*/ 25400 w 25755"/>
              <a:gd name="T17" fmla="*/ 18488 h 25730"/>
              <a:gd name="T18" fmla="*/ 25400 w 25755"/>
              <a:gd name="T19" fmla="*/ 11906 h 2573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755" h="25730">
                <a:moveTo>
                  <a:pt x="25755" y="12865"/>
                </a:moveTo>
                <a:lnTo>
                  <a:pt x="25755" y="5765"/>
                </a:lnTo>
                <a:lnTo>
                  <a:pt x="19989" y="0"/>
                </a:lnTo>
                <a:lnTo>
                  <a:pt x="5765" y="0"/>
                </a:lnTo>
                <a:lnTo>
                  <a:pt x="0" y="5765"/>
                </a:lnTo>
                <a:lnTo>
                  <a:pt x="0" y="19977"/>
                </a:lnTo>
                <a:lnTo>
                  <a:pt x="5765" y="25730"/>
                </a:lnTo>
                <a:lnTo>
                  <a:pt x="19989" y="25730"/>
                </a:lnTo>
                <a:lnTo>
                  <a:pt x="25755" y="19977"/>
                </a:lnTo>
                <a:lnTo>
                  <a:pt x="25755" y="12865"/>
                </a:lnTo>
                <a:close/>
              </a:path>
            </a:pathLst>
          </a:custGeom>
          <a:solidFill>
            <a:srgbClr val="3F3F3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2281" name="object 299"/>
          <p:cNvSpPr>
            <a:spLocks/>
          </p:cNvSpPr>
          <p:nvPr/>
        </p:nvSpPr>
        <p:spPr bwMode="auto">
          <a:xfrm>
            <a:off x="5232752" y="1976498"/>
            <a:ext cx="23033" cy="21593"/>
          </a:xfrm>
          <a:custGeom>
            <a:avLst/>
            <a:gdLst>
              <a:gd name="T0" fmla="*/ 2542 w 25755"/>
              <a:gd name="T1" fmla="*/ 7145 h 25730"/>
              <a:gd name="T2" fmla="*/ 0 w 25755"/>
              <a:gd name="T3" fmla="*/ 7145 h 25730"/>
              <a:gd name="T4" fmla="*/ 0 w 25755"/>
              <a:gd name="T5" fmla="*/ 16666 h 25730"/>
              <a:gd name="T6" fmla="*/ 2542 w 25755"/>
              <a:gd name="T7" fmla="*/ 16666 h 25730"/>
              <a:gd name="T8" fmla="*/ 2542 w 25755"/>
              <a:gd name="T9" fmla="*/ 7145 h 25730"/>
              <a:gd name="T10" fmla="*/ 5072 w 25755"/>
              <a:gd name="T11" fmla="*/ 21437 h 25730"/>
              <a:gd name="T12" fmla="*/ 7615 w 25755"/>
              <a:gd name="T13" fmla="*/ 21437 h 25730"/>
              <a:gd name="T14" fmla="*/ 7615 w 25755"/>
              <a:gd name="T15" fmla="*/ 19051 h 25730"/>
              <a:gd name="T16" fmla="*/ 5072 w 25755"/>
              <a:gd name="T17" fmla="*/ 19051 h 25730"/>
              <a:gd name="T18" fmla="*/ 5072 w 25755"/>
              <a:gd name="T19" fmla="*/ 16666 h 25730"/>
              <a:gd name="T20" fmla="*/ 2542 w 25755"/>
              <a:gd name="T21" fmla="*/ 16666 h 25730"/>
              <a:gd name="T22" fmla="*/ 2542 w 25755"/>
              <a:gd name="T23" fmla="*/ 21437 h 25730"/>
              <a:gd name="T24" fmla="*/ 5072 w 25755"/>
              <a:gd name="T25" fmla="*/ 21437 h 25730"/>
              <a:gd name="T26" fmla="*/ 5072 w 25755"/>
              <a:gd name="T27" fmla="*/ 2386 h 25730"/>
              <a:gd name="T28" fmla="*/ 2542 w 25755"/>
              <a:gd name="T29" fmla="*/ 2386 h 25730"/>
              <a:gd name="T30" fmla="*/ 2542 w 25755"/>
              <a:gd name="T31" fmla="*/ 7145 h 25730"/>
              <a:gd name="T32" fmla="*/ 5072 w 25755"/>
              <a:gd name="T33" fmla="*/ 7145 h 25730"/>
              <a:gd name="T34" fmla="*/ 5072 w 25755"/>
              <a:gd name="T35" fmla="*/ 4760 h 25730"/>
              <a:gd name="T36" fmla="*/ 7615 w 25755"/>
              <a:gd name="T37" fmla="*/ 4760 h 25730"/>
              <a:gd name="T38" fmla="*/ 7615 w 25755"/>
              <a:gd name="T39" fmla="*/ 2386 h 25730"/>
              <a:gd name="T40" fmla="*/ 5072 w 25755"/>
              <a:gd name="T41" fmla="*/ 2386 h 25730"/>
              <a:gd name="T42" fmla="*/ 7615 w 25755"/>
              <a:gd name="T43" fmla="*/ 0 h 25730"/>
              <a:gd name="T44" fmla="*/ 7615 w 25755"/>
              <a:gd name="T45" fmla="*/ 2386 h 25730"/>
              <a:gd name="T46" fmla="*/ 17773 w 25755"/>
              <a:gd name="T47" fmla="*/ 2386 h 25730"/>
              <a:gd name="T48" fmla="*/ 17773 w 25755"/>
              <a:gd name="T49" fmla="*/ 0 h 25730"/>
              <a:gd name="T50" fmla="*/ 7615 w 25755"/>
              <a:gd name="T51" fmla="*/ 0 h 25730"/>
              <a:gd name="T52" fmla="*/ 22858 w 25755"/>
              <a:gd name="T53" fmla="*/ 4760 h 25730"/>
              <a:gd name="T54" fmla="*/ 22858 w 25755"/>
              <a:gd name="T55" fmla="*/ 2386 h 25730"/>
              <a:gd name="T56" fmla="*/ 17773 w 25755"/>
              <a:gd name="T57" fmla="*/ 2386 h 25730"/>
              <a:gd name="T58" fmla="*/ 17773 w 25755"/>
              <a:gd name="T59" fmla="*/ 4760 h 25730"/>
              <a:gd name="T60" fmla="*/ 20315 w 25755"/>
              <a:gd name="T61" fmla="*/ 4760 h 25730"/>
              <a:gd name="T62" fmla="*/ 20315 w 25755"/>
              <a:gd name="T63" fmla="*/ 7145 h 25730"/>
              <a:gd name="T64" fmla="*/ 22858 w 25755"/>
              <a:gd name="T65" fmla="*/ 7145 h 25730"/>
              <a:gd name="T66" fmla="*/ 22858 w 25755"/>
              <a:gd name="T67" fmla="*/ 4760 h 25730"/>
              <a:gd name="T68" fmla="*/ 22858 w 25755"/>
              <a:gd name="T69" fmla="*/ 21437 h 25730"/>
              <a:gd name="T70" fmla="*/ 22858 w 25755"/>
              <a:gd name="T71" fmla="*/ 16666 h 25730"/>
              <a:gd name="T72" fmla="*/ 20315 w 25755"/>
              <a:gd name="T73" fmla="*/ 16666 h 25730"/>
              <a:gd name="T74" fmla="*/ 20315 w 25755"/>
              <a:gd name="T75" fmla="*/ 19051 h 25730"/>
              <a:gd name="T76" fmla="*/ 17773 w 25755"/>
              <a:gd name="T77" fmla="*/ 19051 h 25730"/>
              <a:gd name="T78" fmla="*/ 17773 w 25755"/>
              <a:gd name="T79" fmla="*/ 21437 h 25730"/>
              <a:gd name="T80" fmla="*/ 22858 w 25755"/>
              <a:gd name="T81" fmla="*/ 21437 h 25730"/>
              <a:gd name="T82" fmla="*/ 25400 w 25755"/>
              <a:gd name="T83" fmla="*/ 7145 h 25730"/>
              <a:gd name="T84" fmla="*/ 22858 w 25755"/>
              <a:gd name="T85" fmla="*/ 7145 h 25730"/>
              <a:gd name="T86" fmla="*/ 22858 w 25755"/>
              <a:gd name="T87" fmla="*/ 16666 h 25730"/>
              <a:gd name="T88" fmla="*/ 25400 w 25755"/>
              <a:gd name="T89" fmla="*/ 16666 h 25730"/>
              <a:gd name="T90" fmla="*/ 25400 w 25755"/>
              <a:gd name="T91" fmla="*/ 7145 h 25730"/>
              <a:gd name="T92" fmla="*/ 7615 w 25755"/>
              <a:gd name="T93" fmla="*/ 21437 h 25730"/>
              <a:gd name="T94" fmla="*/ 7615 w 25755"/>
              <a:gd name="T95" fmla="*/ 23812 h 25730"/>
              <a:gd name="T96" fmla="*/ 17773 w 25755"/>
              <a:gd name="T97" fmla="*/ 23812 h 25730"/>
              <a:gd name="T98" fmla="*/ 17773 w 25755"/>
              <a:gd name="T99" fmla="*/ 21437 h 25730"/>
              <a:gd name="T100" fmla="*/ 7615 w 25755"/>
              <a:gd name="T101" fmla="*/ 21437 h 25730"/>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25755" h="25730">
                <a:moveTo>
                  <a:pt x="2578" y="7721"/>
                </a:moveTo>
                <a:lnTo>
                  <a:pt x="0" y="7721"/>
                </a:lnTo>
                <a:lnTo>
                  <a:pt x="0" y="18008"/>
                </a:lnTo>
                <a:lnTo>
                  <a:pt x="2578" y="18008"/>
                </a:lnTo>
                <a:lnTo>
                  <a:pt x="2578" y="7721"/>
                </a:lnTo>
                <a:close/>
              </a:path>
              <a:path w="25755" h="25730">
                <a:moveTo>
                  <a:pt x="5143" y="23164"/>
                </a:moveTo>
                <a:lnTo>
                  <a:pt x="7721" y="23164"/>
                </a:lnTo>
                <a:lnTo>
                  <a:pt x="7721" y="20586"/>
                </a:lnTo>
                <a:lnTo>
                  <a:pt x="5143" y="20586"/>
                </a:lnTo>
                <a:lnTo>
                  <a:pt x="5143" y="18008"/>
                </a:lnTo>
                <a:lnTo>
                  <a:pt x="2578" y="18008"/>
                </a:lnTo>
                <a:lnTo>
                  <a:pt x="2578" y="23164"/>
                </a:lnTo>
                <a:lnTo>
                  <a:pt x="5143" y="23164"/>
                </a:lnTo>
                <a:close/>
              </a:path>
              <a:path w="25755" h="25730">
                <a:moveTo>
                  <a:pt x="5143" y="2578"/>
                </a:moveTo>
                <a:lnTo>
                  <a:pt x="2578" y="2578"/>
                </a:lnTo>
                <a:lnTo>
                  <a:pt x="2578" y="7721"/>
                </a:lnTo>
                <a:lnTo>
                  <a:pt x="5143" y="7721"/>
                </a:lnTo>
                <a:lnTo>
                  <a:pt x="5143" y="5143"/>
                </a:lnTo>
                <a:lnTo>
                  <a:pt x="7721" y="5143"/>
                </a:lnTo>
                <a:lnTo>
                  <a:pt x="7721" y="2578"/>
                </a:lnTo>
                <a:lnTo>
                  <a:pt x="5143" y="2578"/>
                </a:lnTo>
                <a:close/>
              </a:path>
              <a:path w="25755" h="25730">
                <a:moveTo>
                  <a:pt x="7721" y="0"/>
                </a:moveTo>
                <a:lnTo>
                  <a:pt x="7721" y="2578"/>
                </a:lnTo>
                <a:lnTo>
                  <a:pt x="18021" y="2578"/>
                </a:lnTo>
                <a:lnTo>
                  <a:pt x="18021" y="0"/>
                </a:lnTo>
                <a:lnTo>
                  <a:pt x="7721" y="0"/>
                </a:lnTo>
                <a:close/>
              </a:path>
              <a:path w="25755" h="25730">
                <a:moveTo>
                  <a:pt x="23177" y="5143"/>
                </a:moveTo>
                <a:lnTo>
                  <a:pt x="23177" y="2578"/>
                </a:lnTo>
                <a:lnTo>
                  <a:pt x="18021" y="2578"/>
                </a:lnTo>
                <a:lnTo>
                  <a:pt x="18021" y="5143"/>
                </a:lnTo>
                <a:lnTo>
                  <a:pt x="20599" y="5143"/>
                </a:lnTo>
                <a:lnTo>
                  <a:pt x="20599" y="7721"/>
                </a:lnTo>
                <a:lnTo>
                  <a:pt x="23177" y="7721"/>
                </a:lnTo>
                <a:lnTo>
                  <a:pt x="23177" y="5143"/>
                </a:lnTo>
                <a:close/>
              </a:path>
              <a:path w="25755" h="25730">
                <a:moveTo>
                  <a:pt x="23177" y="23164"/>
                </a:moveTo>
                <a:lnTo>
                  <a:pt x="23177" y="18008"/>
                </a:lnTo>
                <a:lnTo>
                  <a:pt x="20599" y="18008"/>
                </a:lnTo>
                <a:lnTo>
                  <a:pt x="20599" y="20586"/>
                </a:lnTo>
                <a:lnTo>
                  <a:pt x="18021" y="20586"/>
                </a:lnTo>
                <a:lnTo>
                  <a:pt x="18021" y="23164"/>
                </a:lnTo>
                <a:lnTo>
                  <a:pt x="23177" y="23164"/>
                </a:lnTo>
                <a:close/>
              </a:path>
              <a:path w="25755" h="25730">
                <a:moveTo>
                  <a:pt x="25755" y="7721"/>
                </a:moveTo>
                <a:lnTo>
                  <a:pt x="23177" y="7721"/>
                </a:lnTo>
                <a:lnTo>
                  <a:pt x="23177" y="18008"/>
                </a:lnTo>
                <a:lnTo>
                  <a:pt x="25755" y="18008"/>
                </a:lnTo>
                <a:lnTo>
                  <a:pt x="25755" y="7721"/>
                </a:lnTo>
                <a:close/>
              </a:path>
              <a:path w="25755" h="25730">
                <a:moveTo>
                  <a:pt x="7721" y="23164"/>
                </a:moveTo>
                <a:lnTo>
                  <a:pt x="7721" y="25730"/>
                </a:lnTo>
                <a:lnTo>
                  <a:pt x="18021" y="25730"/>
                </a:lnTo>
                <a:lnTo>
                  <a:pt x="18021" y="23164"/>
                </a:lnTo>
                <a:lnTo>
                  <a:pt x="7721" y="2316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2282" name="object 300"/>
          <p:cNvSpPr>
            <a:spLocks/>
          </p:cNvSpPr>
          <p:nvPr/>
        </p:nvSpPr>
        <p:spPr bwMode="auto">
          <a:xfrm>
            <a:off x="5232752" y="2071508"/>
            <a:ext cx="23033" cy="24472"/>
          </a:xfrm>
          <a:custGeom>
            <a:avLst/>
            <a:gdLst>
              <a:gd name="T0" fmla="*/ 25400 w 25755"/>
              <a:gd name="T1" fmla="*/ 13499 h 28308"/>
              <a:gd name="T2" fmla="*/ 25400 w 25755"/>
              <a:gd name="T3" fmla="*/ 6041 h 28308"/>
              <a:gd name="T4" fmla="*/ 19713 w 25755"/>
              <a:gd name="T5" fmla="*/ 0 h 28308"/>
              <a:gd name="T6" fmla="*/ 5686 w 25755"/>
              <a:gd name="T7" fmla="*/ 0 h 28308"/>
              <a:gd name="T8" fmla="*/ 0 w 25755"/>
              <a:gd name="T9" fmla="*/ 6041 h 28308"/>
              <a:gd name="T10" fmla="*/ 0 w 25755"/>
              <a:gd name="T11" fmla="*/ 20945 h 28308"/>
              <a:gd name="T12" fmla="*/ 5686 w 25755"/>
              <a:gd name="T13" fmla="*/ 26987 h 28308"/>
              <a:gd name="T14" fmla="*/ 19713 w 25755"/>
              <a:gd name="T15" fmla="*/ 26987 h 28308"/>
              <a:gd name="T16" fmla="*/ 25400 w 25755"/>
              <a:gd name="T17" fmla="*/ 20945 h 28308"/>
              <a:gd name="T18" fmla="*/ 25400 w 25755"/>
              <a:gd name="T19" fmla="*/ 13499 h 2830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755" h="28308">
                <a:moveTo>
                  <a:pt x="25755" y="14160"/>
                </a:moveTo>
                <a:lnTo>
                  <a:pt x="25755" y="6337"/>
                </a:lnTo>
                <a:lnTo>
                  <a:pt x="19989" y="0"/>
                </a:lnTo>
                <a:lnTo>
                  <a:pt x="5765" y="0"/>
                </a:lnTo>
                <a:lnTo>
                  <a:pt x="0" y="6337"/>
                </a:lnTo>
                <a:lnTo>
                  <a:pt x="0" y="21970"/>
                </a:lnTo>
                <a:lnTo>
                  <a:pt x="5765" y="28308"/>
                </a:lnTo>
                <a:lnTo>
                  <a:pt x="19989" y="28308"/>
                </a:lnTo>
                <a:lnTo>
                  <a:pt x="25755" y="21970"/>
                </a:lnTo>
                <a:lnTo>
                  <a:pt x="25755" y="14160"/>
                </a:lnTo>
                <a:close/>
              </a:path>
            </a:pathLst>
          </a:custGeom>
          <a:solidFill>
            <a:srgbClr val="3F3F3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2283" name="object 301"/>
          <p:cNvSpPr>
            <a:spLocks/>
          </p:cNvSpPr>
          <p:nvPr/>
        </p:nvSpPr>
        <p:spPr bwMode="auto">
          <a:xfrm>
            <a:off x="5232752" y="2071508"/>
            <a:ext cx="23033" cy="24472"/>
          </a:xfrm>
          <a:custGeom>
            <a:avLst/>
            <a:gdLst>
              <a:gd name="T0" fmla="*/ 2542 w 25755"/>
              <a:gd name="T1" fmla="*/ 7361 h 28308"/>
              <a:gd name="T2" fmla="*/ 0 w 25755"/>
              <a:gd name="T3" fmla="*/ 7361 h 28308"/>
              <a:gd name="T4" fmla="*/ 0 w 25755"/>
              <a:gd name="T5" fmla="*/ 19625 h 28308"/>
              <a:gd name="T6" fmla="*/ 2542 w 25755"/>
              <a:gd name="T7" fmla="*/ 19625 h 28308"/>
              <a:gd name="T8" fmla="*/ 2542 w 25755"/>
              <a:gd name="T9" fmla="*/ 7361 h 28308"/>
              <a:gd name="T10" fmla="*/ 5072 w 25755"/>
              <a:gd name="T11" fmla="*/ 2458 h 28308"/>
              <a:gd name="T12" fmla="*/ 2542 w 25755"/>
              <a:gd name="T13" fmla="*/ 4903 h 28308"/>
              <a:gd name="T14" fmla="*/ 2542 w 25755"/>
              <a:gd name="T15" fmla="*/ 7361 h 28308"/>
              <a:gd name="T16" fmla="*/ 5072 w 25755"/>
              <a:gd name="T17" fmla="*/ 7361 h 28308"/>
              <a:gd name="T18" fmla="*/ 7615 w 25755"/>
              <a:gd name="T19" fmla="*/ 4903 h 28308"/>
              <a:gd name="T20" fmla="*/ 7615 w 25755"/>
              <a:gd name="T21" fmla="*/ 2458 h 28308"/>
              <a:gd name="T22" fmla="*/ 5072 w 25755"/>
              <a:gd name="T23" fmla="*/ 2458 h 28308"/>
              <a:gd name="T24" fmla="*/ 7615 w 25755"/>
              <a:gd name="T25" fmla="*/ 0 h 28308"/>
              <a:gd name="T26" fmla="*/ 7615 w 25755"/>
              <a:gd name="T27" fmla="*/ 2458 h 28308"/>
              <a:gd name="T28" fmla="*/ 17773 w 25755"/>
              <a:gd name="T29" fmla="*/ 2458 h 28308"/>
              <a:gd name="T30" fmla="*/ 17773 w 25755"/>
              <a:gd name="T31" fmla="*/ 0 h 28308"/>
              <a:gd name="T32" fmla="*/ 7615 w 25755"/>
              <a:gd name="T33" fmla="*/ 0 h 28308"/>
              <a:gd name="T34" fmla="*/ 7615 w 25755"/>
              <a:gd name="T35" fmla="*/ 24541 h 28308"/>
              <a:gd name="T36" fmla="*/ 7615 w 25755"/>
              <a:gd name="T37" fmla="*/ 26987 h 28308"/>
              <a:gd name="T38" fmla="*/ 17773 w 25755"/>
              <a:gd name="T39" fmla="*/ 26987 h 28308"/>
              <a:gd name="T40" fmla="*/ 17773 w 25755"/>
              <a:gd name="T41" fmla="*/ 24541 h 28308"/>
              <a:gd name="T42" fmla="*/ 7615 w 25755"/>
              <a:gd name="T43" fmla="*/ 24541 h 28308"/>
              <a:gd name="T44" fmla="*/ 20315 w 25755"/>
              <a:gd name="T45" fmla="*/ 19625 h 28308"/>
              <a:gd name="T46" fmla="*/ 17773 w 25755"/>
              <a:gd name="T47" fmla="*/ 22083 h 28308"/>
              <a:gd name="T48" fmla="*/ 17773 w 25755"/>
              <a:gd name="T49" fmla="*/ 24541 h 28308"/>
              <a:gd name="T50" fmla="*/ 20315 w 25755"/>
              <a:gd name="T51" fmla="*/ 24541 h 28308"/>
              <a:gd name="T52" fmla="*/ 22858 w 25755"/>
              <a:gd name="T53" fmla="*/ 22083 h 28308"/>
              <a:gd name="T54" fmla="*/ 22858 w 25755"/>
              <a:gd name="T55" fmla="*/ 19625 h 28308"/>
              <a:gd name="T56" fmla="*/ 20315 w 25755"/>
              <a:gd name="T57" fmla="*/ 19625 h 28308"/>
              <a:gd name="T58" fmla="*/ 20315 w 25755"/>
              <a:gd name="T59" fmla="*/ 2458 h 28308"/>
              <a:gd name="T60" fmla="*/ 17773 w 25755"/>
              <a:gd name="T61" fmla="*/ 2458 h 28308"/>
              <a:gd name="T62" fmla="*/ 17773 w 25755"/>
              <a:gd name="T63" fmla="*/ 4903 h 28308"/>
              <a:gd name="T64" fmla="*/ 20315 w 25755"/>
              <a:gd name="T65" fmla="*/ 7361 h 28308"/>
              <a:gd name="T66" fmla="*/ 22858 w 25755"/>
              <a:gd name="T67" fmla="*/ 7361 h 28308"/>
              <a:gd name="T68" fmla="*/ 22858 w 25755"/>
              <a:gd name="T69" fmla="*/ 4903 h 28308"/>
              <a:gd name="T70" fmla="*/ 20315 w 25755"/>
              <a:gd name="T71" fmla="*/ 2458 h 28308"/>
              <a:gd name="T72" fmla="*/ 25400 w 25755"/>
              <a:gd name="T73" fmla="*/ 7361 h 28308"/>
              <a:gd name="T74" fmla="*/ 22858 w 25755"/>
              <a:gd name="T75" fmla="*/ 7361 h 28308"/>
              <a:gd name="T76" fmla="*/ 22858 w 25755"/>
              <a:gd name="T77" fmla="*/ 19625 h 28308"/>
              <a:gd name="T78" fmla="*/ 25400 w 25755"/>
              <a:gd name="T79" fmla="*/ 19625 h 28308"/>
              <a:gd name="T80" fmla="*/ 25400 w 25755"/>
              <a:gd name="T81" fmla="*/ 7361 h 28308"/>
              <a:gd name="T82" fmla="*/ 5072 w 25755"/>
              <a:gd name="T83" fmla="*/ 19625 h 28308"/>
              <a:gd name="T84" fmla="*/ 2542 w 25755"/>
              <a:gd name="T85" fmla="*/ 19625 h 28308"/>
              <a:gd name="T86" fmla="*/ 2542 w 25755"/>
              <a:gd name="T87" fmla="*/ 22083 h 28308"/>
              <a:gd name="T88" fmla="*/ 5072 w 25755"/>
              <a:gd name="T89" fmla="*/ 24541 h 28308"/>
              <a:gd name="T90" fmla="*/ 7615 w 25755"/>
              <a:gd name="T91" fmla="*/ 24541 h 28308"/>
              <a:gd name="T92" fmla="*/ 7615 w 25755"/>
              <a:gd name="T93" fmla="*/ 22083 h 28308"/>
              <a:gd name="T94" fmla="*/ 5072 w 25755"/>
              <a:gd name="T95" fmla="*/ 19625 h 28308"/>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25755" h="28308">
                <a:moveTo>
                  <a:pt x="2578" y="7721"/>
                </a:moveTo>
                <a:lnTo>
                  <a:pt x="0" y="7721"/>
                </a:lnTo>
                <a:lnTo>
                  <a:pt x="0" y="20586"/>
                </a:lnTo>
                <a:lnTo>
                  <a:pt x="2578" y="20586"/>
                </a:lnTo>
                <a:lnTo>
                  <a:pt x="2578" y="7721"/>
                </a:lnTo>
                <a:close/>
              </a:path>
              <a:path w="25755" h="28308">
                <a:moveTo>
                  <a:pt x="5143" y="2578"/>
                </a:moveTo>
                <a:lnTo>
                  <a:pt x="2578" y="5143"/>
                </a:lnTo>
                <a:lnTo>
                  <a:pt x="2578" y="7721"/>
                </a:lnTo>
                <a:lnTo>
                  <a:pt x="5143" y="7721"/>
                </a:lnTo>
                <a:lnTo>
                  <a:pt x="7721" y="5143"/>
                </a:lnTo>
                <a:lnTo>
                  <a:pt x="7721" y="2578"/>
                </a:lnTo>
                <a:lnTo>
                  <a:pt x="5143" y="2578"/>
                </a:lnTo>
                <a:close/>
              </a:path>
              <a:path w="25755" h="28308">
                <a:moveTo>
                  <a:pt x="7721" y="0"/>
                </a:moveTo>
                <a:lnTo>
                  <a:pt x="7721" y="2578"/>
                </a:lnTo>
                <a:lnTo>
                  <a:pt x="18021" y="2578"/>
                </a:lnTo>
                <a:lnTo>
                  <a:pt x="18021" y="0"/>
                </a:lnTo>
                <a:lnTo>
                  <a:pt x="7721" y="0"/>
                </a:lnTo>
                <a:close/>
              </a:path>
              <a:path w="25755" h="28308">
                <a:moveTo>
                  <a:pt x="7721" y="25742"/>
                </a:moveTo>
                <a:lnTo>
                  <a:pt x="7721" y="28308"/>
                </a:lnTo>
                <a:lnTo>
                  <a:pt x="18021" y="28308"/>
                </a:lnTo>
                <a:lnTo>
                  <a:pt x="18021" y="25742"/>
                </a:lnTo>
                <a:lnTo>
                  <a:pt x="7721" y="25742"/>
                </a:lnTo>
                <a:close/>
              </a:path>
              <a:path w="25755" h="28308">
                <a:moveTo>
                  <a:pt x="20599" y="20586"/>
                </a:moveTo>
                <a:lnTo>
                  <a:pt x="18021" y="23164"/>
                </a:lnTo>
                <a:lnTo>
                  <a:pt x="18021" y="25742"/>
                </a:lnTo>
                <a:lnTo>
                  <a:pt x="20599" y="25742"/>
                </a:lnTo>
                <a:lnTo>
                  <a:pt x="23177" y="23164"/>
                </a:lnTo>
                <a:lnTo>
                  <a:pt x="23177" y="20586"/>
                </a:lnTo>
                <a:lnTo>
                  <a:pt x="20599" y="20586"/>
                </a:lnTo>
                <a:close/>
              </a:path>
              <a:path w="25755" h="28308">
                <a:moveTo>
                  <a:pt x="20599" y="2578"/>
                </a:moveTo>
                <a:lnTo>
                  <a:pt x="18021" y="2578"/>
                </a:lnTo>
                <a:lnTo>
                  <a:pt x="18021" y="5143"/>
                </a:lnTo>
                <a:lnTo>
                  <a:pt x="20599" y="7721"/>
                </a:lnTo>
                <a:lnTo>
                  <a:pt x="23177" y="7721"/>
                </a:lnTo>
                <a:lnTo>
                  <a:pt x="23177" y="5143"/>
                </a:lnTo>
                <a:lnTo>
                  <a:pt x="20599" y="2578"/>
                </a:lnTo>
                <a:close/>
              </a:path>
              <a:path w="25755" h="28308">
                <a:moveTo>
                  <a:pt x="25755" y="7721"/>
                </a:moveTo>
                <a:lnTo>
                  <a:pt x="23177" y="7721"/>
                </a:lnTo>
                <a:lnTo>
                  <a:pt x="23177" y="20586"/>
                </a:lnTo>
                <a:lnTo>
                  <a:pt x="25755" y="20586"/>
                </a:lnTo>
                <a:lnTo>
                  <a:pt x="25755" y="7721"/>
                </a:lnTo>
                <a:close/>
              </a:path>
              <a:path w="25755" h="28308">
                <a:moveTo>
                  <a:pt x="5143" y="20586"/>
                </a:moveTo>
                <a:lnTo>
                  <a:pt x="2578" y="20586"/>
                </a:lnTo>
                <a:lnTo>
                  <a:pt x="2578" y="23164"/>
                </a:lnTo>
                <a:lnTo>
                  <a:pt x="5143" y="25742"/>
                </a:lnTo>
                <a:lnTo>
                  <a:pt x="7721" y="25742"/>
                </a:lnTo>
                <a:lnTo>
                  <a:pt x="7721" y="23164"/>
                </a:lnTo>
                <a:lnTo>
                  <a:pt x="5143" y="2058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2284" name="object 302"/>
          <p:cNvSpPr>
            <a:spLocks/>
          </p:cNvSpPr>
          <p:nvPr/>
        </p:nvSpPr>
        <p:spPr bwMode="auto">
          <a:xfrm>
            <a:off x="5232752" y="2169397"/>
            <a:ext cx="23033" cy="21593"/>
          </a:xfrm>
          <a:custGeom>
            <a:avLst/>
            <a:gdLst>
              <a:gd name="T0" fmla="*/ 25400 w 25755"/>
              <a:gd name="T1" fmla="*/ 11900 h 25742"/>
              <a:gd name="T2" fmla="*/ 25400 w 25755"/>
              <a:gd name="T3" fmla="*/ 5333 h 25742"/>
              <a:gd name="T4" fmla="*/ 19713 w 25755"/>
              <a:gd name="T5" fmla="*/ 0 h 25742"/>
              <a:gd name="T6" fmla="*/ 5686 w 25755"/>
              <a:gd name="T7" fmla="*/ 0 h 25742"/>
              <a:gd name="T8" fmla="*/ 0 w 25755"/>
              <a:gd name="T9" fmla="*/ 5333 h 25742"/>
              <a:gd name="T10" fmla="*/ 0 w 25755"/>
              <a:gd name="T11" fmla="*/ 18479 h 25742"/>
              <a:gd name="T12" fmla="*/ 5686 w 25755"/>
              <a:gd name="T13" fmla="*/ 23812 h 25742"/>
              <a:gd name="T14" fmla="*/ 19713 w 25755"/>
              <a:gd name="T15" fmla="*/ 23812 h 25742"/>
              <a:gd name="T16" fmla="*/ 25400 w 25755"/>
              <a:gd name="T17" fmla="*/ 18479 h 25742"/>
              <a:gd name="T18" fmla="*/ 25400 w 25755"/>
              <a:gd name="T19" fmla="*/ 11900 h 2574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755" h="25742">
                <a:moveTo>
                  <a:pt x="25755" y="12865"/>
                </a:moveTo>
                <a:lnTo>
                  <a:pt x="25755" y="5765"/>
                </a:lnTo>
                <a:lnTo>
                  <a:pt x="19989" y="0"/>
                </a:lnTo>
                <a:lnTo>
                  <a:pt x="5765" y="0"/>
                </a:lnTo>
                <a:lnTo>
                  <a:pt x="0" y="5765"/>
                </a:lnTo>
                <a:lnTo>
                  <a:pt x="0" y="19977"/>
                </a:lnTo>
                <a:lnTo>
                  <a:pt x="5765" y="25742"/>
                </a:lnTo>
                <a:lnTo>
                  <a:pt x="19989" y="25742"/>
                </a:lnTo>
                <a:lnTo>
                  <a:pt x="25755" y="19977"/>
                </a:lnTo>
                <a:lnTo>
                  <a:pt x="25755" y="12865"/>
                </a:lnTo>
                <a:close/>
              </a:path>
            </a:pathLst>
          </a:custGeom>
          <a:solidFill>
            <a:srgbClr val="3F3F3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2285" name="object 303"/>
          <p:cNvSpPr>
            <a:spLocks/>
          </p:cNvSpPr>
          <p:nvPr/>
        </p:nvSpPr>
        <p:spPr bwMode="auto">
          <a:xfrm>
            <a:off x="5232752" y="2169397"/>
            <a:ext cx="23033" cy="21593"/>
          </a:xfrm>
          <a:custGeom>
            <a:avLst/>
            <a:gdLst>
              <a:gd name="T0" fmla="*/ 2542 w 25755"/>
              <a:gd name="T1" fmla="*/ 7142 h 25742"/>
              <a:gd name="T2" fmla="*/ 0 w 25755"/>
              <a:gd name="T3" fmla="*/ 7142 h 25742"/>
              <a:gd name="T4" fmla="*/ 0 w 25755"/>
              <a:gd name="T5" fmla="*/ 16670 h 25742"/>
              <a:gd name="T6" fmla="*/ 2542 w 25755"/>
              <a:gd name="T7" fmla="*/ 16670 h 25742"/>
              <a:gd name="T8" fmla="*/ 2542 w 25755"/>
              <a:gd name="T9" fmla="*/ 7142 h 25742"/>
              <a:gd name="T10" fmla="*/ 5072 w 25755"/>
              <a:gd name="T11" fmla="*/ 21427 h 25742"/>
              <a:gd name="T12" fmla="*/ 7615 w 25755"/>
              <a:gd name="T13" fmla="*/ 21427 h 25742"/>
              <a:gd name="T14" fmla="*/ 7615 w 25755"/>
              <a:gd name="T15" fmla="*/ 19043 h 25742"/>
              <a:gd name="T16" fmla="*/ 5072 w 25755"/>
              <a:gd name="T17" fmla="*/ 19043 h 25742"/>
              <a:gd name="T18" fmla="*/ 5072 w 25755"/>
              <a:gd name="T19" fmla="*/ 16670 h 25742"/>
              <a:gd name="T20" fmla="*/ 2542 w 25755"/>
              <a:gd name="T21" fmla="*/ 16670 h 25742"/>
              <a:gd name="T22" fmla="*/ 2542 w 25755"/>
              <a:gd name="T23" fmla="*/ 21427 h 25742"/>
              <a:gd name="T24" fmla="*/ 5072 w 25755"/>
              <a:gd name="T25" fmla="*/ 21427 h 25742"/>
              <a:gd name="T26" fmla="*/ 5072 w 25755"/>
              <a:gd name="T27" fmla="*/ 2385 h 25742"/>
              <a:gd name="T28" fmla="*/ 2542 w 25755"/>
              <a:gd name="T29" fmla="*/ 2385 h 25742"/>
              <a:gd name="T30" fmla="*/ 2542 w 25755"/>
              <a:gd name="T31" fmla="*/ 7142 h 25742"/>
              <a:gd name="T32" fmla="*/ 5072 w 25755"/>
              <a:gd name="T33" fmla="*/ 7142 h 25742"/>
              <a:gd name="T34" fmla="*/ 5072 w 25755"/>
              <a:gd name="T35" fmla="*/ 4757 h 25742"/>
              <a:gd name="T36" fmla="*/ 7615 w 25755"/>
              <a:gd name="T37" fmla="*/ 4757 h 25742"/>
              <a:gd name="T38" fmla="*/ 7615 w 25755"/>
              <a:gd name="T39" fmla="*/ 2385 h 25742"/>
              <a:gd name="T40" fmla="*/ 5072 w 25755"/>
              <a:gd name="T41" fmla="*/ 2385 h 25742"/>
              <a:gd name="T42" fmla="*/ 7615 w 25755"/>
              <a:gd name="T43" fmla="*/ 0 h 25742"/>
              <a:gd name="T44" fmla="*/ 7615 w 25755"/>
              <a:gd name="T45" fmla="*/ 2385 h 25742"/>
              <a:gd name="T46" fmla="*/ 17773 w 25755"/>
              <a:gd name="T47" fmla="*/ 2385 h 25742"/>
              <a:gd name="T48" fmla="*/ 17773 w 25755"/>
              <a:gd name="T49" fmla="*/ 0 h 25742"/>
              <a:gd name="T50" fmla="*/ 7615 w 25755"/>
              <a:gd name="T51" fmla="*/ 0 h 25742"/>
              <a:gd name="T52" fmla="*/ 22858 w 25755"/>
              <a:gd name="T53" fmla="*/ 4757 h 25742"/>
              <a:gd name="T54" fmla="*/ 22858 w 25755"/>
              <a:gd name="T55" fmla="*/ 2385 h 25742"/>
              <a:gd name="T56" fmla="*/ 17773 w 25755"/>
              <a:gd name="T57" fmla="*/ 2385 h 25742"/>
              <a:gd name="T58" fmla="*/ 17773 w 25755"/>
              <a:gd name="T59" fmla="*/ 4757 h 25742"/>
              <a:gd name="T60" fmla="*/ 20315 w 25755"/>
              <a:gd name="T61" fmla="*/ 4757 h 25742"/>
              <a:gd name="T62" fmla="*/ 20315 w 25755"/>
              <a:gd name="T63" fmla="*/ 7142 h 25742"/>
              <a:gd name="T64" fmla="*/ 22858 w 25755"/>
              <a:gd name="T65" fmla="*/ 7142 h 25742"/>
              <a:gd name="T66" fmla="*/ 22858 w 25755"/>
              <a:gd name="T67" fmla="*/ 4757 h 25742"/>
              <a:gd name="T68" fmla="*/ 22858 w 25755"/>
              <a:gd name="T69" fmla="*/ 21427 h 25742"/>
              <a:gd name="T70" fmla="*/ 22858 w 25755"/>
              <a:gd name="T71" fmla="*/ 16670 h 25742"/>
              <a:gd name="T72" fmla="*/ 20315 w 25755"/>
              <a:gd name="T73" fmla="*/ 16670 h 25742"/>
              <a:gd name="T74" fmla="*/ 20315 w 25755"/>
              <a:gd name="T75" fmla="*/ 19043 h 25742"/>
              <a:gd name="T76" fmla="*/ 17773 w 25755"/>
              <a:gd name="T77" fmla="*/ 19043 h 25742"/>
              <a:gd name="T78" fmla="*/ 17773 w 25755"/>
              <a:gd name="T79" fmla="*/ 21427 h 25742"/>
              <a:gd name="T80" fmla="*/ 22858 w 25755"/>
              <a:gd name="T81" fmla="*/ 21427 h 25742"/>
              <a:gd name="T82" fmla="*/ 25400 w 25755"/>
              <a:gd name="T83" fmla="*/ 7142 h 25742"/>
              <a:gd name="T84" fmla="*/ 22858 w 25755"/>
              <a:gd name="T85" fmla="*/ 7142 h 25742"/>
              <a:gd name="T86" fmla="*/ 22858 w 25755"/>
              <a:gd name="T87" fmla="*/ 16670 h 25742"/>
              <a:gd name="T88" fmla="*/ 25400 w 25755"/>
              <a:gd name="T89" fmla="*/ 16670 h 25742"/>
              <a:gd name="T90" fmla="*/ 25400 w 25755"/>
              <a:gd name="T91" fmla="*/ 7142 h 25742"/>
              <a:gd name="T92" fmla="*/ 7615 w 25755"/>
              <a:gd name="T93" fmla="*/ 21427 h 25742"/>
              <a:gd name="T94" fmla="*/ 7615 w 25755"/>
              <a:gd name="T95" fmla="*/ 23812 h 25742"/>
              <a:gd name="T96" fmla="*/ 17773 w 25755"/>
              <a:gd name="T97" fmla="*/ 23812 h 25742"/>
              <a:gd name="T98" fmla="*/ 17773 w 25755"/>
              <a:gd name="T99" fmla="*/ 21427 h 25742"/>
              <a:gd name="T100" fmla="*/ 7615 w 25755"/>
              <a:gd name="T101" fmla="*/ 21427 h 2574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25755" h="25742">
                <a:moveTo>
                  <a:pt x="2578" y="7721"/>
                </a:moveTo>
                <a:lnTo>
                  <a:pt x="0" y="7721"/>
                </a:lnTo>
                <a:lnTo>
                  <a:pt x="0" y="18021"/>
                </a:lnTo>
                <a:lnTo>
                  <a:pt x="2578" y="18021"/>
                </a:lnTo>
                <a:lnTo>
                  <a:pt x="2578" y="7721"/>
                </a:lnTo>
                <a:close/>
              </a:path>
              <a:path w="25755" h="25742">
                <a:moveTo>
                  <a:pt x="5143" y="23164"/>
                </a:moveTo>
                <a:lnTo>
                  <a:pt x="7721" y="23164"/>
                </a:lnTo>
                <a:lnTo>
                  <a:pt x="7721" y="20586"/>
                </a:lnTo>
                <a:lnTo>
                  <a:pt x="5143" y="20586"/>
                </a:lnTo>
                <a:lnTo>
                  <a:pt x="5143" y="18021"/>
                </a:lnTo>
                <a:lnTo>
                  <a:pt x="2578" y="18021"/>
                </a:lnTo>
                <a:lnTo>
                  <a:pt x="2578" y="23164"/>
                </a:lnTo>
                <a:lnTo>
                  <a:pt x="5143" y="23164"/>
                </a:lnTo>
                <a:close/>
              </a:path>
              <a:path w="25755" h="25742">
                <a:moveTo>
                  <a:pt x="5143" y="2578"/>
                </a:moveTo>
                <a:lnTo>
                  <a:pt x="2578" y="2578"/>
                </a:lnTo>
                <a:lnTo>
                  <a:pt x="2578" y="7721"/>
                </a:lnTo>
                <a:lnTo>
                  <a:pt x="5143" y="7721"/>
                </a:lnTo>
                <a:lnTo>
                  <a:pt x="5143" y="5143"/>
                </a:lnTo>
                <a:lnTo>
                  <a:pt x="7721" y="5143"/>
                </a:lnTo>
                <a:lnTo>
                  <a:pt x="7721" y="2578"/>
                </a:lnTo>
                <a:lnTo>
                  <a:pt x="5143" y="2578"/>
                </a:lnTo>
                <a:close/>
              </a:path>
              <a:path w="25755" h="25742">
                <a:moveTo>
                  <a:pt x="7721" y="0"/>
                </a:moveTo>
                <a:lnTo>
                  <a:pt x="7721" y="2578"/>
                </a:lnTo>
                <a:lnTo>
                  <a:pt x="18021" y="2578"/>
                </a:lnTo>
                <a:lnTo>
                  <a:pt x="18021" y="0"/>
                </a:lnTo>
                <a:lnTo>
                  <a:pt x="7721" y="0"/>
                </a:lnTo>
                <a:close/>
              </a:path>
              <a:path w="25755" h="25742">
                <a:moveTo>
                  <a:pt x="23177" y="5143"/>
                </a:moveTo>
                <a:lnTo>
                  <a:pt x="23177" y="2578"/>
                </a:lnTo>
                <a:lnTo>
                  <a:pt x="18021" y="2578"/>
                </a:lnTo>
                <a:lnTo>
                  <a:pt x="18021" y="5143"/>
                </a:lnTo>
                <a:lnTo>
                  <a:pt x="20599" y="5143"/>
                </a:lnTo>
                <a:lnTo>
                  <a:pt x="20599" y="7721"/>
                </a:lnTo>
                <a:lnTo>
                  <a:pt x="23177" y="7721"/>
                </a:lnTo>
                <a:lnTo>
                  <a:pt x="23177" y="5143"/>
                </a:lnTo>
                <a:close/>
              </a:path>
              <a:path w="25755" h="25742">
                <a:moveTo>
                  <a:pt x="23177" y="23164"/>
                </a:moveTo>
                <a:lnTo>
                  <a:pt x="23177" y="18021"/>
                </a:lnTo>
                <a:lnTo>
                  <a:pt x="20599" y="18021"/>
                </a:lnTo>
                <a:lnTo>
                  <a:pt x="20599" y="20586"/>
                </a:lnTo>
                <a:lnTo>
                  <a:pt x="18021" y="20586"/>
                </a:lnTo>
                <a:lnTo>
                  <a:pt x="18021" y="23164"/>
                </a:lnTo>
                <a:lnTo>
                  <a:pt x="23177" y="23164"/>
                </a:lnTo>
                <a:close/>
              </a:path>
              <a:path w="25755" h="25742">
                <a:moveTo>
                  <a:pt x="25755" y="7721"/>
                </a:moveTo>
                <a:lnTo>
                  <a:pt x="23177" y="7721"/>
                </a:lnTo>
                <a:lnTo>
                  <a:pt x="23177" y="18021"/>
                </a:lnTo>
                <a:lnTo>
                  <a:pt x="25755" y="18021"/>
                </a:lnTo>
                <a:lnTo>
                  <a:pt x="25755" y="7721"/>
                </a:lnTo>
                <a:close/>
              </a:path>
              <a:path w="25755" h="25742">
                <a:moveTo>
                  <a:pt x="7721" y="23164"/>
                </a:moveTo>
                <a:lnTo>
                  <a:pt x="7721" y="25742"/>
                </a:lnTo>
                <a:lnTo>
                  <a:pt x="18021" y="25742"/>
                </a:lnTo>
                <a:lnTo>
                  <a:pt x="18021" y="23164"/>
                </a:lnTo>
                <a:lnTo>
                  <a:pt x="7721" y="2316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2286" name="object 304"/>
          <p:cNvSpPr>
            <a:spLocks/>
          </p:cNvSpPr>
          <p:nvPr/>
        </p:nvSpPr>
        <p:spPr bwMode="auto">
          <a:xfrm>
            <a:off x="5142060" y="2260088"/>
            <a:ext cx="24473" cy="21594"/>
          </a:xfrm>
          <a:custGeom>
            <a:avLst/>
            <a:gdLst>
              <a:gd name="T0" fmla="*/ 26988 w 28321"/>
              <a:gd name="T1" fmla="*/ 11907 h 25730"/>
              <a:gd name="T2" fmla="*/ 26988 w 28321"/>
              <a:gd name="T3" fmla="*/ 5335 h 25730"/>
              <a:gd name="T4" fmla="*/ 20948 w 28321"/>
              <a:gd name="T5" fmla="*/ 0 h 25730"/>
              <a:gd name="T6" fmla="*/ 6039 w 28321"/>
              <a:gd name="T7" fmla="*/ 0 h 25730"/>
              <a:gd name="T8" fmla="*/ 0 w 28321"/>
              <a:gd name="T9" fmla="*/ 5335 h 25730"/>
              <a:gd name="T10" fmla="*/ 0 w 28321"/>
              <a:gd name="T11" fmla="*/ 18489 h 25730"/>
              <a:gd name="T12" fmla="*/ 6039 w 28321"/>
              <a:gd name="T13" fmla="*/ 23813 h 25730"/>
              <a:gd name="T14" fmla="*/ 20948 w 28321"/>
              <a:gd name="T15" fmla="*/ 23813 h 25730"/>
              <a:gd name="T16" fmla="*/ 26988 w 28321"/>
              <a:gd name="T17" fmla="*/ 18489 h 25730"/>
              <a:gd name="T18" fmla="*/ 26988 w 28321"/>
              <a:gd name="T19" fmla="*/ 11907 h 2573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8321" h="25730">
                <a:moveTo>
                  <a:pt x="28321" y="12865"/>
                </a:moveTo>
                <a:lnTo>
                  <a:pt x="28321" y="5765"/>
                </a:lnTo>
                <a:lnTo>
                  <a:pt x="21983" y="0"/>
                </a:lnTo>
                <a:lnTo>
                  <a:pt x="6337" y="0"/>
                </a:lnTo>
                <a:lnTo>
                  <a:pt x="0" y="5765"/>
                </a:lnTo>
                <a:lnTo>
                  <a:pt x="0" y="19977"/>
                </a:lnTo>
                <a:lnTo>
                  <a:pt x="6337" y="25730"/>
                </a:lnTo>
                <a:lnTo>
                  <a:pt x="21983" y="25730"/>
                </a:lnTo>
                <a:lnTo>
                  <a:pt x="28321" y="19977"/>
                </a:lnTo>
                <a:lnTo>
                  <a:pt x="28321" y="12865"/>
                </a:lnTo>
                <a:close/>
              </a:path>
            </a:pathLst>
          </a:custGeom>
          <a:solidFill>
            <a:srgbClr val="3F3F3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2287" name="object 305"/>
          <p:cNvSpPr>
            <a:spLocks/>
          </p:cNvSpPr>
          <p:nvPr/>
        </p:nvSpPr>
        <p:spPr bwMode="auto">
          <a:xfrm>
            <a:off x="5142060" y="2260088"/>
            <a:ext cx="24473" cy="21594"/>
          </a:xfrm>
          <a:custGeom>
            <a:avLst/>
            <a:gdLst>
              <a:gd name="T0" fmla="*/ 2444 w 28321"/>
              <a:gd name="T1" fmla="*/ 7146 h 25730"/>
              <a:gd name="T2" fmla="*/ 0 w 28321"/>
              <a:gd name="T3" fmla="*/ 7146 h 25730"/>
              <a:gd name="T4" fmla="*/ 0 w 28321"/>
              <a:gd name="T5" fmla="*/ 16678 h 25730"/>
              <a:gd name="T6" fmla="*/ 2444 w 28321"/>
              <a:gd name="T7" fmla="*/ 16678 h 25730"/>
              <a:gd name="T8" fmla="*/ 2444 w 28321"/>
              <a:gd name="T9" fmla="*/ 7146 h 25730"/>
              <a:gd name="T10" fmla="*/ 4901 w 28321"/>
              <a:gd name="T11" fmla="*/ 16678 h 25730"/>
              <a:gd name="T12" fmla="*/ 2444 w 28321"/>
              <a:gd name="T13" fmla="*/ 16678 h 25730"/>
              <a:gd name="T14" fmla="*/ 2444 w 28321"/>
              <a:gd name="T15" fmla="*/ 19052 h 25730"/>
              <a:gd name="T16" fmla="*/ 4901 w 28321"/>
              <a:gd name="T17" fmla="*/ 21438 h 25730"/>
              <a:gd name="T18" fmla="*/ 7358 w 28321"/>
              <a:gd name="T19" fmla="*/ 21438 h 25730"/>
              <a:gd name="T20" fmla="*/ 7358 w 28321"/>
              <a:gd name="T21" fmla="*/ 19052 h 25730"/>
              <a:gd name="T22" fmla="*/ 4901 w 28321"/>
              <a:gd name="T23" fmla="*/ 16678 h 25730"/>
              <a:gd name="T24" fmla="*/ 4901 w 28321"/>
              <a:gd name="T25" fmla="*/ 2386 h 25730"/>
              <a:gd name="T26" fmla="*/ 2444 w 28321"/>
              <a:gd name="T27" fmla="*/ 4760 h 25730"/>
              <a:gd name="T28" fmla="*/ 2444 w 28321"/>
              <a:gd name="T29" fmla="*/ 7146 h 25730"/>
              <a:gd name="T30" fmla="*/ 4901 w 28321"/>
              <a:gd name="T31" fmla="*/ 7146 h 25730"/>
              <a:gd name="T32" fmla="*/ 7358 w 28321"/>
              <a:gd name="T33" fmla="*/ 4760 h 25730"/>
              <a:gd name="T34" fmla="*/ 7358 w 28321"/>
              <a:gd name="T35" fmla="*/ 2386 h 25730"/>
              <a:gd name="T36" fmla="*/ 4901 w 28321"/>
              <a:gd name="T37" fmla="*/ 2386 h 25730"/>
              <a:gd name="T38" fmla="*/ 7358 w 28321"/>
              <a:gd name="T39" fmla="*/ 0 h 25730"/>
              <a:gd name="T40" fmla="*/ 7358 w 28321"/>
              <a:gd name="T41" fmla="*/ 2386 h 25730"/>
              <a:gd name="T42" fmla="*/ 19629 w 28321"/>
              <a:gd name="T43" fmla="*/ 2386 h 25730"/>
              <a:gd name="T44" fmla="*/ 19629 w 28321"/>
              <a:gd name="T45" fmla="*/ 0 h 25730"/>
              <a:gd name="T46" fmla="*/ 7358 w 28321"/>
              <a:gd name="T47" fmla="*/ 0 h 25730"/>
              <a:gd name="T48" fmla="*/ 22074 w 28321"/>
              <a:gd name="T49" fmla="*/ 16678 h 25730"/>
              <a:gd name="T50" fmla="*/ 19629 w 28321"/>
              <a:gd name="T51" fmla="*/ 19052 h 25730"/>
              <a:gd name="T52" fmla="*/ 19629 w 28321"/>
              <a:gd name="T53" fmla="*/ 21438 h 25730"/>
              <a:gd name="T54" fmla="*/ 22074 w 28321"/>
              <a:gd name="T55" fmla="*/ 21438 h 25730"/>
              <a:gd name="T56" fmla="*/ 24530 w 28321"/>
              <a:gd name="T57" fmla="*/ 19052 h 25730"/>
              <a:gd name="T58" fmla="*/ 24530 w 28321"/>
              <a:gd name="T59" fmla="*/ 16678 h 25730"/>
              <a:gd name="T60" fmla="*/ 22074 w 28321"/>
              <a:gd name="T61" fmla="*/ 16678 h 25730"/>
              <a:gd name="T62" fmla="*/ 22074 w 28321"/>
              <a:gd name="T63" fmla="*/ 2386 h 25730"/>
              <a:gd name="T64" fmla="*/ 19629 w 28321"/>
              <a:gd name="T65" fmla="*/ 2386 h 25730"/>
              <a:gd name="T66" fmla="*/ 19629 w 28321"/>
              <a:gd name="T67" fmla="*/ 4760 h 25730"/>
              <a:gd name="T68" fmla="*/ 22074 w 28321"/>
              <a:gd name="T69" fmla="*/ 7146 h 25730"/>
              <a:gd name="T70" fmla="*/ 24530 w 28321"/>
              <a:gd name="T71" fmla="*/ 7146 h 25730"/>
              <a:gd name="T72" fmla="*/ 24530 w 28321"/>
              <a:gd name="T73" fmla="*/ 4760 h 25730"/>
              <a:gd name="T74" fmla="*/ 22074 w 28321"/>
              <a:gd name="T75" fmla="*/ 2386 h 25730"/>
              <a:gd name="T76" fmla="*/ 26988 w 28321"/>
              <a:gd name="T77" fmla="*/ 7146 h 25730"/>
              <a:gd name="T78" fmla="*/ 24530 w 28321"/>
              <a:gd name="T79" fmla="*/ 7146 h 25730"/>
              <a:gd name="T80" fmla="*/ 24530 w 28321"/>
              <a:gd name="T81" fmla="*/ 16678 h 25730"/>
              <a:gd name="T82" fmla="*/ 26988 w 28321"/>
              <a:gd name="T83" fmla="*/ 16678 h 25730"/>
              <a:gd name="T84" fmla="*/ 26988 w 28321"/>
              <a:gd name="T85" fmla="*/ 7146 h 25730"/>
              <a:gd name="T86" fmla="*/ 7358 w 28321"/>
              <a:gd name="T87" fmla="*/ 21438 h 25730"/>
              <a:gd name="T88" fmla="*/ 7358 w 28321"/>
              <a:gd name="T89" fmla="*/ 23813 h 25730"/>
              <a:gd name="T90" fmla="*/ 19629 w 28321"/>
              <a:gd name="T91" fmla="*/ 23813 h 25730"/>
              <a:gd name="T92" fmla="*/ 19629 w 28321"/>
              <a:gd name="T93" fmla="*/ 21438 h 25730"/>
              <a:gd name="T94" fmla="*/ 7358 w 28321"/>
              <a:gd name="T95" fmla="*/ 21438 h 2573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28321" h="25730">
                <a:moveTo>
                  <a:pt x="2565" y="7721"/>
                </a:moveTo>
                <a:lnTo>
                  <a:pt x="0" y="7721"/>
                </a:lnTo>
                <a:lnTo>
                  <a:pt x="0" y="18021"/>
                </a:lnTo>
                <a:lnTo>
                  <a:pt x="2565" y="18021"/>
                </a:lnTo>
                <a:lnTo>
                  <a:pt x="2565" y="7721"/>
                </a:lnTo>
                <a:close/>
              </a:path>
              <a:path w="28321" h="25730">
                <a:moveTo>
                  <a:pt x="5143" y="18021"/>
                </a:moveTo>
                <a:lnTo>
                  <a:pt x="2565" y="18021"/>
                </a:lnTo>
                <a:lnTo>
                  <a:pt x="2565" y="20586"/>
                </a:lnTo>
                <a:lnTo>
                  <a:pt x="5143" y="23164"/>
                </a:lnTo>
                <a:lnTo>
                  <a:pt x="7721" y="23164"/>
                </a:lnTo>
                <a:lnTo>
                  <a:pt x="7721" y="20586"/>
                </a:lnTo>
                <a:lnTo>
                  <a:pt x="5143" y="18021"/>
                </a:lnTo>
                <a:close/>
              </a:path>
              <a:path w="28321" h="25730">
                <a:moveTo>
                  <a:pt x="5143" y="2578"/>
                </a:moveTo>
                <a:lnTo>
                  <a:pt x="2565" y="5143"/>
                </a:lnTo>
                <a:lnTo>
                  <a:pt x="2565" y="7721"/>
                </a:lnTo>
                <a:lnTo>
                  <a:pt x="5143" y="7721"/>
                </a:lnTo>
                <a:lnTo>
                  <a:pt x="7721" y="5143"/>
                </a:lnTo>
                <a:lnTo>
                  <a:pt x="7721" y="2578"/>
                </a:lnTo>
                <a:lnTo>
                  <a:pt x="5143" y="2578"/>
                </a:lnTo>
                <a:close/>
              </a:path>
              <a:path w="28321" h="25730">
                <a:moveTo>
                  <a:pt x="7721" y="0"/>
                </a:moveTo>
                <a:lnTo>
                  <a:pt x="7721" y="2578"/>
                </a:lnTo>
                <a:lnTo>
                  <a:pt x="20599" y="2578"/>
                </a:lnTo>
                <a:lnTo>
                  <a:pt x="20599" y="0"/>
                </a:lnTo>
                <a:lnTo>
                  <a:pt x="7721" y="0"/>
                </a:lnTo>
                <a:close/>
              </a:path>
              <a:path w="28321" h="25730">
                <a:moveTo>
                  <a:pt x="23164" y="18021"/>
                </a:moveTo>
                <a:lnTo>
                  <a:pt x="20599" y="20586"/>
                </a:lnTo>
                <a:lnTo>
                  <a:pt x="20599" y="23164"/>
                </a:lnTo>
                <a:lnTo>
                  <a:pt x="23164" y="23164"/>
                </a:lnTo>
                <a:lnTo>
                  <a:pt x="25742" y="20586"/>
                </a:lnTo>
                <a:lnTo>
                  <a:pt x="25742" y="18021"/>
                </a:lnTo>
                <a:lnTo>
                  <a:pt x="23164" y="18021"/>
                </a:lnTo>
                <a:close/>
              </a:path>
              <a:path w="28321" h="25730">
                <a:moveTo>
                  <a:pt x="23164" y="2578"/>
                </a:moveTo>
                <a:lnTo>
                  <a:pt x="20599" y="2578"/>
                </a:lnTo>
                <a:lnTo>
                  <a:pt x="20599" y="5143"/>
                </a:lnTo>
                <a:lnTo>
                  <a:pt x="23164" y="7721"/>
                </a:lnTo>
                <a:lnTo>
                  <a:pt x="25742" y="7721"/>
                </a:lnTo>
                <a:lnTo>
                  <a:pt x="25742" y="5143"/>
                </a:lnTo>
                <a:lnTo>
                  <a:pt x="23164" y="2578"/>
                </a:lnTo>
                <a:close/>
              </a:path>
              <a:path w="28321" h="25730">
                <a:moveTo>
                  <a:pt x="28321" y="7721"/>
                </a:moveTo>
                <a:lnTo>
                  <a:pt x="25742" y="7721"/>
                </a:lnTo>
                <a:lnTo>
                  <a:pt x="25742" y="18021"/>
                </a:lnTo>
                <a:lnTo>
                  <a:pt x="28321" y="18021"/>
                </a:lnTo>
                <a:lnTo>
                  <a:pt x="28321" y="7721"/>
                </a:lnTo>
                <a:close/>
              </a:path>
              <a:path w="28321" h="25730">
                <a:moveTo>
                  <a:pt x="7721" y="23164"/>
                </a:moveTo>
                <a:lnTo>
                  <a:pt x="7721" y="25730"/>
                </a:lnTo>
                <a:lnTo>
                  <a:pt x="20599" y="25730"/>
                </a:lnTo>
                <a:lnTo>
                  <a:pt x="20599" y="23164"/>
                </a:lnTo>
                <a:lnTo>
                  <a:pt x="7721" y="2316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2288" name="object 306"/>
          <p:cNvSpPr>
            <a:spLocks/>
          </p:cNvSpPr>
          <p:nvPr/>
        </p:nvSpPr>
        <p:spPr bwMode="auto">
          <a:xfrm>
            <a:off x="5142060" y="2355098"/>
            <a:ext cx="24473" cy="24473"/>
          </a:xfrm>
          <a:custGeom>
            <a:avLst/>
            <a:gdLst>
              <a:gd name="T0" fmla="*/ 26988 w 28321"/>
              <a:gd name="T1" fmla="*/ 13500 h 28308"/>
              <a:gd name="T2" fmla="*/ 26988 w 28321"/>
              <a:gd name="T3" fmla="*/ 6042 h 28308"/>
              <a:gd name="T4" fmla="*/ 20948 w 28321"/>
              <a:gd name="T5" fmla="*/ 0 h 28308"/>
              <a:gd name="T6" fmla="*/ 6039 w 28321"/>
              <a:gd name="T7" fmla="*/ 0 h 28308"/>
              <a:gd name="T8" fmla="*/ 0 w 28321"/>
              <a:gd name="T9" fmla="*/ 6042 h 28308"/>
              <a:gd name="T10" fmla="*/ 0 w 28321"/>
              <a:gd name="T11" fmla="*/ 20946 h 28308"/>
              <a:gd name="T12" fmla="*/ 6039 w 28321"/>
              <a:gd name="T13" fmla="*/ 26988 h 28308"/>
              <a:gd name="T14" fmla="*/ 20948 w 28321"/>
              <a:gd name="T15" fmla="*/ 26988 h 28308"/>
              <a:gd name="T16" fmla="*/ 26988 w 28321"/>
              <a:gd name="T17" fmla="*/ 20946 h 28308"/>
              <a:gd name="T18" fmla="*/ 26988 w 28321"/>
              <a:gd name="T19" fmla="*/ 13500 h 2830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8321" h="28308">
                <a:moveTo>
                  <a:pt x="28321" y="14160"/>
                </a:moveTo>
                <a:lnTo>
                  <a:pt x="28321" y="6337"/>
                </a:lnTo>
                <a:lnTo>
                  <a:pt x="21983" y="0"/>
                </a:lnTo>
                <a:lnTo>
                  <a:pt x="6337" y="0"/>
                </a:lnTo>
                <a:lnTo>
                  <a:pt x="0" y="6337"/>
                </a:lnTo>
                <a:lnTo>
                  <a:pt x="0" y="21971"/>
                </a:lnTo>
                <a:lnTo>
                  <a:pt x="6337" y="28308"/>
                </a:lnTo>
                <a:lnTo>
                  <a:pt x="21983" y="28308"/>
                </a:lnTo>
                <a:lnTo>
                  <a:pt x="28321" y="21971"/>
                </a:lnTo>
                <a:lnTo>
                  <a:pt x="28321" y="14160"/>
                </a:lnTo>
                <a:close/>
              </a:path>
            </a:pathLst>
          </a:custGeom>
          <a:solidFill>
            <a:srgbClr val="3F3F3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2289" name="object 307"/>
          <p:cNvSpPr>
            <a:spLocks/>
          </p:cNvSpPr>
          <p:nvPr/>
        </p:nvSpPr>
        <p:spPr bwMode="auto">
          <a:xfrm>
            <a:off x="5142060" y="2355098"/>
            <a:ext cx="24473" cy="24473"/>
          </a:xfrm>
          <a:custGeom>
            <a:avLst/>
            <a:gdLst>
              <a:gd name="T0" fmla="*/ 2444 w 28321"/>
              <a:gd name="T1" fmla="*/ 7361 h 28308"/>
              <a:gd name="T2" fmla="*/ 0 w 28321"/>
              <a:gd name="T3" fmla="*/ 7361 h 28308"/>
              <a:gd name="T4" fmla="*/ 0 w 28321"/>
              <a:gd name="T5" fmla="*/ 19626 h 28308"/>
              <a:gd name="T6" fmla="*/ 2444 w 28321"/>
              <a:gd name="T7" fmla="*/ 19626 h 28308"/>
              <a:gd name="T8" fmla="*/ 2444 w 28321"/>
              <a:gd name="T9" fmla="*/ 7361 h 28308"/>
              <a:gd name="T10" fmla="*/ 7358 w 28321"/>
              <a:gd name="T11" fmla="*/ 22084 h 28308"/>
              <a:gd name="T12" fmla="*/ 7358 w 28321"/>
              <a:gd name="T13" fmla="*/ 19626 h 28308"/>
              <a:gd name="T14" fmla="*/ 2444 w 28321"/>
              <a:gd name="T15" fmla="*/ 19626 h 28308"/>
              <a:gd name="T16" fmla="*/ 2444 w 28321"/>
              <a:gd name="T17" fmla="*/ 22084 h 28308"/>
              <a:gd name="T18" fmla="*/ 4901 w 28321"/>
              <a:gd name="T19" fmla="*/ 22084 h 28308"/>
              <a:gd name="T20" fmla="*/ 4901 w 28321"/>
              <a:gd name="T21" fmla="*/ 24542 h 28308"/>
              <a:gd name="T22" fmla="*/ 7358 w 28321"/>
              <a:gd name="T23" fmla="*/ 24542 h 28308"/>
              <a:gd name="T24" fmla="*/ 7358 w 28321"/>
              <a:gd name="T25" fmla="*/ 22084 h 28308"/>
              <a:gd name="T26" fmla="*/ 7358 w 28321"/>
              <a:gd name="T27" fmla="*/ 7361 h 28308"/>
              <a:gd name="T28" fmla="*/ 7358 w 28321"/>
              <a:gd name="T29" fmla="*/ 2458 h 28308"/>
              <a:gd name="T30" fmla="*/ 4901 w 28321"/>
              <a:gd name="T31" fmla="*/ 2458 h 28308"/>
              <a:gd name="T32" fmla="*/ 4901 w 28321"/>
              <a:gd name="T33" fmla="*/ 4916 h 28308"/>
              <a:gd name="T34" fmla="*/ 2444 w 28321"/>
              <a:gd name="T35" fmla="*/ 4916 h 28308"/>
              <a:gd name="T36" fmla="*/ 2444 w 28321"/>
              <a:gd name="T37" fmla="*/ 7361 h 28308"/>
              <a:gd name="T38" fmla="*/ 7358 w 28321"/>
              <a:gd name="T39" fmla="*/ 7361 h 28308"/>
              <a:gd name="T40" fmla="*/ 7358 w 28321"/>
              <a:gd name="T41" fmla="*/ 0 h 28308"/>
              <a:gd name="T42" fmla="*/ 7358 w 28321"/>
              <a:gd name="T43" fmla="*/ 2458 h 28308"/>
              <a:gd name="T44" fmla="*/ 19629 w 28321"/>
              <a:gd name="T45" fmla="*/ 2458 h 28308"/>
              <a:gd name="T46" fmla="*/ 19629 w 28321"/>
              <a:gd name="T47" fmla="*/ 0 h 28308"/>
              <a:gd name="T48" fmla="*/ 7358 w 28321"/>
              <a:gd name="T49" fmla="*/ 0 h 28308"/>
              <a:gd name="T50" fmla="*/ 22074 w 28321"/>
              <a:gd name="T51" fmla="*/ 7361 h 28308"/>
              <a:gd name="T52" fmla="*/ 24530 w 28321"/>
              <a:gd name="T53" fmla="*/ 7361 h 28308"/>
              <a:gd name="T54" fmla="*/ 24530 w 28321"/>
              <a:gd name="T55" fmla="*/ 4916 h 28308"/>
              <a:gd name="T56" fmla="*/ 22074 w 28321"/>
              <a:gd name="T57" fmla="*/ 4916 h 28308"/>
              <a:gd name="T58" fmla="*/ 22074 w 28321"/>
              <a:gd name="T59" fmla="*/ 2458 h 28308"/>
              <a:gd name="T60" fmla="*/ 19629 w 28321"/>
              <a:gd name="T61" fmla="*/ 2458 h 28308"/>
              <a:gd name="T62" fmla="*/ 19629 w 28321"/>
              <a:gd name="T63" fmla="*/ 7361 h 28308"/>
              <a:gd name="T64" fmla="*/ 22074 w 28321"/>
              <a:gd name="T65" fmla="*/ 7361 h 28308"/>
              <a:gd name="T66" fmla="*/ 22074 w 28321"/>
              <a:gd name="T67" fmla="*/ 19626 h 28308"/>
              <a:gd name="T68" fmla="*/ 19629 w 28321"/>
              <a:gd name="T69" fmla="*/ 19626 h 28308"/>
              <a:gd name="T70" fmla="*/ 19629 w 28321"/>
              <a:gd name="T71" fmla="*/ 24542 h 28308"/>
              <a:gd name="T72" fmla="*/ 22074 w 28321"/>
              <a:gd name="T73" fmla="*/ 24542 h 28308"/>
              <a:gd name="T74" fmla="*/ 22074 w 28321"/>
              <a:gd name="T75" fmla="*/ 22084 h 28308"/>
              <a:gd name="T76" fmla="*/ 24530 w 28321"/>
              <a:gd name="T77" fmla="*/ 22084 h 28308"/>
              <a:gd name="T78" fmla="*/ 24530 w 28321"/>
              <a:gd name="T79" fmla="*/ 19626 h 28308"/>
              <a:gd name="T80" fmla="*/ 22074 w 28321"/>
              <a:gd name="T81" fmla="*/ 19626 h 28308"/>
              <a:gd name="T82" fmla="*/ 26988 w 28321"/>
              <a:gd name="T83" fmla="*/ 7361 h 28308"/>
              <a:gd name="T84" fmla="*/ 24530 w 28321"/>
              <a:gd name="T85" fmla="*/ 7361 h 28308"/>
              <a:gd name="T86" fmla="*/ 24530 w 28321"/>
              <a:gd name="T87" fmla="*/ 19626 h 28308"/>
              <a:gd name="T88" fmla="*/ 26988 w 28321"/>
              <a:gd name="T89" fmla="*/ 19626 h 28308"/>
              <a:gd name="T90" fmla="*/ 26988 w 28321"/>
              <a:gd name="T91" fmla="*/ 7361 h 28308"/>
              <a:gd name="T92" fmla="*/ 7358 w 28321"/>
              <a:gd name="T93" fmla="*/ 24542 h 28308"/>
              <a:gd name="T94" fmla="*/ 7358 w 28321"/>
              <a:gd name="T95" fmla="*/ 26988 h 28308"/>
              <a:gd name="T96" fmla="*/ 19629 w 28321"/>
              <a:gd name="T97" fmla="*/ 26988 h 28308"/>
              <a:gd name="T98" fmla="*/ 19629 w 28321"/>
              <a:gd name="T99" fmla="*/ 24542 h 28308"/>
              <a:gd name="T100" fmla="*/ 7358 w 28321"/>
              <a:gd name="T101" fmla="*/ 24542 h 28308"/>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28321" h="28308">
                <a:moveTo>
                  <a:pt x="2565" y="7721"/>
                </a:moveTo>
                <a:lnTo>
                  <a:pt x="0" y="7721"/>
                </a:lnTo>
                <a:lnTo>
                  <a:pt x="0" y="20586"/>
                </a:lnTo>
                <a:lnTo>
                  <a:pt x="2565" y="20586"/>
                </a:lnTo>
                <a:lnTo>
                  <a:pt x="2565" y="7721"/>
                </a:lnTo>
                <a:close/>
              </a:path>
              <a:path w="28321" h="28308">
                <a:moveTo>
                  <a:pt x="7721" y="23164"/>
                </a:moveTo>
                <a:lnTo>
                  <a:pt x="7721" y="20586"/>
                </a:lnTo>
                <a:lnTo>
                  <a:pt x="2565" y="20586"/>
                </a:lnTo>
                <a:lnTo>
                  <a:pt x="2565" y="23164"/>
                </a:lnTo>
                <a:lnTo>
                  <a:pt x="5143" y="23164"/>
                </a:lnTo>
                <a:lnTo>
                  <a:pt x="5143" y="25742"/>
                </a:lnTo>
                <a:lnTo>
                  <a:pt x="7721" y="25742"/>
                </a:lnTo>
                <a:lnTo>
                  <a:pt x="7721" y="23164"/>
                </a:lnTo>
                <a:close/>
              </a:path>
              <a:path w="28321" h="28308">
                <a:moveTo>
                  <a:pt x="7721" y="7721"/>
                </a:moveTo>
                <a:lnTo>
                  <a:pt x="7721" y="2578"/>
                </a:lnTo>
                <a:lnTo>
                  <a:pt x="5143" y="2578"/>
                </a:lnTo>
                <a:lnTo>
                  <a:pt x="5143" y="5156"/>
                </a:lnTo>
                <a:lnTo>
                  <a:pt x="2565" y="5156"/>
                </a:lnTo>
                <a:lnTo>
                  <a:pt x="2565" y="7721"/>
                </a:lnTo>
                <a:lnTo>
                  <a:pt x="7721" y="7721"/>
                </a:lnTo>
                <a:close/>
              </a:path>
              <a:path w="28321" h="28308">
                <a:moveTo>
                  <a:pt x="7721" y="0"/>
                </a:moveTo>
                <a:lnTo>
                  <a:pt x="7721" y="2578"/>
                </a:lnTo>
                <a:lnTo>
                  <a:pt x="20599" y="2578"/>
                </a:lnTo>
                <a:lnTo>
                  <a:pt x="20599" y="0"/>
                </a:lnTo>
                <a:lnTo>
                  <a:pt x="7721" y="0"/>
                </a:lnTo>
                <a:close/>
              </a:path>
              <a:path w="28321" h="28308">
                <a:moveTo>
                  <a:pt x="23164" y="7721"/>
                </a:moveTo>
                <a:lnTo>
                  <a:pt x="25742" y="7721"/>
                </a:lnTo>
                <a:lnTo>
                  <a:pt x="25742" y="5156"/>
                </a:lnTo>
                <a:lnTo>
                  <a:pt x="23164" y="5156"/>
                </a:lnTo>
                <a:lnTo>
                  <a:pt x="23164" y="2578"/>
                </a:lnTo>
                <a:lnTo>
                  <a:pt x="20599" y="2578"/>
                </a:lnTo>
                <a:lnTo>
                  <a:pt x="20599" y="7721"/>
                </a:lnTo>
                <a:lnTo>
                  <a:pt x="23164" y="7721"/>
                </a:lnTo>
                <a:close/>
              </a:path>
              <a:path w="28321" h="28308">
                <a:moveTo>
                  <a:pt x="23164" y="20586"/>
                </a:moveTo>
                <a:lnTo>
                  <a:pt x="20599" y="20586"/>
                </a:lnTo>
                <a:lnTo>
                  <a:pt x="20599" y="25742"/>
                </a:lnTo>
                <a:lnTo>
                  <a:pt x="23164" y="25742"/>
                </a:lnTo>
                <a:lnTo>
                  <a:pt x="23164" y="23164"/>
                </a:lnTo>
                <a:lnTo>
                  <a:pt x="25742" y="23164"/>
                </a:lnTo>
                <a:lnTo>
                  <a:pt x="25742" y="20586"/>
                </a:lnTo>
                <a:lnTo>
                  <a:pt x="23164" y="20586"/>
                </a:lnTo>
                <a:close/>
              </a:path>
              <a:path w="28321" h="28308">
                <a:moveTo>
                  <a:pt x="28321" y="7721"/>
                </a:moveTo>
                <a:lnTo>
                  <a:pt x="25742" y="7721"/>
                </a:lnTo>
                <a:lnTo>
                  <a:pt x="25742" y="20586"/>
                </a:lnTo>
                <a:lnTo>
                  <a:pt x="28321" y="20586"/>
                </a:lnTo>
                <a:lnTo>
                  <a:pt x="28321" y="7721"/>
                </a:lnTo>
                <a:close/>
              </a:path>
              <a:path w="28321" h="28308">
                <a:moveTo>
                  <a:pt x="7721" y="25742"/>
                </a:moveTo>
                <a:lnTo>
                  <a:pt x="7721" y="28308"/>
                </a:lnTo>
                <a:lnTo>
                  <a:pt x="20599" y="28308"/>
                </a:lnTo>
                <a:lnTo>
                  <a:pt x="20599" y="25742"/>
                </a:lnTo>
                <a:lnTo>
                  <a:pt x="7721" y="2574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2290" name="object 308"/>
          <p:cNvSpPr>
            <a:spLocks/>
          </p:cNvSpPr>
          <p:nvPr/>
        </p:nvSpPr>
        <p:spPr bwMode="auto">
          <a:xfrm>
            <a:off x="5142060" y="2452988"/>
            <a:ext cx="24473" cy="21594"/>
          </a:xfrm>
          <a:custGeom>
            <a:avLst/>
            <a:gdLst>
              <a:gd name="T0" fmla="*/ 26988 w 28321"/>
              <a:gd name="T1" fmla="*/ 11901 h 25742"/>
              <a:gd name="T2" fmla="*/ 26988 w 28321"/>
              <a:gd name="T3" fmla="*/ 5333 h 25742"/>
              <a:gd name="T4" fmla="*/ 20948 w 28321"/>
              <a:gd name="T5" fmla="*/ 0 h 25742"/>
              <a:gd name="T6" fmla="*/ 6039 w 28321"/>
              <a:gd name="T7" fmla="*/ 0 h 25742"/>
              <a:gd name="T8" fmla="*/ 0 w 28321"/>
              <a:gd name="T9" fmla="*/ 5333 h 25742"/>
              <a:gd name="T10" fmla="*/ 0 w 28321"/>
              <a:gd name="T11" fmla="*/ 18480 h 25742"/>
              <a:gd name="T12" fmla="*/ 6039 w 28321"/>
              <a:gd name="T13" fmla="*/ 23813 h 25742"/>
              <a:gd name="T14" fmla="*/ 20948 w 28321"/>
              <a:gd name="T15" fmla="*/ 23813 h 25742"/>
              <a:gd name="T16" fmla="*/ 26988 w 28321"/>
              <a:gd name="T17" fmla="*/ 18480 h 25742"/>
              <a:gd name="T18" fmla="*/ 26988 w 28321"/>
              <a:gd name="T19" fmla="*/ 11901 h 2574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8321" h="25742">
                <a:moveTo>
                  <a:pt x="28321" y="12865"/>
                </a:moveTo>
                <a:lnTo>
                  <a:pt x="28321" y="5765"/>
                </a:lnTo>
                <a:lnTo>
                  <a:pt x="21983" y="0"/>
                </a:lnTo>
                <a:lnTo>
                  <a:pt x="6337" y="0"/>
                </a:lnTo>
                <a:lnTo>
                  <a:pt x="0" y="5765"/>
                </a:lnTo>
                <a:lnTo>
                  <a:pt x="0" y="19977"/>
                </a:lnTo>
                <a:lnTo>
                  <a:pt x="6337" y="25742"/>
                </a:lnTo>
                <a:lnTo>
                  <a:pt x="21983" y="25742"/>
                </a:lnTo>
                <a:lnTo>
                  <a:pt x="28321" y="19977"/>
                </a:lnTo>
                <a:lnTo>
                  <a:pt x="28321" y="12865"/>
                </a:lnTo>
                <a:close/>
              </a:path>
            </a:pathLst>
          </a:custGeom>
          <a:solidFill>
            <a:srgbClr val="3F3F3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2291" name="object 309"/>
          <p:cNvSpPr>
            <a:spLocks/>
          </p:cNvSpPr>
          <p:nvPr/>
        </p:nvSpPr>
        <p:spPr bwMode="auto">
          <a:xfrm>
            <a:off x="5142060" y="2452988"/>
            <a:ext cx="24473" cy="21594"/>
          </a:xfrm>
          <a:custGeom>
            <a:avLst/>
            <a:gdLst>
              <a:gd name="T0" fmla="*/ 2444 w 28321"/>
              <a:gd name="T1" fmla="*/ 7142 h 25742"/>
              <a:gd name="T2" fmla="*/ 0 w 28321"/>
              <a:gd name="T3" fmla="*/ 7142 h 25742"/>
              <a:gd name="T4" fmla="*/ 0 w 28321"/>
              <a:gd name="T5" fmla="*/ 16671 h 25742"/>
              <a:gd name="T6" fmla="*/ 2444 w 28321"/>
              <a:gd name="T7" fmla="*/ 16671 h 25742"/>
              <a:gd name="T8" fmla="*/ 2444 w 28321"/>
              <a:gd name="T9" fmla="*/ 7142 h 25742"/>
              <a:gd name="T10" fmla="*/ 4901 w 28321"/>
              <a:gd name="T11" fmla="*/ 16671 h 25742"/>
              <a:gd name="T12" fmla="*/ 2444 w 28321"/>
              <a:gd name="T13" fmla="*/ 16671 h 25742"/>
              <a:gd name="T14" fmla="*/ 2444 w 28321"/>
              <a:gd name="T15" fmla="*/ 19043 h 25742"/>
              <a:gd name="T16" fmla="*/ 4901 w 28321"/>
              <a:gd name="T17" fmla="*/ 21428 h 25742"/>
              <a:gd name="T18" fmla="*/ 7358 w 28321"/>
              <a:gd name="T19" fmla="*/ 21428 h 25742"/>
              <a:gd name="T20" fmla="*/ 7358 w 28321"/>
              <a:gd name="T21" fmla="*/ 19043 h 25742"/>
              <a:gd name="T22" fmla="*/ 4901 w 28321"/>
              <a:gd name="T23" fmla="*/ 16671 h 25742"/>
              <a:gd name="T24" fmla="*/ 4901 w 28321"/>
              <a:gd name="T25" fmla="*/ 2385 h 25742"/>
              <a:gd name="T26" fmla="*/ 2444 w 28321"/>
              <a:gd name="T27" fmla="*/ 4758 h 25742"/>
              <a:gd name="T28" fmla="*/ 2444 w 28321"/>
              <a:gd name="T29" fmla="*/ 7142 h 25742"/>
              <a:gd name="T30" fmla="*/ 4901 w 28321"/>
              <a:gd name="T31" fmla="*/ 7142 h 25742"/>
              <a:gd name="T32" fmla="*/ 7358 w 28321"/>
              <a:gd name="T33" fmla="*/ 4758 h 25742"/>
              <a:gd name="T34" fmla="*/ 7358 w 28321"/>
              <a:gd name="T35" fmla="*/ 2385 h 25742"/>
              <a:gd name="T36" fmla="*/ 4901 w 28321"/>
              <a:gd name="T37" fmla="*/ 2385 h 25742"/>
              <a:gd name="T38" fmla="*/ 7358 w 28321"/>
              <a:gd name="T39" fmla="*/ 0 h 25742"/>
              <a:gd name="T40" fmla="*/ 7358 w 28321"/>
              <a:gd name="T41" fmla="*/ 2385 h 25742"/>
              <a:gd name="T42" fmla="*/ 19629 w 28321"/>
              <a:gd name="T43" fmla="*/ 2385 h 25742"/>
              <a:gd name="T44" fmla="*/ 19629 w 28321"/>
              <a:gd name="T45" fmla="*/ 0 h 25742"/>
              <a:gd name="T46" fmla="*/ 7358 w 28321"/>
              <a:gd name="T47" fmla="*/ 0 h 25742"/>
              <a:gd name="T48" fmla="*/ 22074 w 28321"/>
              <a:gd name="T49" fmla="*/ 16671 h 25742"/>
              <a:gd name="T50" fmla="*/ 19629 w 28321"/>
              <a:gd name="T51" fmla="*/ 19043 h 25742"/>
              <a:gd name="T52" fmla="*/ 19629 w 28321"/>
              <a:gd name="T53" fmla="*/ 21428 h 25742"/>
              <a:gd name="T54" fmla="*/ 22074 w 28321"/>
              <a:gd name="T55" fmla="*/ 21428 h 25742"/>
              <a:gd name="T56" fmla="*/ 24530 w 28321"/>
              <a:gd name="T57" fmla="*/ 19043 h 25742"/>
              <a:gd name="T58" fmla="*/ 24530 w 28321"/>
              <a:gd name="T59" fmla="*/ 16671 h 25742"/>
              <a:gd name="T60" fmla="*/ 22074 w 28321"/>
              <a:gd name="T61" fmla="*/ 16671 h 25742"/>
              <a:gd name="T62" fmla="*/ 22074 w 28321"/>
              <a:gd name="T63" fmla="*/ 2385 h 25742"/>
              <a:gd name="T64" fmla="*/ 19629 w 28321"/>
              <a:gd name="T65" fmla="*/ 2385 h 25742"/>
              <a:gd name="T66" fmla="*/ 19629 w 28321"/>
              <a:gd name="T67" fmla="*/ 4758 h 25742"/>
              <a:gd name="T68" fmla="*/ 22074 w 28321"/>
              <a:gd name="T69" fmla="*/ 7142 h 25742"/>
              <a:gd name="T70" fmla="*/ 24530 w 28321"/>
              <a:gd name="T71" fmla="*/ 7142 h 25742"/>
              <a:gd name="T72" fmla="*/ 24530 w 28321"/>
              <a:gd name="T73" fmla="*/ 4758 h 25742"/>
              <a:gd name="T74" fmla="*/ 22074 w 28321"/>
              <a:gd name="T75" fmla="*/ 2385 h 25742"/>
              <a:gd name="T76" fmla="*/ 26988 w 28321"/>
              <a:gd name="T77" fmla="*/ 7142 h 25742"/>
              <a:gd name="T78" fmla="*/ 24530 w 28321"/>
              <a:gd name="T79" fmla="*/ 7142 h 25742"/>
              <a:gd name="T80" fmla="*/ 24530 w 28321"/>
              <a:gd name="T81" fmla="*/ 16671 h 25742"/>
              <a:gd name="T82" fmla="*/ 26988 w 28321"/>
              <a:gd name="T83" fmla="*/ 16671 h 25742"/>
              <a:gd name="T84" fmla="*/ 26988 w 28321"/>
              <a:gd name="T85" fmla="*/ 7142 h 25742"/>
              <a:gd name="T86" fmla="*/ 7358 w 28321"/>
              <a:gd name="T87" fmla="*/ 21428 h 25742"/>
              <a:gd name="T88" fmla="*/ 7358 w 28321"/>
              <a:gd name="T89" fmla="*/ 23813 h 25742"/>
              <a:gd name="T90" fmla="*/ 19629 w 28321"/>
              <a:gd name="T91" fmla="*/ 23813 h 25742"/>
              <a:gd name="T92" fmla="*/ 19629 w 28321"/>
              <a:gd name="T93" fmla="*/ 21428 h 25742"/>
              <a:gd name="T94" fmla="*/ 7358 w 28321"/>
              <a:gd name="T95" fmla="*/ 21428 h 25742"/>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28321" h="25742">
                <a:moveTo>
                  <a:pt x="2565" y="7721"/>
                </a:moveTo>
                <a:lnTo>
                  <a:pt x="0" y="7721"/>
                </a:lnTo>
                <a:lnTo>
                  <a:pt x="0" y="18021"/>
                </a:lnTo>
                <a:lnTo>
                  <a:pt x="2565" y="18021"/>
                </a:lnTo>
                <a:lnTo>
                  <a:pt x="2565" y="7721"/>
                </a:lnTo>
                <a:close/>
              </a:path>
              <a:path w="28321" h="25742">
                <a:moveTo>
                  <a:pt x="5143" y="18021"/>
                </a:moveTo>
                <a:lnTo>
                  <a:pt x="2565" y="18021"/>
                </a:lnTo>
                <a:lnTo>
                  <a:pt x="2565" y="20586"/>
                </a:lnTo>
                <a:lnTo>
                  <a:pt x="5143" y="23164"/>
                </a:lnTo>
                <a:lnTo>
                  <a:pt x="7721" y="23164"/>
                </a:lnTo>
                <a:lnTo>
                  <a:pt x="7721" y="20586"/>
                </a:lnTo>
                <a:lnTo>
                  <a:pt x="5143" y="18021"/>
                </a:lnTo>
                <a:close/>
              </a:path>
              <a:path w="28321" h="25742">
                <a:moveTo>
                  <a:pt x="5143" y="2578"/>
                </a:moveTo>
                <a:lnTo>
                  <a:pt x="2565" y="5143"/>
                </a:lnTo>
                <a:lnTo>
                  <a:pt x="2565" y="7721"/>
                </a:lnTo>
                <a:lnTo>
                  <a:pt x="5143" y="7721"/>
                </a:lnTo>
                <a:lnTo>
                  <a:pt x="7721" y="5143"/>
                </a:lnTo>
                <a:lnTo>
                  <a:pt x="7721" y="2578"/>
                </a:lnTo>
                <a:lnTo>
                  <a:pt x="5143" y="2578"/>
                </a:lnTo>
                <a:close/>
              </a:path>
              <a:path w="28321" h="25742">
                <a:moveTo>
                  <a:pt x="7721" y="0"/>
                </a:moveTo>
                <a:lnTo>
                  <a:pt x="7721" y="2578"/>
                </a:lnTo>
                <a:lnTo>
                  <a:pt x="20599" y="2578"/>
                </a:lnTo>
                <a:lnTo>
                  <a:pt x="20599" y="0"/>
                </a:lnTo>
                <a:lnTo>
                  <a:pt x="7721" y="0"/>
                </a:lnTo>
                <a:close/>
              </a:path>
              <a:path w="28321" h="25742">
                <a:moveTo>
                  <a:pt x="23164" y="18021"/>
                </a:moveTo>
                <a:lnTo>
                  <a:pt x="20599" y="20586"/>
                </a:lnTo>
                <a:lnTo>
                  <a:pt x="20599" y="23164"/>
                </a:lnTo>
                <a:lnTo>
                  <a:pt x="23164" y="23164"/>
                </a:lnTo>
                <a:lnTo>
                  <a:pt x="25742" y="20586"/>
                </a:lnTo>
                <a:lnTo>
                  <a:pt x="25742" y="18021"/>
                </a:lnTo>
                <a:lnTo>
                  <a:pt x="23164" y="18021"/>
                </a:lnTo>
                <a:close/>
              </a:path>
              <a:path w="28321" h="25742">
                <a:moveTo>
                  <a:pt x="23164" y="2578"/>
                </a:moveTo>
                <a:lnTo>
                  <a:pt x="20599" y="2578"/>
                </a:lnTo>
                <a:lnTo>
                  <a:pt x="20599" y="5143"/>
                </a:lnTo>
                <a:lnTo>
                  <a:pt x="23164" y="7721"/>
                </a:lnTo>
                <a:lnTo>
                  <a:pt x="25742" y="7721"/>
                </a:lnTo>
                <a:lnTo>
                  <a:pt x="25742" y="5143"/>
                </a:lnTo>
                <a:lnTo>
                  <a:pt x="23164" y="2578"/>
                </a:lnTo>
                <a:close/>
              </a:path>
              <a:path w="28321" h="25742">
                <a:moveTo>
                  <a:pt x="28321" y="7721"/>
                </a:moveTo>
                <a:lnTo>
                  <a:pt x="25742" y="7721"/>
                </a:lnTo>
                <a:lnTo>
                  <a:pt x="25742" y="18021"/>
                </a:lnTo>
                <a:lnTo>
                  <a:pt x="28321" y="18021"/>
                </a:lnTo>
                <a:lnTo>
                  <a:pt x="28321" y="7721"/>
                </a:lnTo>
                <a:close/>
              </a:path>
              <a:path w="28321" h="25742">
                <a:moveTo>
                  <a:pt x="7721" y="23164"/>
                </a:moveTo>
                <a:lnTo>
                  <a:pt x="7721" y="25742"/>
                </a:lnTo>
                <a:lnTo>
                  <a:pt x="20599" y="25742"/>
                </a:lnTo>
                <a:lnTo>
                  <a:pt x="20599" y="23164"/>
                </a:lnTo>
                <a:lnTo>
                  <a:pt x="7721" y="2316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2292" name="object 310"/>
          <p:cNvSpPr>
            <a:spLocks/>
          </p:cNvSpPr>
          <p:nvPr/>
        </p:nvSpPr>
        <p:spPr bwMode="auto">
          <a:xfrm>
            <a:off x="5142060" y="1976498"/>
            <a:ext cx="24473" cy="21593"/>
          </a:xfrm>
          <a:custGeom>
            <a:avLst/>
            <a:gdLst>
              <a:gd name="T0" fmla="*/ 26988 w 28321"/>
              <a:gd name="T1" fmla="*/ 11906 h 25730"/>
              <a:gd name="T2" fmla="*/ 26988 w 28321"/>
              <a:gd name="T3" fmla="*/ 5335 h 25730"/>
              <a:gd name="T4" fmla="*/ 20948 w 28321"/>
              <a:gd name="T5" fmla="*/ 0 h 25730"/>
              <a:gd name="T6" fmla="*/ 6039 w 28321"/>
              <a:gd name="T7" fmla="*/ 0 h 25730"/>
              <a:gd name="T8" fmla="*/ 0 w 28321"/>
              <a:gd name="T9" fmla="*/ 5335 h 25730"/>
              <a:gd name="T10" fmla="*/ 0 w 28321"/>
              <a:gd name="T11" fmla="*/ 18488 h 25730"/>
              <a:gd name="T12" fmla="*/ 6039 w 28321"/>
              <a:gd name="T13" fmla="*/ 23812 h 25730"/>
              <a:gd name="T14" fmla="*/ 20948 w 28321"/>
              <a:gd name="T15" fmla="*/ 23812 h 25730"/>
              <a:gd name="T16" fmla="*/ 26988 w 28321"/>
              <a:gd name="T17" fmla="*/ 18488 h 25730"/>
              <a:gd name="T18" fmla="*/ 26988 w 28321"/>
              <a:gd name="T19" fmla="*/ 11906 h 2573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8321" h="25730">
                <a:moveTo>
                  <a:pt x="28321" y="12865"/>
                </a:moveTo>
                <a:lnTo>
                  <a:pt x="28321" y="5765"/>
                </a:lnTo>
                <a:lnTo>
                  <a:pt x="21983" y="0"/>
                </a:lnTo>
                <a:lnTo>
                  <a:pt x="6337" y="0"/>
                </a:lnTo>
                <a:lnTo>
                  <a:pt x="0" y="5765"/>
                </a:lnTo>
                <a:lnTo>
                  <a:pt x="0" y="19977"/>
                </a:lnTo>
                <a:lnTo>
                  <a:pt x="6337" y="25730"/>
                </a:lnTo>
                <a:lnTo>
                  <a:pt x="21983" y="25730"/>
                </a:lnTo>
                <a:lnTo>
                  <a:pt x="28321" y="19977"/>
                </a:lnTo>
                <a:lnTo>
                  <a:pt x="28321" y="12865"/>
                </a:lnTo>
                <a:close/>
              </a:path>
            </a:pathLst>
          </a:custGeom>
          <a:solidFill>
            <a:srgbClr val="3F3F3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2293" name="object 311"/>
          <p:cNvSpPr>
            <a:spLocks/>
          </p:cNvSpPr>
          <p:nvPr/>
        </p:nvSpPr>
        <p:spPr bwMode="auto">
          <a:xfrm>
            <a:off x="5142060" y="1976498"/>
            <a:ext cx="24473" cy="21593"/>
          </a:xfrm>
          <a:custGeom>
            <a:avLst/>
            <a:gdLst>
              <a:gd name="T0" fmla="*/ 2444 w 28321"/>
              <a:gd name="T1" fmla="*/ 7145 h 25730"/>
              <a:gd name="T2" fmla="*/ 0 w 28321"/>
              <a:gd name="T3" fmla="*/ 7145 h 25730"/>
              <a:gd name="T4" fmla="*/ 0 w 28321"/>
              <a:gd name="T5" fmla="*/ 16666 h 25730"/>
              <a:gd name="T6" fmla="*/ 2444 w 28321"/>
              <a:gd name="T7" fmla="*/ 16666 h 25730"/>
              <a:gd name="T8" fmla="*/ 2444 w 28321"/>
              <a:gd name="T9" fmla="*/ 7145 h 25730"/>
              <a:gd name="T10" fmla="*/ 4901 w 28321"/>
              <a:gd name="T11" fmla="*/ 16666 h 25730"/>
              <a:gd name="T12" fmla="*/ 2444 w 28321"/>
              <a:gd name="T13" fmla="*/ 16666 h 25730"/>
              <a:gd name="T14" fmla="*/ 2444 w 28321"/>
              <a:gd name="T15" fmla="*/ 19051 h 25730"/>
              <a:gd name="T16" fmla="*/ 4901 w 28321"/>
              <a:gd name="T17" fmla="*/ 21437 h 25730"/>
              <a:gd name="T18" fmla="*/ 7358 w 28321"/>
              <a:gd name="T19" fmla="*/ 21437 h 25730"/>
              <a:gd name="T20" fmla="*/ 7358 w 28321"/>
              <a:gd name="T21" fmla="*/ 19051 h 25730"/>
              <a:gd name="T22" fmla="*/ 4901 w 28321"/>
              <a:gd name="T23" fmla="*/ 16666 h 25730"/>
              <a:gd name="T24" fmla="*/ 4901 w 28321"/>
              <a:gd name="T25" fmla="*/ 2386 h 25730"/>
              <a:gd name="T26" fmla="*/ 2444 w 28321"/>
              <a:gd name="T27" fmla="*/ 4760 h 25730"/>
              <a:gd name="T28" fmla="*/ 2444 w 28321"/>
              <a:gd name="T29" fmla="*/ 7145 h 25730"/>
              <a:gd name="T30" fmla="*/ 4901 w 28321"/>
              <a:gd name="T31" fmla="*/ 7145 h 25730"/>
              <a:gd name="T32" fmla="*/ 7358 w 28321"/>
              <a:gd name="T33" fmla="*/ 4760 h 25730"/>
              <a:gd name="T34" fmla="*/ 7358 w 28321"/>
              <a:gd name="T35" fmla="*/ 2386 h 25730"/>
              <a:gd name="T36" fmla="*/ 4901 w 28321"/>
              <a:gd name="T37" fmla="*/ 2386 h 25730"/>
              <a:gd name="T38" fmla="*/ 7358 w 28321"/>
              <a:gd name="T39" fmla="*/ 0 h 25730"/>
              <a:gd name="T40" fmla="*/ 7358 w 28321"/>
              <a:gd name="T41" fmla="*/ 2386 h 25730"/>
              <a:gd name="T42" fmla="*/ 19629 w 28321"/>
              <a:gd name="T43" fmla="*/ 2386 h 25730"/>
              <a:gd name="T44" fmla="*/ 19629 w 28321"/>
              <a:gd name="T45" fmla="*/ 0 h 25730"/>
              <a:gd name="T46" fmla="*/ 7358 w 28321"/>
              <a:gd name="T47" fmla="*/ 0 h 25730"/>
              <a:gd name="T48" fmla="*/ 22074 w 28321"/>
              <a:gd name="T49" fmla="*/ 16666 h 25730"/>
              <a:gd name="T50" fmla="*/ 19629 w 28321"/>
              <a:gd name="T51" fmla="*/ 19051 h 25730"/>
              <a:gd name="T52" fmla="*/ 19629 w 28321"/>
              <a:gd name="T53" fmla="*/ 21437 h 25730"/>
              <a:gd name="T54" fmla="*/ 22074 w 28321"/>
              <a:gd name="T55" fmla="*/ 21437 h 25730"/>
              <a:gd name="T56" fmla="*/ 24530 w 28321"/>
              <a:gd name="T57" fmla="*/ 19051 h 25730"/>
              <a:gd name="T58" fmla="*/ 24530 w 28321"/>
              <a:gd name="T59" fmla="*/ 16666 h 25730"/>
              <a:gd name="T60" fmla="*/ 22074 w 28321"/>
              <a:gd name="T61" fmla="*/ 16666 h 25730"/>
              <a:gd name="T62" fmla="*/ 22074 w 28321"/>
              <a:gd name="T63" fmla="*/ 2386 h 25730"/>
              <a:gd name="T64" fmla="*/ 19629 w 28321"/>
              <a:gd name="T65" fmla="*/ 2386 h 25730"/>
              <a:gd name="T66" fmla="*/ 19629 w 28321"/>
              <a:gd name="T67" fmla="*/ 4760 h 25730"/>
              <a:gd name="T68" fmla="*/ 22074 w 28321"/>
              <a:gd name="T69" fmla="*/ 7145 h 25730"/>
              <a:gd name="T70" fmla="*/ 24530 w 28321"/>
              <a:gd name="T71" fmla="*/ 7145 h 25730"/>
              <a:gd name="T72" fmla="*/ 24530 w 28321"/>
              <a:gd name="T73" fmla="*/ 4760 h 25730"/>
              <a:gd name="T74" fmla="*/ 22074 w 28321"/>
              <a:gd name="T75" fmla="*/ 2386 h 25730"/>
              <a:gd name="T76" fmla="*/ 26988 w 28321"/>
              <a:gd name="T77" fmla="*/ 7145 h 25730"/>
              <a:gd name="T78" fmla="*/ 24530 w 28321"/>
              <a:gd name="T79" fmla="*/ 7145 h 25730"/>
              <a:gd name="T80" fmla="*/ 24530 w 28321"/>
              <a:gd name="T81" fmla="*/ 16666 h 25730"/>
              <a:gd name="T82" fmla="*/ 26988 w 28321"/>
              <a:gd name="T83" fmla="*/ 16666 h 25730"/>
              <a:gd name="T84" fmla="*/ 26988 w 28321"/>
              <a:gd name="T85" fmla="*/ 7145 h 25730"/>
              <a:gd name="T86" fmla="*/ 7358 w 28321"/>
              <a:gd name="T87" fmla="*/ 21437 h 25730"/>
              <a:gd name="T88" fmla="*/ 7358 w 28321"/>
              <a:gd name="T89" fmla="*/ 23812 h 25730"/>
              <a:gd name="T90" fmla="*/ 19629 w 28321"/>
              <a:gd name="T91" fmla="*/ 23812 h 25730"/>
              <a:gd name="T92" fmla="*/ 19629 w 28321"/>
              <a:gd name="T93" fmla="*/ 21437 h 25730"/>
              <a:gd name="T94" fmla="*/ 7358 w 28321"/>
              <a:gd name="T95" fmla="*/ 21437 h 2573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28321" h="25730">
                <a:moveTo>
                  <a:pt x="2565" y="7721"/>
                </a:moveTo>
                <a:lnTo>
                  <a:pt x="0" y="7721"/>
                </a:lnTo>
                <a:lnTo>
                  <a:pt x="0" y="18008"/>
                </a:lnTo>
                <a:lnTo>
                  <a:pt x="2565" y="18008"/>
                </a:lnTo>
                <a:lnTo>
                  <a:pt x="2565" y="7721"/>
                </a:lnTo>
                <a:close/>
              </a:path>
              <a:path w="28321" h="25730">
                <a:moveTo>
                  <a:pt x="5143" y="18008"/>
                </a:moveTo>
                <a:lnTo>
                  <a:pt x="2565" y="18008"/>
                </a:lnTo>
                <a:lnTo>
                  <a:pt x="2565" y="20586"/>
                </a:lnTo>
                <a:lnTo>
                  <a:pt x="5143" y="23164"/>
                </a:lnTo>
                <a:lnTo>
                  <a:pt x="7721" y="23164"/>
                </a:lnTo>
                <a:lnTo>
                  <a:pt x="7721" y="20586"/>
                </a:lnTo>
                <a:lnTo>
                  <a:pt x="5143" y="18008"/>
                </a:lnTo>
                <a:close/>
              </a:path>
              <a:path w="28321" h="25730">
                <a:moveTo>
                  <a:pt x="5143" y="2578"/>
                </a:moveTo>
                <a:lnTo>
                  <a:pt x="2565" y="5143"/>
                </a:lnTo>
                <a:lnTo>
                  <a:pt x="2565" y="7721"/>
                </a:lnTo>
                <a:lnTo>
                  <a:pt x="5143" y="7721"/>
                </a:lnTo>
                <a:lnTo>
                  <a:pt x="7721" y="5143"/>
                </a:lnTo>
                <a:lnTo>
                  <a:pt x="7721" y="2578"/>
                </a:lnTo>
                <a:lnTo>
                  <a:pt x="5143" y="2578"/>
                </a:lnTo>
                <a:close/>
              </a:path>
              <a:path w="28321" h="25730">
                <a:moveTo>
                  <a:pt x="7721" y="0"/>
                </a:moveTo>
                <a:lnTo>
                  <a:pt x="7721" y="2578"/>
                </a:lnTo>
                <a:lnTo>
                  <a:pt x="20599" y="2578"/>
                </a:lnTo>
                <a:lnTo>
                  <a:pt x="20599" y="0"/>
                </a:lnTo>
                <a:lnTo>
                  <a:pt x="7721" y="0"/>
                </a:lnTo>
                <a:close/>
              </a:path>
              <a:path w="28321" h="25730">
                <a:moveTo>
                  <a:pt x="23164" y="18008"/>
                </a:moveTo>
                <a:lnTo>
                  <a:pt x="20599" y="20586"/>
                </a:lnTo>
                <a:lnTo>
                  <a:pt x="20599" y="23164"/>
                </a:lnTo>
                <a:lnTo>
                  <a:pt x="23164" y="23164"/>
                </a:lnTo>
                <a:lnTo>
                  <a:pt x="25742" y="20586"/>
                </a:lnTo>
                <a:lnTo>
                  <a:pt x="25742" y="18008"/>
                </a:lnTo>
                <a:lnTo>
                  <a:pt x="23164" y="18008"/>
                </a:lnTo>
                <a:close/>
              </a:path>
              <a:path w="28321" h="25730">
                <a:moveTo>
                  <a:pt x="23164" y="2578"/>
                </a:moveTo>
                <a:lnTo>
                  <a:pt x="20599" y="2578"/>
                </a:lnTo>
                <a:lnTo>
                  <a:pt x="20599" y="5143"/>
                </a:lnTo>
                <a:lnTo>
                  <a:pt x="23164" y="7721"/>
                </a:lnTo>
                <a:lnTo>
                  <a:pt x="25742" y="7721"/>
                </a:lnTo>
                <a:lnTo>
                  <a:pt x="25742" y="5143"/>
                </a:lnTo>
                <a:lnTo>
                  <a:pt x="23164" y="2578"/>
                </a:lnTo>
                <a:close/>
              </a:path>
              <a:path w="28321" h="25730">
                <a:moveTo>
                  <a:pt x="28321" y="7721"/>
                </a:moveTo>
                <a:lnTo>
                  <a:pt x="25742" y="7721"/>
                </a:lnTo>
                <a:lnTo>
                  <a:pt x="25742" y="18008"/>
                </a:lnTo>
                <a:lnTo>
                  <a:pt x="28321" y="18008"/>
                </a:lnTo>
                <a:lnTo>
                  <a:pt x="28321" y="7721"/>
                </a:lnTo>
                <a:close/>
              </a:path>
              <a:path w="28321" h="25730">
                <a:moveTo>
                  <a:pt x="7721" y="23164"/>
                </a:moveTo>
                <a:lnTo>
                  <a:pt x="7721" y="25730"/>
                </a:lnTo>
                <a:lnTo>
                  <a:pt x="20599" y="25730"/>
                </a:lnTo>
                <a:lnTo>
                  <a:pt x="20599" y="23164"/>
                </a:lnTo>
                <a:lnTo>
                  <a:pt x="7721" y="2316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2294" name="object 312"/>
          <p:cNvSpPr>
            <a:spLocks/>
          </p:cNvSpPr>
          <p:nvPr/>
        </p:nvSpPr>
        <p:spPr bwMode="auto">
          <a:xfrm>
            <a:off x="5142060" y="2071508"/>
            <a:ext cx="24473" cy="24472"/>
          </a:xfrm>
          <a:custGeom>
            <a:avLst/>
            <a:gdLst>
              <a:gd name="T0" fmla="*/ 26988 w 28321"/>
              <a:gd name="T1" fmla="*/ 13499 h 28308"/>
              <a:gd name="T2" fmla="*/ 26988 w 28321"/>
              <a:gd name="T3" fmla="*/ 6041 h 28308"/>
              <a:gd name="T4" fmla="*/ 20948 w 28321"/>
              <a:gd name="T5" fmla="*/ 0 h 28308"/>
              <a:gd name="T6" fmla="*/ 6039 w 28321"/>
              <a:gd name="T7" fmla="*/ 0 h 28308"/>
              <a:gd name="T8" fmla="*/ 0 w 28321"/>
              <a:gd name="T9" fmla="*/ 6041 h 28308"/>
              <a:gd name="T10" fmla="*/ 0 w 28321"/>
              <a:gd name="T11" fmla="*/ 20945 h 28308"/>
              <a:gd name="T12" fmla="*/ 6039 w 28321"/>
              <a:gd name="T13" fmla="*/ 26987 h 28308"/>
              <a:gd name="T14" fmla="*/ 20948 w 28321"/>
              <a:gd name="T15" fmla="*/ 26987 h 28308"/>
              <a:gd name="T16" fmla="*/ 26988 w 28321"/>
              <a:gd name="T17" fmla="*/ 20945 h 28308"/>
              <a:gd name="T18" fmla="*/ 26988 w 28321"/>
              <a:gd name="T19" fmla="*/ 13499 h 2830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8321" h="28308">
                <a:moveTo>
                  <a:pt x="28321" y="14160"/>
                </a:moveTo>
                <a:lnTo>
                  <a:pt x="28321" y="6337"/>
                </a:lnTo>
                <a:lnTo>
                  <a:pt x="21983" y="0"/>
                </a:lnTo>
                <a:lnTo>
                  <a:pt x="6337" y="0"/>
                </a:lnTo>
                <a:lnTo>
                  <a:pt x="0" y="6337"/>
                </a:lnTo>
                <a:lnTo>
                  <a:pt x="0" y="21970"/>
                </a:lnTo>
                <a:lnTo>
                  <a:pt x="6337" y="28308"/>
                </a:lnTo>
                <a:lnTo>
                  <a:pt x="21983" y="28308"/>
                </a:lnTo>
                <a:lnTo>
                  <a:pt x="28321" y="21970"/>
                </a:lnTo>
                <a:lnTo>
                  <a:pt x="28321" y="14160"/>
                </a:lnTo>
                <a:close/>
              </a:path>
            </a:pathLst>
          </a:custGeom>
          <a:solidFill>
            <a:srgbClr val="3F3F3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2295" name="object 313"/>
          <p:cNvSpPr>
            <a:spLocks/>
          </p:cNvSpPr>
          <p:nvPr/>
        </p:nvSpPr>
        <p:spPr bwMode="auto">
          <a:xfrm>
            <a:off x="5142060" y="2071508"/>
            <a:ext cx="24473" cy="24472"/>
          </a:xfrm>
          <a:custGeom>
            <a:avLst/>
            <a:gdLst>
              <a:gd name="T0" fmla="*/ 2444 w 28321"/>
              <a:gd name="T1" fmla="*/ 7361 h 28308"/>
              <a:gd name="T2" fmla="*/ 0 w 28321"/>
              <a:gd name="T3" fmla="*/ 7361 h 28308"/>
              <a:gd name="T4" fmla="*/ 0 w 28321"/>
              <a:gd name="T5" fmla="*/ 19625 h 28308"/>
              <a:gd name="T6" fmla="*/ 2444 w 28321"/>
              <a:gd name="T7" fmla="*/ 19625 h 28308"/>
              <a:gd name="T8" fmla="*/ 2444 w 28321"/>
              <a:gd name="T9" fmla="*/ 7361 h 28308"/>
              <a:gd name="T10" fmla="*/ 7358 w 28321"/>
              <a:gd name="T11" fmla="*/ 22083 h 28308"/>
              <a:gd name="T12" fmla="*/ 7358 w 28321"/>
              <a:gd name="T13" fmla="*/ 19625 h 28308"/>
              <a:gd name="T14" fmla="*/ 2444 w 28321"/>
              <a:gd name="T15" fmla="*/ 19625 h 28308"/>
              <a:gd name="T16" fmla="*/ 2444 w 28321"/>
              <a:gd name="T17" fmla="*/ 22083 h 28308"/>
              <a:gd name="T18" fmla="*/ 4901 w 28321"/>
              <a:gd name="T19" fmla="*/ 22083 h 28308"/>
              <a:gd name="T20" fmla="*/ 4901 w 28321"/>
              <a:gd name="T21" fmla="*/ 24541 h 28308"/>
              <a:gd name="T22" fmla="*/ 7358 w 28321"/>
              <a:gd name="T23" fmla="*/ 24541 h 28308"/>
              <a:gd name="T24" fmla="*/ 7358 w 28321"/>
              <a:gd name="T25" fmla="*/ 22083 h 28308"/>
              <a:gd name="T26" fmla="*/ 7358 w 28321"/>
              <a:gd name="T27" fmla="*/ 7361 h 28308"/>
              <a:gd name="T28" fmla="*/ 7358 w 28321"/>
              <a:gd name="T29" fmla="*/ 2458 h 28308"/>
              <a:gd name="T30" fmla="*/ 4901 w 28321"/>
              <a:gd name="T31" fmla="*/ 2458 h 28308"/>
              <a:gd name="T32" fmla="*/ 4901 w 28321"/>
              <a:gd name="T33" fmla="*/ 4903 h 28308"/>
              <a:gd name="T34" fmla="*/ 2444 w 28321"/>
              <a:gd name="T35" fmla="*/ 4903 h 28308"/>
              <a:gd name="T36" fmla="*/ 2444 w 28321"/>
              <a:gd name="T37" fmla="*/ 7361 h 28308"/>
              <a:gd name="T38" fmla="*/ 7358 w 28321"/>
              <a:gd name="T39" fmla="*/ 7361 h 28308"/>
              <a:gd name="T40" fmla="*/ 7358 w 28321"/>
              <a:gd name="T41" fmla="*/ 0 h 28308"/>
              <a:gd name="T42" fmla="*/ 7358 w 28321"/>
              <a:gd name="T43" fmla="*/ 2458 h 28308"/>
              <a:gd name="T44" fmla="*/ 19629 w 28321"/>
              <a:gd name="T45" fmla="*/ 2458 h 28308"/>
              <a:gd name="T46" fmla="*/ 19629 w 28321"/>
              <a:gd name="T47" fmla="*/ 0 h 28308"/>
              <a:gd name="T48" fmla="*/ 7358 w 28321"/>
              <a:gd name="T49" fmla="*/ 0 h 28308"/>
              <a:gd name="T50" fmla="*/ 22074 w 28321"/>
              <a:gd name="T51" fmla="*/ 7361 h 28308"/>
              <a:gd name="T52" fmla="*/ 24530 w 28321"/>
              <a:gd name="T53" fmla="*/ 7361 h 28308"/>
              <a:gd name="T54" fmla="*/ 24530 w 28321"/>
              <a:gd name="T55" fmla="*/ 4903 h 28308"/>
              <a:gd name="T56" fmla="*/ 22074 w 28321"/>
              <a:gd name="T57" fmla="*/ 4903 h 28308"/>
              <a:gd name="T58" fmla="*/ 22074 w 28321"/>
              <a:gd name="T59" fmla="*/ 2458 h 28308"/>
              <a:gd name="T60" fmla="*/ 19629 w 28321"/>
              <a:gd name="T61" fmla="*/ 2458 h 28308"/>
              <a:gd name="T62" fmla="*/ 19629 w 28321"/>
              <a:gd name="T63" fmla="*/ 7361 h 28308"/>
              <a:gd name="T64" fmla="*/ 22074 w 28321"/>
              <a:gd name="T65" fmla="*/ 7361 h 28308"/>
              <a:gd name="T66" fmla="*/ 22074 w 28321"/>
              <a:gd name="T67" fmla="*/ 19625 h 28308"/>
              <a:gd name="T68" fmla="*/ 19629 w 28321"/>
              <a:gd name="T69" fmla="*/ 19625 h 28308"/>
              <a:gd name="T70" fmla="*/ 19629 w 28321"/>
              <a:gd name="T71" fmla="*/ 24541 h 28308"/>
              <a:gd name="T72" fmla="*/ 22074 w 28321"/>
              <a:gd name="T73" fmla="*/ 24541 h 28308"/>
              <a:gd name="T74" fmla="*/ 22074 w 28321"/>
              <a:gd name="T75" fmla="*/ 22083 h 28308"/>
              <a:gd name="T76" fmla="*/ 24530 w 28321"/>
              <a:gd name="T77" fmla="*/ 22083 h 28308"/>
              <a:gd name="T78" fmla="*/ 24530 w 28321"/>
              <a:gd name="T79" fmla="*/ 19625 h 28308"/>
              <a:gd name="T80" fmla="*/ 22074 w 28321"/>
              <a:gd name="T81" fmla="*/ 19625 h 28308"/>
              <a:gd name="T82" fmla="*/ 26988 w 28321"/>
              <a:gd name="T83" fmla="*/ 7361 h 28308"/>
              <a:gd name="T84" fmla="*/ 24530 w 28321"/>
              <a:gd name="T85" fmla="*/ 7361 h 28308"/>
              <a:gd name="T86" fmla="*/ 24530 w 28321"/>
              <a:gd name="T87" fmla="*/ 19625 h 28308"/>
              <a:gd name="T88" fmla="*/ 26988 w 28321"/>
              <a:gd name="T89" fmla="*/ 19625 h 28308"/>
              <a:gd name="T90" fmla="*/ 26988 w 28321"/>
              <a:gd name="T91" fmla="*/ 7361 h 28308"/>
              <a:gd name="T92" fmla="*/ 7358 w 28321"/>
              <a:gd name="T93" fmla="*/ 24541 h 28308"/>
              <a:gd name="T94" fmla="*/ 7358 w 28321"/>
              <a:gd name="T95" fmla="*/ 26987 h 28308"/>
              <a:gd name="T96" fmla="*/ 19629 w 28321"/>
              <a:gd name="T97" fmla="*/ 26987 h 28308"/>
              <a:gd name="T98" fmla="*/ 19629 w 28321"/>
              <a:gd name="T99" fmla="*/ 24541 h 28308"/>
              <a:gd name="T100" fmla="*/ 7358 w 28321"/>
              <a:gd name="T101" fmla="*/ 24541 h 28308"/>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28321" h="28308">
                <a:moveTo>
                  <a:pt x="2565" y="7721"/>
                </a:moveTo>
                <a:lnTo>
                  <a:pt x="0" y="7721"/>
                </a:lnTo>
                <a:lnTo>
                  <a:pt x="0" y="20586"/>
                </a:lnTo>
                <a:lnTo>
                  <a:pt x="2565" y="20586"/>
                </a:lnTo>
                <a:lnTo>
                  <a:pt x="2565" y="7721"/>
                </a:lnTo>
                <a:close/>
              </a:path>
              <a:path w="28321" h="28308">
                <a:moveTo>
                  <a:pt x="7721" y="23164"/>
                </a:moveTo>
                <a:lnTo>
                  <a:pt x="7721" y="20586"/>
                </a:lnTo>
                <a:lnTo>
                  <a:pt x="2565" y="20586"/>
                </a:lnTo>
                <a:lnTo>
                  <a:pt x="2565" y="23164"/>
                </a:lnTo>
                <a:lnTo>
                  <a:pt x="5143" y="23164"/>
                </a:lnTo>
                <a:lnTo>
                  <a:pt x="5143" y="25742"/>
                </a:lnTo>
                <a:lnTo>
                  <a:pt x="7721" y="25742"/>
                </a:lnTo>
                <a:lnTo>
                  <a:pt x="7721" y="23164"/>
                </a:lnTo>
                <a:close/>
              </a:path>
              <a:path w="28321" h="28308">
                <a:moveTo>
                  <a:pt x="7721" y="7721"/>
                </a:moveTo>
                <a:lnTo>
                  <a:pt x="7721" y="2578"/>
                </a:lnTo>
                <a:lnTo>
                  <a:pt x="5143" y="2578"/>
                </a:lnTo>
                <a:lnTo>
                  <a:pt x="5143" y="5143"/>
                </a:lnTo>
                <a:lnTo>
                  <a:pt x="2565" y="5143"/>
                </a:lnTo>
                <a:lnTo>
                  <a:pt x="2565" y="7721"/>
                </a:lnTo>
                <a:lnTo>
                  <a:pt x="7721" y="7721"/>
                </a:lnTo>
                <a:close/>
              </a:path>
              <a:path w="28321" h="28308">
                <a:moveTo>
                  <a:pt x="7721" y="0"/>
                </a:moveTo>
                <a:lnTo>
                  <a:pt x="7721" y="2578"/>
                </a:lnTo>
                <a:lnTo>
                  <a:pt x="20599" y="2578"/>
                </a:lnTo>
                <a:lnTo>
                  <a:pt x="20599" y="0"/>
                </a:lnTo>
                <a:lnTo>
                  <a:pt x="7721" y="0"/>
                </a:lnTo>
                <a:close/>
              </a:path>
              <a:path w="28321" h="28308">
                <a:moveTo>
                  <a:pt x="23164" y="7721"/>
                </a:moveTo>
                <a:lnTo>
                  <a:pt x="25742" y="7721"/>
                </a:lnTo>
                <a:lnTo>
                  <a:pt x="25742" y="5143"/>
                </a:lnTo>
                <a:lnTo>
                  <a:pt x="23164" y="5143"/>
                </a:lnTo>
                <a:lnTo>
                  <a:pt x="23164" y="2578"/>
                </a:lnTo>
                <a:lnTo>
                  <a:pt x="20599" y="2578"/>
                </a:lnTo>
                <a:lnTo>
                  <a:pt x="20599" y="7721"/>
                </a:lnTo>
                <a:lnTo>
                  <a:pt x="23164" y="7721"/>
                </a:lnTo>
                <a:close/>
              </a:path>
              <a:path w="28321" h="28308">
                <a:moveTo>
                  <a:pt x="23164" y="20586"/>
                </a:moveTo>
                <a:lnTo>
                  <a:pt x="20599" y="20586"/>
                </a:lnTo>
                <a:lnTo>
                  <a:pt x="20599" y="25742"/>
                </a:lnTo>
                <a:lnTo>
                  <a:pt x="23164" y="25742"/>
                </a:lnTo>
                <a:lnTo>
                  <a:pt x="23164" y="23164"/>
                </a:lnTo>
                <a:lnTo>
                  <a:pt x="25742" y="23164"/>
                </a:lnTo>
                <a:lnTo>
                  <a:pt x="25742" y="20586"/>
                </a:lnTo>
                <a:lnTo>
                  <a:pt x="23164" y="20586"/>
                </a:lnTo>
                <a:close/>
              </a:path>
              <a:path w="28321" h="28308">
                <a:moveTo>
                  <a:pt x="28321" y="7721"/>
                </a:moveTo>
                <a:lnTo>
                  <a:pt x="25742" y="7721"/>
                </a:lnTo>
                <a:lnTo>
                  <a:pt x="25742" y="20586"/>
                </a:lnTo>
                <a:lnTo>
                  <a:pt x="28321" y="20586"/>
                </a:lnTo>
                <a:lnTo>
                  <a:pt x="28321" y="7721"/>
                </a:lnTo>
                <a:close/>
              </a:path>
              <a:path w="28321" h="28308">
                <a:moveTo>
                  <a:pt x="7721" y="25742"/>
                </a:moveTo>
                <a:lnTo>
                  <a:pt x="7721" y="28308"/>
                </a:lnTo>
                <a:lnTo>
                  <a:pt x="20599" y="28308"/>
                </a:lnTo>
                <a:lnTo>
                  <a:pt x="20599" y="25742"/>
                </a:lnTo>
                <a:lnTo>
                  <a:pt x="7721" y="2574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2296" name="object 314"/>
          <p:cNvSpPr>
            <a:spLocks/>
          </p:cNvSpPr>
          <p:nvPr/>
        </p:nvSpPr>
        <p:spPr bwMode="auto">
          <a:xfrm>
            <a:off x="5142060" y="2169397"/>
            <a:ext cx="24473" cy="21593"/>
          </a:xfrm>
          <a:custGeom>
            <a:avLst/>
            <a:gdLst>
              <a:gd name="T0" fmla="*/ 26988 w 28321"/>
              <a:gd name="T1" fmla="*/ 11900 h 25742"/>
              <a:gd name="T2" fmla="*/ 26988 w 28321"/>
              <a:gd name="T3" fmla="*/ 5333 h 25742"/>
              <a:gd name="T4" fmla="*/ 20948 w 28321"/>
              <a:gd name="T5" fmla="*/ 0 h 25742"/>
              <a:gd name="T6" fmla="*/ 6039 w 28321"/>
              <a:gd name="T7" fmla="*/ 0 h 25742"/>
              <a:gd name="T8" fmla="*/ 0 w 28321"/>
              <a:gd name="T9" fmla="*/ 5333 h 25742"/>
              <a:gd name="T10" fmla="*/ 0 w 28321"/>
              <a:gd name="T11" fmla="*/ 18479 h 25742"/>
              <a:gd name="T12" fmla="*/ 6039 w 28321"/>
              <a:gd name="T13" fmla="*/ 23812 h 25742"/>
              <a:gd name="T14" fmla="*/ 20948 w 28321"/>
              <a:gd name="T15" fmla="*/ 23812 h 25742"/>
              <a:gd name="T16" fmla="*/ 26988 w 28321"/>
              <a:gd name="T17" fmla="*/ 18479 h 25742"/>
              <a:gd name="T18" fmla="*/ 26988 w 28321"/>
              <a:gd name="T19" fmla="*/ 11900 h 2574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8321" h="25742">
                <a:moveTo>
                  <a:pt x="28321" y="12865"/>
                </a:moveTo>
                <a:lnTo>
                  <a:pt x="28321" y="5765"/>
                </a:lnTo>
                <a:lnTo>
                  <a:pt x="21983" y="0"/>
                </a:lnTo>
                <a:lnTo>
                  <a:pt x="6337" y="0"/>
                </a:lnTo>
                <a:lnTo>
                  <a:pt x="0" y="5765"/>
                </a:lnTo>
                <a:lnTo>
                  <a:pt x="0" y="19977"/>
                </a:lnTo>
                <a:lnTo>
                  <a:pt x="6337" y="25742"/>
                </a:lnTo>
                <a:lnTo>
                  <a:pt x="21983" y="25742"/>
                </a:lnTo>
                <a:lnTo>
                  <a:pt x="28321" y="19977"/>
                </a:lnTo>
                <a:lnTo>
                  <a:pt x="28321" y="12865"/>
                </a:lnTo>
                <a:close/>
              </a:path>
            </a:pathLst>
          </a:custGeom>
          <a:solidFill>
            <a:srgbClr val="3F3F3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2297" name="object 315"/>
          <p:cNvSpPr>
            <a:spLocks/>
          </p:cNvSpPr>
          <p:nvPr/>
        </p:nvSpPr>
        <p:spPr bwMode="auto">
          <a:xfrm>
            <a:off x="5142060" y="2169397"/>
            <a:ext cx="24473" cy="21593"/>
          </a:xfrm>
          <a:custGeom>
            <a:avLst/>
            <a:gdLst>
              <a:gd name="T0" fmla="*/ 2444 w 28321"/>
              <a:gd name="T1" fmla="*/ 7142 h 25742"/>
              <a:gd name="T2" fmla="*/ 0 w 28321"/>
              <a:gd name="T3" fmla="*/ 7142 h 25742"/>
              <a:gd name="T4" fmla="*/ 0 w 28321"/>
              <a:gd name="T5" fmla="*/ 16670 h 25742"/>
              <a:gd name="T6" fmla="*/ 2444 w 28321"/>
              <a:gd name="T7" fmla="*/ 16670 h 25742"/>
              <a:gd name="T8" fmla="*/ 2444 w 28321"/>
              <a:gd name="T9" fmla="*/ 7142 h 25742"/>
              <a:gd name="T10" fmla="*/ 4901 w 28321"/>
              <a:gd name="T11" fmla="*/ 16670 h 25742"/>
              <a:gd name="T12" fmla="*/ 2444 w 28321"/>
              <a:gd name="T13" fmla="*/ 16670 h 25742"/>
              <a:gd name="T14" fmla="*/ 2444 w 28321"/>
              <a:gd name="T15" fmla="*/ 19043 h 25742"/>
              <a:gd name="T16" fmla="*/ 4901 w 28321"/>
              <a:gd name="T17" fmla="*/ 21427 h 25742"/>
              <a:gd name="T18" fmla="*/ 7358 w 28321"/>
              <a:gd name="T19" fmla="*/ 21427 h 25742"/>
              <a:gd name="T20" fmla="*/ 7358 w 28321"/>
              <a:gd name="T21" fmla="*/ 19043 h 25742"/>
              <a:gd name="T22" fmla="*/ 4901 w 28321"/>
              <a:gd name="T23" fmla="*/ 16670 h 25742"/>
              <a:gd name="T24" fmla="*/ 4901 w 28321"/>
              <a:gd name="T25" fmla="*/ 2385 h 25742"/>
              <a:gd name="T26" fmla="*/ 2444 w 28321"/>
              <a:gd name="T27" fmla="*/ 4757 h 25742"/>
              <a:gd name="T28" fmla="*/ 2444 w 28321"/>
              <a:gd name="T29" fmla="*/ 7142 h 25742"/>
              <a:gd name="T30" fmla="*/ 4901 w 28321"/>
              <a:gd name="T31" fmla="*/ 7142 h 25742"/>
              <a:gd name="T32" fmla="*/ 7358 w 28321"/>
              <a:gd name="T33" fmla="*/ 4757 h 25742"/>
              <a:gd name="T34" fmla="*/ 7358 w 28321"/>
              <a:gd name="T35" fmla="*/ 2385 h 25742"/>
              <a:gd name="T36" fmla="*/ 4901 w 28321"/>
              <a:gd name="T37" fmla="*/ 2385 h 25742"/>
              <a:gd name="T38" fmla="*/ 7358 w 28321"/>
              <a:gd name="T39" fmla="*/ 0 h 25742"/>
              <a:gd name="T40" fmla="*/ 7358 w 28321"/>
              <a:gd name="T41" fmla="*/ 2385 h 25742"/>
              <a:gd name="T42" fmla="*/ 19629 w 28321"/>
              <a:gd name="T43" fmla="*/ 2385 h 25742"/>
              <a:gd name="T44" fmla="*/ 19629 w 28321"/>
              <a:gd name="T45" fmla="*/ 0 h 25742"/>
              <a:gd name="T46" fmla="*/ 7358 w 28321"/>
              <a:gd name="T47" fmla="*/ 0 h 25742"/>
              <a:gd name="T48" fmla="*/ 22074 w 28321"/>
              <a:gd name="T49" fmla="*/ 16670 h 25742"/>
              <a:gd name="T50" fmla="*/ 19629 w 28321"/>
              <a:gd name="T51" fmla="*/ 19043 h 25742"/>
              <a:gd name="T52" fmla="*/ 19629 w 28321"/>
              <a:gd name="T53" fmla="*/ 21427 h 25742"/>
              <a:gd name="T54" fmla="*/ 22074 w 28321"/>
              <a:gd name="T55" fmla="*/ 21427 h 25742"/>
              <a:gd name="T56" fmla="*/ 24530 w 28321"/>
              <a:gd name="T57" fmla="*/ 19043 h 25742"/>
              <a:gd name="T58" fmla="*/ 24530 w 28321"/>
              <a:gd name="T59" fmla="*/ 16670 h 25742"/>
              <a:gd name="T60" fmla="*/ 22074 w 28321"/>
              <a:gd name="T61" fmla="*/ 16670 h 25742"/>
              <a:gd name="T62" fmla="*/ 22074 w 28321"/>
              <a:gd name="T63" fmla="*/ 2385 h 25742"/>
              <a:gd name="T64" fmla="*/ 19629 w 28321"/>
              <a:gd name="T65" fmla="*/ 2385 h 25742"/>
              <a:gd name="T66" fmla="*/ 19629 w 28321"/>
              <a:gd name="T67" fmla="*/ 4757 h 25742"/>
              <a:gd name="T68" fmla="*/ 22074 w 28321"/>
              <a:gd name="T69" fmla="*/ 7142 h 25742"/>
              <a:gd name="T70" fmla="*/ 24530 w 28321"/>
              <a:gd name="T71" fmla="*/ 7142 h 25742"/>
              <a:gd name="T72" fmla="*/ 24530 w 28321"/>
              <a:gd name="T73" fmla="*/ 4757 h 25742"/>
              <a:gd name="T74" fmla="*/ 22074 w 28321"/>
              <a:gd name="T75" fmla="*/ 2385 h 25742"/>
              <a:gd name="T76" fmla="*/ 26988 w 28321"/>
              <a:gd name="T77" fmla="*/ 7142 h 25742"/>
              <a:gd name="T78" fmla="*/ 24530 w 28321"/>
              <a:gd name="T79" fmla="*/ 7142 h 25742"/>
              <a:gd name="T80" fmla="*/ 24530 w 28321"/>
              <a:gd name="T81" fmla="*/ 16670 h 25742"/>
              <a:gd name="T82" fmla="*/ 26988 w 28321"/>
              <a:gd name="T83" fmla="*/ 16670 h 25742"/>
              <a:gd name="T84" fmla="*/ 26988 w 28321"/>
              <a:gd name="T85" fmla="*/ 7142 h 25742"/>
              <a:gd name="T86" fmla="*/ 7358 w 28321"/>
              <a:gd name="T87" fmla="*/ 21427 h 25742"/>
              <a:gd name="T88" fmla="*/ 7358 w 28321"/>
              <a:gd name="T89" fmla="*/ 23812 h 25742"/>
              <a:gd name="T90" fmla="*/ 19629 w 28321"/>
              <a:gd name="T91" fmla="*/ 23812 h 25742"/>
              <a:gd name="T92" fmla="*/ 19629 w 28321"/>
              <a:gd name="T93" fmla="*/ 21427 h 25742"/>
              <a:gd name="T94" fmla="*/ 7358 w 28321"/>
              <a:gd name="T95" fmla="*/ 21427 h 25742"/>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28321" h="25742">
                <a:moveTo>
                  <a:pt x="2565" y="7721"/>
                </a:moveTo>
                <a:lnTo>
                  <a:pt x="0" y="7721"/>
                </a:lnTo>
                <a:lnTo>
                  <a:pt x="0" y="18021"/>
                </a:lnTo>
                <a:lnTo>
                  <a:pt x="2565" y="18021"/>
                </a:lnTo>
                <a:lnTo>
                  <a:pt x="2565" y="7721"/>
                </a:lnTo>
                <a:close/>
              </a:path>
              <a:path w="28321" h="25742">
                <a:moveTo>
                  <a:pt x="5143" y="18021"/>
                </a:moveTo>
                <a:lnTo>
                  <a:pt x="2565" y="18021"/>
                </a:lnTo>
                <a:lnTo>
                  <a:pt x="2565" y="20586"/>
                </a:lnTo>
                <a:lnTo>
                  <a:pt x="5143" y="23164"/>
                </a:lnTo>
                <a:lnTo>
                  <a:pt x="7721" y="23164"/>
                </a:lnTo>
                <a:lnTo>
                  <a:pt x="7721" y="20586"/>
                </a:lnTo>
                <a:lnTo>
                  <a:pt x="5143" y="18021"/>
                </a:lnTo>
                <a:close/>
              </a:path>
              <a:path w="28321" h="25742">
                <a:moveTo>
                  <a:pt x="5143" y="2578"/>
                </a:moveTo>
                <a:lnTo>
                  <a:pt x="2565" y="5143"/>
                </a:lnTo>
                <a:lnTo>
                  <a:pt x="2565" y="7721"/>
                </a:lnTo>
                <a:lnTo>
                  <a:pt x="5143" y="7721"/>
                </a:lnTo>
                <a:lnTo>
                  <a:pt x="7721" y="5143"/>
                </a:lnTo>
                <a:lnTo>
                  <a:pt x="7721" y="2578"/>
                </a:lnTo>
                <a:lnTo>
                  <a:pt x="5143" y="2578"/>
                </a:lnTo>
                <a:close/>
              </a:path>
              <a:path w="28321" h="25742">
                <a:moveTo>
                  <a:pt x="7721" y="0"/>
                </a:moveTo>
                <a:lnTo>
                  <a:pt x="7721" y="2578"/>
                </a:lnTo>
                <a:lnTo>
                  <a:pt x="20599" y="2578"/>
                </a:lnTo>
                <a:lnTo>
                  <a:pt x="20599" y="0"/>
                </a:lnTo>
                <a:lnTo>
                  <a:pt x="7721" y="0"/>
                </a:lnTo>
                <a:close/>
              </a:path>
              <a:path w="28321" h="25742">
                <a:moveTo>
                  <a:pt x="23164" y="18021"/>
                </a:moveTo>
                <a:lnTo>
                  <a:pt x="20599" y="20586"/>
                </a:lnTo>
                <a:lnTo>
                  <a:pt x="20599" y="23164"/>
                </a:lnTo>
                <a:lnTo>
                  <a:pt x="23164" y="23164"/>
                </a:lnTo>
                <a:lnTo>
                  <a:pt x="25742" y="20586"/>
                </a:lnTo>
                <a:lnTo>
                  <a:pt x="25742" y="18021"/>
                </a:lnTo>
                <a:lnTo>
                  <a:pt x="23164" y="18021"/>
                </a:lnTo>
                <a:close/>
              </a:path>
              <a:path w="28321" h="25742">
                <a:moveTo>
                  <a:pt x="23164" y="2578"/>
                </a:moveTo>
                <a:lnTo>
                  <a:pt x="20599" y="2578"/>
                </a:lnTo>
                <a:lnTo>
                  <a:pt x="20599" y="5143"/>
                </a:lnTo>
                <a:lnTo>
                  <a:pt x="23164" y="7721"/>
                </a:lnTo>
                <a:lnTo>
                  <a:pt x="25742" y="7721"/>
                </a:lnTo>
                <a:lnTo>
                  <a:pt x="25742" y="5143"/>
                </a:lnTo>
                <a:lnTo>
                  <a:pt x="23164" y="2578"/>
                </a:lnTo>
                <a:close/>
              </a:path>
              <a:path w="28321" h="25742">
                <a:moveTo>
                  <a:pt x="28321" y="7721"/>
                </a:moveTo>
                <a:lnTo>
                  <a:pt x="25742" y="7721"/>
                </a:lnTo>
                <a:lnTo>
                  <a:pt x="25742" y="18021"/>
                </a:lnTo>
                <a:lnTo>
                  <a:pt x="28321" y="18021"/>
                </a:lnTo>
                <a:lnTo>
                  <a:pt x="28321" y="7721"/>
                </a:lnTo>
                <a:close/>
              </a:path>
              <a:path w="28321" h="25742">
                <a:moveTo>
                  <a:pt x="7721" y="23164"/>
                </a:moveTo>
                <a:lnTo>
                  <a:pt x="7721" y="25742"/>
                </a:lnTo>
                <a:lnTo>
                  <a:pt x="20599" y="25742"/>
                </a:lnTo>
                <a:lnTo>
                  <a:pt x="20599" y="23164"/>
                </a:lnTo>
                <a:lnTo>
                  <a:pt x="7721" y="2316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2298" name="object 316"/>
          <p:cNvSpPr>
            <a:spLocks/>
          </p:cNvSpPr>
          <p:nvPr/>
        </p:nvSpPr>
        <p:spPr bwMode="auto">
          <a:xfrm>
            <a:off x="5149259" y="1962103"/>
            <a:ext cx="99328" cy="34549"/>
          </a:xfrm>
          <a:custGeom>
            <a:avLst/>
            <a:gdLst>
              <a:gd name="T0" fmla="*/ 14931 w 113296"/>
              <a:gd name="T1" fmla="*/ 35555 h 38608"/>
              <a:gd name="T2" fmla="*/ 17423 w 113296"/>
              <a:gd name="T3" fmla="*/ 33011 h 38608"/>
              <a:gd name="T4" fmla="*/ 17423 w 113296"/>
              <a:gd name="T5" fmla="*/ 27936 h 38608"/>
              <a:gd name="T6" fmla="*/ 19916 w 113296"/>
              <a:gd name="T7" fmla="*/ 25391 h 38608"/>
              <a:gd name="T8" fmla="*/ 24900 w 113296"/>
              <a:gd name="T9" fmla="*/ 22859 h 38608"/>
              <a:gd name="T10" fmla="*/ 32366 w 113296"/>
              <a:gd name="T11" fmla="*/ 20315 h 38608"/>
              <a:gd name="T12" fmla="*/ 39831 w 113296"/>
              <a:gd name="T13" fmla="*/ 20315 h 38608"/>
              <a:gd name="T14" fmla="*/ 47297 w 113296"/>
              <a:gd name="T15" fmla="*/ 17784 h 38608"/>
              <a:gd name="T16" fmla="*/ 64733 w 113296"/>
              <a:gd name="T17" fmla="*/ 17784 h 38608"/>
              <a:gd name="T18" fmla="*/ 72197 w 113296"/>
              <a:gd name="T19" fmla="*/ 20315 h 38608"/>
              <a:gd name="T20" fmla="*/ 79663 w 113296"/>
              <a:gd name="T21" fmla="*/ 20315 h 38608"/>
              <a:gd name="T22" fmla="*/ 89621 w 113296"/>
              <a:gd name="T23" fmla="*/ 22859 h 38608"/>
              <a:gd name="T24" fmla="*/ 94606 w 113296"/>
              <a:gd name="T25" fmla="*/ 25391 h 38608"/>
              <a:gd name="T26" fmla="*/ 94606 w 113296"/>
              <a:gd name="T27" fmla="*/ 30480 h 38608"/>
              <a:gd name="T28" fmla="*/ 97086 w 113296"/>
              <a:gd name="T29" fmla="*/ 33011 h 38608"/>
              <a:gd name="T30" fmla="*/ 97086 w 113296"/>
              <a:gd name="T31" fmla="*/ 35555 h 38608"/>
              <a:gd name="T32" fmla="*/ 99580 w 113296"/>
              <a:gd name="T33" fmla="*/ 38100 h 38608"/>
              <a:gd name="T34" fmla="*/ 107057 w 113296"/>
              <a:gd name="T35" fmla="*/ 38100 h 38608"/>
              <a:gd name="T36" fmla="*/ 109537 w 113296"/>
              <a:gd name="T37" fmla="*/ 35555 h 38608"/>
              <a:gd name="T38" fmla="*/ 109537 w 113296"/>
              <a:gd name="T39" fmla="*/ 20315 h 38608"/>
              <a:gd name="T40" fmla="*/ 107057 w 113296"/>
              <a:gd name="T41" fmla="*/ 17784 h 38608"/>
              <a:gd name="T42" fmla="*/ 104565 w 113296"/>
              <a:gd name="T43" fmla="*/ 15240 h 38608"/>
              <a:gd name="T44" fmla="*/ 99580 w 113296"/>
              <a:gd name="T45" fmla="*/ 10163 h 38608"/>
              <a:gd name="T46" fmla="*/ 94606 w 113296"/>
              <a:gd name="T47" fmla="*/ 7619 h 38608"/>
              <a:gd name="T48" fmla="*/ 89621 w 113296"/>
              <a:gd name="T49" fmla="*/ 5075 h 38608"/>
              <a:gd name="T50" fmla="*/ 84648 w 113296"/>
              <a:gd name="T51" fmla="*/ 5075 h 38608"/>
              <a:gd name="T52" fmla="*/ 74691 w 113296"/>
              <a:gd name="T53" fmla="*/ 2544 h 38608"/>
              <a:gd name="T54" fmla="*/ 72197 w 113296"/>
              <a:gd name="T55" fmla="*/ 0 h 38608"/>
              <a:gd name="T56" fmla="*/ 39831 w 113296"/>
              <a:gd name="T57" fmla="*/ 0 h 38608"/>
              <a:gd name="T58" fmla="*/ 32366 w 113296"/>
              <a:gd name="T59" fmla="*/ 2544 h 38608"/>
              <a:gd name="T60" fmla="*/ 24900 w 113296"/>
              <a:gd name="T61" fmla="*/ 5075 h 38608"/>
              <a:gd name="T62" fmla="*/ 17423 w 113296"/>
              <a:gd name="T63" fmla="*/ 7619 h 38608"/>
              <a:gd name="T64" fmla="*/ 12450 w 113296"/>
              <a:gd name="T65" fmla="*/ 10163 h 38608"/>
              <a:gd name="T66" fmla="*/ 7465 w 113296"/>
              <a:gd name="T67" fmla="*/ 15240 h 38608"/>
              <a:gd name="T68" fmla="*/ 4972 w 113296"/>
              <a:gd name="T69" fmla="*/ 17784 h 38608"/>
              <a:gd name="T70" fmla="*/ 2492 w 113296"/>
              <a:gd name="T71" fmla="*/ 22859 h 38608"/>
              <a:gd name="T72" fmla="*/ 0 w 113296"/>
              <a:gd name="T73" fmla="*/ 25391 h 38608"/>
              <a:gd name="T74" fmla="*/ 0 w 113296"/>
              <a:gd name="T75" fmla="*/ 33011 h 38608"/>
              <a:gd name="T76" fmla="*/ 2492 w 113296"/>
              <a:gd name="T77" fmla="*/ 38100 h 38608"/>
              <a:gd name="T78" fmla="*/ 12450 w 113296"/>
              <a:gd name="T79" fmla="*/ 38100 h 38608"/>
              <a:gd name="T80" fmla="*/ 14931 w 113296"/>
              <a:gd name="T81" fmla="*/ 35555 h 3860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13296" h="38608">
                <a:moveTo>
                  <a:pt x="15443" y="36029"/>
                </a:moveTo>
                <a:lnTo>
                  <a:pt x="18021" y="33451"/>
                </a:lnTo>
                <a:lnTo>
                  <a:pt x="18021" y="28308"/>
                </a:lnTo>
                <a:lnTo>
                  <a:pt x="20599" y="25730"/>
                </a:lnTo>
                <a:lnTo>
                  <a:pt x="25755" y="23164"/>
                </a:lnTo>
                <a:lnTo>
                  <a:pt x="33477" y="20586"/>
                </a:lnTo>
                <a:lnTo>
                  <a:pt x="41198" y="20586"/>
                </a:lnTo>
                <a:lnTo>
                  <a:pt x="48920" y="18021"/>
                </a:lnTo>
                <a:lnTo>
                  <a:pt x="66954" y="18021"/>
                </a:lnTo>
                <a:lnTo>
                  <a:pt x="74675" y="20586"/>
                </a:lnTo>
                <a:lnTo>
                  <a:pt x="82397" y="20586"/>
                </a:lnTo>
                <a:lnTo>
                  <a:pt x="92697" y="23164"/>
                </a:lnTo>
                <a:lnTo>
                  <a:pt x="97853" y="25730"/>
                </a:lnTo>
                <a:lnTo>
                  <a:pt x="97853" y="30886"/>
                </a:lnTo>
                <a:lnTo>
                  <a:pt x="100418" y="33451"/>
                </a:lnTo>
                <a:lnTo>
                  <a:pt x="100418" y="36029"/>
                </a:lnTo>
                <a:lnTo>
                  <a:pt x="102997" y="38608"/>
                </a:lnTo>
                <a:lnTo>
                  <a:pt x="110731" y="38608"/>
                </a:lnTo>
                <a:lnTo>
                  <a:pt x="113296" y="36029"/>
                </a:lnTo>
                <a:lnTo>
                  <a:pt x="113296" y="20586"/>
                </a:lnTo>
                <a:lnTo>
                  <a:pt x="110731" y="18021"/>
                </a:lnTo>
                <a:lnTo>
                  <a:pt x="108153" y="15443"/>
                </a:lnTo>
                <a:lnTo>
                  <a:pt x="102997" y="10299"/>
                </a:lnTo>
                <a:lnTo>
                  <a:pt x="97853" y="7721"/>
                </a:lnTo>
                <a:lnTo>
                  <a:pt x="92697" y="5143"/>
                </a:lnTo>
                <a:lnTo>
                  <a:pt x="87553" y="5143"/>
                </a:lnTo>
                <a:lnTo>
                  <a:pt x="77254" y="2578"/>
                </a:lnTo>
                <a:lnTo>
                  <a:pt x="74675" y="0"/>
                </a:lnTo>
                <a:lnTo>
                  <a:pt x="41198" y="0"/>
                </a:lnTo>
                <a:lnTo>
                  <a:pt x="33477" y="2578"/>
                </a:lnTo>
                <a:lnTo>
                  <a:pt x="25755" y="5143"/>
                </a:lnTo>
                <a:lnTo>
                  <a:pt x="18021" y="7721"/>
                </a:lnTo>
                <a:lnTo>
                  <a:pt x="12877" y="10299"/>
                </a:lnTo>
                <a:lnTo>
                  <a:pt x="7721" y="15443"/>
                </a:lnTo>
                <a:lnTo>
                  <a:pt x="5143" y="18021"/>
                </a:lnTo>
                <a:lnTo>
                  <a:pt x="2578" y="23164"/>
                </a:lnTo>
                <a:lnTo>
                  <a:pt x="0" y="25730"/>
                </a:lnTo>
                <a:lnTo>
                  <a:pt x="0" y="33451"/>
                </a:lnTo>
                <a:lnTo>
                  <a:pt x="2578" y="38608"/>
                </a:lnTo>
                <a:lnTo>
                  <a:pt x="12877" y="38608"/>
                </a:lnTo>
                <a:lnTo>
                  <a:pt x="15443" y="36029"/>
                </a:lnTo>
                <a:close/>
              </a:path>
            </a:pathLst>
          </a:cu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2299" name="object 317"/>
          <p:cNvSpPr>
            <a:spLocks/>
          </p:cNvSpPr>
          <p:nvPr/>
        </p:nvSpPr>
        <p:spPr bwMode="auto">
          <a:xfrm>
            <a:off x="5149259" y="1992333"/>
            <a:ext cx="1439" cy="4319"/>
          </a:xfrm>
          <a:custGeom>
            <a:avLst/>
            <a:gdLst>
              <a:gd name="T0" fmla="*/ 1587 w 2575"/>
              <a:gd name="T1" fmla="*/ 4763 h 5147"/>
              <a:gd name="T2" fmla="*/ 0 w 2575"/>
              <a:gd name="T3" fmla="*/ 0 h 5147"/>
              <a:gd name="T4" fmla="*/ 0 60000 65536"/>
              <a:gd name="T5" fmla="*/ 0 60000 65536"/>
            </a:gdLst>
            <a:ahLst/>
            <a:cxnLst>
              <a:cxn ang="T4">
                <a:pos x="T0" y="T1"/>
              </a:cxn>
              <a:cxn ang="T5">
                <a:pos x="T2" y="T3"/>
              </a:cxn>
            </a:cxnLst>
            <a:rect l="0" t="0" r="r" b="b"/>
            <a:pathLst>
              <a:path w="2575" h="5147">
                <a:moveTo>
                  <a:pt x="2575" y="5147"/>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300" name="object 318"/>
          <p:cNvSpPr>
            <a:spLocks/>
          </p:cNvSpPr>
          <p:nvPr/>
        </p:nvSpPr>
        <p:spPr bwMode="auto">
          <a:xfrm>
            <a:off x="5160776" y="1993773"/>
            <a:ext cx="1439" cy="2879"/>
          </a:xfrm>
          <a:custGeom>
            <a:avLst/>
            <a:gdLst>
              <a:gd name="T0" fmla="*/ 1587 w 2575"/>
              <a:gd name="T1" fmla="*/ 0 h 2573"/>
              <a:gd name="T2" fmla="*/ 0 w 2575"/>
              <a:gd name="T3" fmla="*/ 3175 h 2573"/>
              <a:gd name="T4" fmla="*/ 0 60000 65536"/>
              <a:gd name="T5" fmla="*/ 0 60000 65536"/>
            </a:gdLst>
            <a:ahLst/>
            <a:cxnLst>
              <a:cxn ang="T4">
                <a:pos x="T0" y="T1"/>
              </a:cxn>
              <a:cxn ang="T5">
                <a:pos x="T2" y="T3"/>
              </a:cxn>
            </a:cxnLst>
            <a:rect l="0" t="0" r="r" b="b"/>
            <a:pathLst>
              <a:path w="2575" h="2573">
                <a:moveTo>
                  <a:pt x="2575" y="0"/>
                </a:moveTo>
                <a:lnTo>
                  <a:pt x="0" y="2573"/>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301" name="object 319"/>
          <p:cNvSpPr>
            <a:spLocks/>
          </p:cNvSpPr>
          <p:nvPr/>
        </p:nvSpPr>
        <p:spPr bwMode="auto">
          <a:xfrm>
            <a:off x="5162215" y="1992332"/>
            <a:ext cx="2879" cy="1440"/>
          </a:xfrm>
          <a:custGeom>
            <a:avLst/>
            <a:gdLst>
              <a:gd name="T0" fmla="*/ 3175 w 2575"/>
              <a:gd name="T1" fmla="*/ 0 h 2573"/>
              <a:gd name="T2" fmla="*/ 0 w 2575"/>
              <a:gd name="T3" fmla="*/ 1588 h 2573"/>
              <a:gd name="T4" fmla="*/ 0 60000 65536"/>
              <a:gd name="T5" fmla="*/ 0 60000 65536"/>
            </a:gdLst>
            <a:ahLst/>
            <a:cxnLst>
              <a:cxn ang="T4">
                <a:pos x="T0" y="T1"/>
              </a:cxn>
              <a:cxn ang="T5">
                <a:pos x="T2" y="T3"/>
              </a:cxn>
            </a:cxnLst>
            <a:rect l="0" t="0" r="r" b="b"/>
            <a:pathLst>
              <a:path w="2575" h="2573">
                <a:moveTo>
                  <a:pt x="2575" y="0"/>
                </a:moveTo>
                <a:lnTo>
                  <a:pt x="0" y="2573"/>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302" name="object 320"/>
          <p:cNvSpPr>
            <a:spLocks/>
          </p:cNvSpPr>
          <p:nvPr/>
        </p:nvSpPr>
        <p:spPr bwMode="auto">
          <a:xfrm>
            <a:off x="5163654" y="1988014"/>
            <a:ext cx="0" cy="10076"/>
          </a:xfrm>
          <a:custGeom>
            <a:avLst/>
            <a:gdLst>
              <a:gd name="T0" fmla="*/ 11112 h 12869"/>
              <a:gd name="T1" fmla="*/ 0 h 12869"/>
              <a:gd name="T2" fmla="*/ 0 60000 65536"/>
              <a:gd name="T3" fmla="*/ 0 60000 65536"/>
            </a:gdLst>
            <a:ahLst/>
            <a:cxnLst>
              <a:cxn ang="T2">
                <a:pos x="0" y="T0"/>
              </a:cxn>
              <a:cxn ang="T3">
                <a:pos x="0" y="T1"/>
              </a:cxn>
            </a:cxnLst>
            <a:rect l="0" t="0" r="r" b="b"/>
            <a:pathLst>
              <a:path h="12869">
                <a:moveTo>
                  <a:pt x="0" y="12869"/>
                </a:moveTo>
                <a:lnTo>
                  <a:pt x="0" y="0"/>
                </a:lnTo>
              </a:path>
            </a:pathLst>
          </a:custGeom>
          <a:noFill/>
          <a:ln w="5150">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303" name="object 321"/>
          <p:cNvSpPr>
            <a:spLocks/>
          </p:cNvSpPr>
          <p:nvPr/>
        </p:nvSpPr>
        <p:spPr bwMode="auto">
          <a:xfrm>
            <a:off x="5165093" y="1985136"/>
            <a:ext cx="1440" cy="2879"/>
          </a:xfrm>
          <a:custGeom>
            <a:avLst/>
            <a:gdLst>
              <a:gd name="T0" fmla="*/ 1588 w 2575"/>
              <a:gd name="T1" fmla="*/ 0 h 2573"/>
              <a:gd name="T2" fmla="*/ 0 w 2575"/>
              <a:gd name="T3" fmla="*/ 3175 h 2573"/>
              <a:gd name="T4" fmla="*/ 0 60000 65536"/>
              <a:gd name="T5" fmla="*/ 0 60000 65536"/>
            </a:gdLst>
            <a:ahLst/>
            <a:cxnLst>
              <a:cxn ang="T4">
                <a:pos x="T0" y="T1"/>
              </a:cxn>
              <a:cxn ang="T5">
                <a:pos x="T2" y="T3"/>
              </a:cxn>
            </a:cxnLst>
            <a:rect l="0" t="0" r="r" b="b"/>
            <a:pathLst>
              <a:path w="2575" h="2573">
                <a:moveTo>
                  <a:pt x="2575" y="0"/>
                </a:moveTo>
                <a:lnTo>
                  <a:pt x="0" y="2573"/>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304" name="object 322"/>
          <p:cNvSpPr>
            <a:spLocks/>
          </p:cNvSpPr>
          <p:nvPr/>
        </p:nvSpPr>
        <p:spPr bwMode="auto">
          <a:xfrm>
            <a:off x="5166533" y="1982257"/>
            <a:ext cx="5758" cy="2879"/>
          </a:xfrm>
          <a:custGeom>
            <a:avLst/>
            <a:gdLst>
              <a:gd name="T0" fmla="*/ 6350 w 5150"/>
              <a:gd name="T1" fmla="*/ 0 h 2573"/>
              <a:gd name="T2" fmla="*/ 0 w 5150"/>
              <a:gd name="T3" fmla="*/ 3175 h 2573"/>
              <a:gd name="T4" fmla="*/ 0 60000 65536"/>
              <a:gd name="T5" fmla="*/ 0 60000 65536"/>
            </a:gdLst>
            <a:ahLst/>
            <a:cxnLst>
              <a:cxn ang="T4">
                <a:pos x="T0" y="T1"/>
              </a:cxn>
              <a:cxn ang="T5">
                <a:pos x="T2" y="T3"/>
              </a:cxn>
            </a:cxnLst>
            <a:rect l="0" t="0" r="r" b="b"/>
            <a:pathLst>
              <a:path w="5150" h="2573">
                <a:moveTo>
                  <a:pt x="5150" y="0"/>
                </a:moveTo>
                <a:lnTo>
                  <a:pt x="0" y="2573"/>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305" name="object 323"/>
          <p:cNvSpPr>
            <a:spLocks/>
          </p:cNvSpPr>
          <p:nvPr/>
        </p:nvSpPr>
        <p:spPr bwMode="auto">
          <a:xfrm>
            <a:off x="5172291" y="1980816"/>
            <a:ext cx="5758" cy="1440"/>
          </a:xfrm>
          <a:custGeom>
            <a:avLst/>
            <a:gdLst>
              <a:gd name="T0" fmla="*/ 6350 w 7725"/>
              <a:gd name="T1" fmla="*/ 0 h 2573"/>
              <a:gd name="T2" fmla="*/ 0 w 7725"/>
              <a:gd name="T3" fmla="*/ 1588 h 2573"/>
              <a:gd name="T4" fmla="*/ 0 60000 65536"/>
              <a:gd name="T5" fmla="*/ 0 60000 65536"/>
            </a:gdLst>
            <a:ahLst/>
            <a:cxnLst>
              <a:cxn ang="T4">
                <a:pos x="T0" y="T1"/>
              </a:cxn>
              <a:cxn ang="T5">
                <a:pos x="T2" y="T3"/>
              </a:cxn>
            </a:cxnLst>
            <a:rect l="0" t="0" r="r" b="b"/>
            <a:pathLst>
              <a:path w="7725" h="2573">
                <a:moveTo>
                  <a:pt x="7725" y="0"/>
                </a:moveTo>
                <a:lnTo>
                  <a:pt x="0" y="2573"/>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306" name="object 324"/>
          <p:cNvSpPr>
            <a:spLocks/>
          </p:cNvSpPr>
          <p:nvPr/>
        </p:nvSpPr>
        <p:spPr bwMode="auto">
          <a:xfrm>
            <a:off x="5178050" y="1980816"/>
            <a:ext cx="7197" cy="0"/>
          </a:xfrm>
          <a:custGeom>
            <a:avLst/>
            <a:gdLst>
              <a:gd name="T0" fmla="*/ 7937 w 7725"/>
              <a:gd name="T1" fmla="*/ 0 w 7725"/>
              <a:gd name="T2" fmla="*/ 0 60000 65536"/>
              <a:gd name="T3" fmla="*/ 0 60000 65536"/>
            </a:gdLst>
            <a:ahLst/>
            <a:cxnLst>
              <a:cxn ang="T2">
                <a:pos x="T0" y="0"/>
              </a:cxn>
              <a:cxn ang="T3">
                <a:pos x="T1" y="0"/>
              </a:cxn>
            </a:cxnLst>
            <a:rect l="0" t="0" r="r" b="b"/>
            <a:pathLst>
              <a:path w="7725">
                <a:moveTo>
                  <a:pt x="7725" y="0"/>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307" name="object 325"/>
          <p:cNvSpPr>
            <a:spLocks/>
          </p:cNvSpPr>
          <p:nvPr/>
        </p:nvSpPr>
        <p:spPr bwMode="auto">
          <a:xfrm>
            <a:off x="5185247" y="1977938"/>
            <a:ext cx="7198" cy="2879"/>
          </a:xfrm>
          <a:custGeom>
            <a:avLst/>
            <a:gdLst>
              <a:gd name="T0" fmla="*/ 7938 w 7725"/>
              <a:gd name="T1" fmla="*/ 0 h 2573"/>
              <a:gd name="T2" fmla="*/ 0 w 7725"/>
              <a:gd name="T3" fmla="*/ 3175 h 2573"/>
              <a:gd name="T4" fmla="*/ 0 60000 65536"/>
              <a:gd name="T5" fmla="*/ 0 60000 65536"/>
            </a:gdLst>
            <a:ahLst/>
            <a:cxnLst>
              <a:cxn ang="T4">
                <a:pos x="T0" y="T1"/>
              </a:cxn>
              <a:cxn ang="T5">
                <a:pos x="T2" y="T3"/>
              </a:cxn>
            </a:cxnLst>
            <a:rect l="0" t="0" r="r" b="b"/>
            <a:pathLst>
              <a:path w="7725" h="2573">
                <a:moveTo>
                  <a:pt x="7725" y="0"/>
                </a:moveTo>
                <a:lnTo>
                  <a:pt x="0" y="2573"/>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308" name="object 326"/>
          <p:cNvSpPr>
            <a:spLocks/>
          </p:cNvSpPr>
          <p:nvPr/>
        </p:nvSpPr>
        <p:spPr bwMode="auto">
          <a:xfrm>
            <a:off x="5192446" y="1977937"/>
            <a:ext cx="8637" cy="0"/>
          </a:xfrm>
          <a:custGeom>
            <a:avLst/>
            <a:gdLst>
              <a:gd name="T0" fmla="*/ 9525 w 10300"/>
              <a:gd name="T1" fmla="*/ 0 w 10300"/>
              <a:gd name="T2" fmla="*/ 0 60000 65536"/>
              <a:gd name="T3" fmla="*/ 0 60000 65536"/>
            </a:gdLst>
            <a:ahLst/>
            <a:cxnLst>
              <a:cxn ang="T2">
                <a:pos x="T0" y="0"/>
              </a:cxn>
              <a:cxn ang="T3">
                <a:pos x="T1" y="0"/>
              </a:cxn>
            </a:cxnLst>
            <a:rect l="0" t="0" r="r" b="b"/>
            <a:pathLst>
              <a:path w="10300">
                <a:moveTo>
                  <a:pt x="10300" y="0"/>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309" name="object 327"/>
          <p:cNvSpPr>
            <a:spLocks/>
          </p:cNvSpPr>
          <p:nvPr/>
        </p:nvSpPr>
        <p:spPr bwMode="auto">
          <a:xfrm>
            <a:off x="5201083" y="1977937"/>
            <a:ext cx="7197" cy="0"/>
          </a:xfrm>
          <a:custGeom>
            <a:avLst/>
            <a:gdLst>
              <a:gd name="T0" fmla="*/ 7937 w 7725"/>
              <a:gd name="T1" fmla="*/ 0 w 7725"/>
              <a:gd name="T2" fmla="*/ 0 60000 65536"/>
              <a:gd name="T3" fmla="*/ 0 60000 65536"/>
            </a:gdLst>
            <a:ahLst/>
            <a:cxnLst>
              <a:cxn ang="T2">
                <a:pos x="T0" y="0"/>
              </a:cxn>
              <a:cxn ang="T3">
                <a:pos x="T1" y="0"/>
              </a:cxn>
            </a:cxnLst>
            <a:rect l="0" t="0" r="r" b="b"/>
            <a:pathLst>
              <a:path w="7725">
                <a:moveTo>
                  <a:pt x="7725" y="0"/>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310" name="object 328"/>
          <p:cNvSpPr>
            <a:spLocks/>
          </p:cNvSpPr>
          <p:nvPr/>
        </p:nvSpPr>
        <p:spPr bwMode="auto">
          <a:xfrm>
            <a:off x="5208280" y="1977938"/>
            <a:ext cx="7198" cy="2879"/>
          </a:xfrm>
          <a:custGeom>
            <a:avLst/>
            <a:gdLst>
              <a:gd name="T0" fmla="*/ 7938 w 7725"/>
              <a:gd name="T1" fmla="*/ 3175 h 2573"/>
              <a:gd name="T2" fmla="*/ 0 w 7725"/>
              <a:gd name="T3" fmla="*/ 0 h 2573"/>
              <a:gd name="T4" fmla="*/ 0 60000 65536"/>
              <a:gd name="T5" fmla="*/ 0 60000 65536"/>
            </a:gdLst>
            <a:ahLst/>
            <a:cxnLst>
              <a:cxn ang="T4">
                <a:pos x="T0" y="T1"/>
              </a:cxn>
              <a:cxn ang="T5">
                <a:pos x="T2" y="T3"/>
              </a:cxn>
            </a:cxnLst>
            <a:rect l="0" t="0" r="r" b="b"/>
            <a:pathLst>
              <a:path w="7725" h="2573">
                <a:moveTo>
                  <a:pt x="7725" y="2573"/>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311" name="object 329"/>
          <p:cNvSpPr>
            <a:spLocks/>
          </p:cNvSpPr>
          <p:nvPr/>
        </p:nvSpPr>
        <p:spPr bwMode="auto">
          <a:xfrm>
            <a:off x="5215478" y="1980816"/>
            <a:ext cx="5758" cy="0"/>
          </a:xfrm>
          <a:custGeom>
            <a:avLst/>
            <a:gdLst>
              <a:gd name="T0" fmla="*/ 6350 w 7725"/>
              <a:gd name="T1" fmla="*/ 0 w 7725"/>
              <a:gd name="T2" fmla="*/ 0 60000 65536"/>
              <a:gd name="T3" fmla="*/ 0 60000 65536"/>
            </a:gdLst>
            <a:ahLst/>
            <a:cxnLst>
              <a:cxn ang="T2">
                <a:pos x="T0" y="0"/>
              </a:cxn>
              <a:cxn ang="T3">
                <a:pos x="T1" y="0"/>
              </a:cxn>
            </a:cxnLst>
            <a:rect l="0" t="0" r="r" b="b"/>
            <a:pathLst>
              <a:path w="7725">
                <a:moveTo>
                  <a:pt x="7725" y="0"/>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312" name="object 330"/>
          <p:cNvSpPr>
            <a:spLocks/>
          </p:cNvSpPr>
          <p:nvPr/>
        </p:nvSpPr>
        <p:spPr bwMode="auto">
          <a:xfrm>
            <a:off x="5221236" y="1980816"/>
            <a:ext cx="10076" cy="1440"/>
          </a:xfrm>
          <a:custGeom>
            <a:avLst/>
            <a:gdLst>
              <a:gd name="T0" fmla="*/ 11112 w 10300"/>
              <a:gd name="T1" fmla="*/ 1588 h 2573"/>
              <a:gd name="T2" fmla="*/ 0 w 10300"/>
              <a:gd name="T3" fmla="*/ 0 h 2573"/>
              <a:gd name="T4" fmla="*/ 0 60000 65536"/>
              <a:gd name="T5" fmla="*/ 0 60000 65536"/>
            </a:gdLst>
            <a:ahLst/>
            <a:cxnLst>
              <a:cxn ang="T4">
                <a:pos x="T0" y="T1"/>
              </a:cxn>
              <a:cxn ang="T5">
                <a:pos x="T2" y="T3"/>
              </a:cxn>
            </a:cxnLst>
            <a:rect l="0" t="0" r="r" b="b"/>
            <a:pathLst>
              <a:path w="10300" h="2573">
                <a:moveTo>
                  <a:pt x="10300" y="2573"/>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313" name="object 331"/>
          <p:cNvSpPr>
            <a:spLocks/>
          </p:cNvSpPr>
          <p:nvPr/>
        </p:nvSpPr>
        <p:spPr bwMode="auto">
          <a:xfrm>
            <a:off x="5231313" y="1982257"/>
            <a:ext cx="4319" cy="2879"/>
          </a:xfrm>
          <a:custGeom>
            <a:avLst/>
            <a:gdLst>
              <a:gd name="T0" fmla="*/ 4763 w 5150"/>
              <a:gd name="T1" fmla="*/ 3175 h 2573"/>
              <a:gd name="T2" fmla="*/ 0 w 5150"/>
              <a:gd name="T3" fmla="*/ 0 h 2573"/>
              <a:gd name="T4" fmla="*/ 0 60000 65536"/>
              <a:gd name="T5" fmla="*/ 0 60000 65536"/>
            </a:gdLst>
            <a:ahLst/>
            <a:cxnLst>
              <a:cxn ang="T4">
                <a:pos x="T0" y="T1"/>
              </a:cxn>
              <a:cxn ang="T5">
                <a:pos x="T2" y="T3"/>
              </a:cxn>
            </a:cxnLst>
            <a:rect l="0" t="0" r="r" b="b"/>
            <a:pathLst>
              <a:path w="5150" h="2573">
                <a:moveTo>
                  <a:pt x="5150" y="2573"/>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314" name="object 332"/>
          <p:cNvSpPr>
            <a:spLocks/>
          </p:cNvSpPr>
          <p:nvPr/>
        </p:nvSpPr>
        <p:spPr bwMode="auto">
          <a:xfrm>
            <a:off x="5235632" y="1989454"/>
            <a:ext cx="1439" cy="2879"/>
          </a:xfrm>
          <a:custGeom>
            <a:avLst/>
            <a:gdLst>
              <a:gd name="T0" fmla="*/ 1587 w 2575"/>
              <a:gd name="T1" fmla="*/ 3175 h 2573"/>
              <a:gd name="T2" fmla="*/ 0 w 2575"/>
              <a:gd name="T3" fmla="*/ 0 h 2573"/>
              <a:gd name="T4" fmla="*/ 0 60000 65536"/>
              <a:gd name="T5" fmla="*/ 0 60000 65536"/>
            </a:gdLst>
            <a:ahLst/>
            <a:cxnLst>
              <a:cxn ang="T4">
                <a:pos x="T0" y="T1"/>
              </a:cxn>
              <a:cxn ang="T5">
                <a:pos x="T2" y="T3"/>
              </a:cxn>
            </a:cxnLst>
            <a:rect l="0" t="0" r="r" b="b"/>
            <a:pathLst>
              <a:path w="2575" h="2573">
                <a:moveTo>
                  <a:pt x="2575" y="2573"/>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315" name="object 333"/>
          <p:cNvSpPr>
            <a:spLocks/>
          </p:cNvSpPr>
          <p:nvPr/>
        </p:nvSpPr>
        <p:spPr bwMode="auto">
          <a:xfrm>
            <a:off x="5237071" y="1993773"/>
            <a:ext cx="2879" cy="2879"/>
          </a:xfrm>
          <a:custGeom>
            <a:avLst/>
            <a:gdLst>
              <a:gd name="T0" fmla="*/ 3175 w 2575"/>
              <a:gd name="T1" fmla="*/ 3175 h 2573"/>
              <a:gd name="T2" fmla="*/ 0 w 2575"/>
              <a:gd name="T3" fmla="*/ 0 h 2573"/>
              <a:gd name="T4" fmla="*/ 0 60000 65536"/>
              <a:gd name="T5" fmla="*/ 0 60000 65536"/>
            </a:gdLst>
            <a:ahLst/>
            <a:cxnLst>
              <a:cxn ang="T4">
                <a:pos x="T0" y="T1"/>
              </a:cxn>
              <a:cxn ang="T5">
                <a:pos x="T2" y="T3"/>
              </a:cxn>
            </a:cxnLst>
            <a:rect l="0" t="0" r="r" b="b"/>
            <a:pathLst>
              <a:path w="2575" h="2573">
                <a:moveTo>
                  <a:pt x="2575" y="2573"/>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316" name="object 334"/>
          <p:cNvSpPr>
            <a:spLocks/>
          </p:cNvSpPr>
          <p:nvPr/>
        </p:nvSpPr>
        <p:spPr bwMode="auto">
          <a:xfrm>
            <a:off x="5247148" y="1993773"/>
            <a:ext cx="1439" cy="2879"/>
          </a:xfrm>
          <a:custGeom>
            <a:avLst/>
            <a:gdLst>
              <a:gd name="T0" fmla="*/ 1587 w 2575"/>
              <a:gd name="T1" fmla="*/ 0 h 2573"/>
              <a:gd name="T2" fmla="*/ 0 w 2575"/>
              <a:gd name="T3" fmla="*/ 3175 h 2573"/>
              <a:gd name="T4" fmla="*/ 0 60000 65536"/>
              <a:gd name="T5" fmla="*/ 0 60000 65536"/>
            </a:gdLst>
            <a:ahLst/>
            <a:cxnLst>
              <a:cxn ang="T4">
                <a:pos x="T0" y="T1"/>
              </a:cxn>
              <a:cxn ang="T5">
                <a:pos x="T2" y="T3"/>
              </a:cxn>
            </a:cxnLst>
            <a:rect l="0" t="0" r="r" b="b"/>
            <a:pathLst>
              <a:path w="2575" h="2573">
                <a:moveTo>
                  <a:pt x="2575" y="0"/>
                </a:moveTo>
                <a:lnTo>
                  <a:pt x="0" y="2573"/>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317" name="object 335"/>
          <p:cNvSpPr>
            <a:spLocks/>
          </p:cNvSpPr>
          <p:nvPr/>
        </p:nvSpPr>
        <p:spPr bwMode="auto">
          <a:xfrm>
            <a:off x="5248587" y="1980816"/>
            <a:ext cx="0" cy="17275"/>
          </a:xfrm>
          <a:custGeom>
            <a:avLst/>
            <a:gdLst>
              <a:gd name="T0" fmla="*/ 19050 h 19303"/>
              <a:gd name="T1" fmla="*/ 0 h 19303"/>
              <a:gd name="T2" fmla="*/ 0 60000 65536"/>
              <a:gd name="T3" fmla="*/ 0 60000 65536"/>
            </a:gdLst>
            <a:ahLst/>
            <a:cxnLst>
              <a:cxn ang="T2">
                <a:pos x="0" y="T0"/>
              </a:cxn>
              <a:cxn ang="T3">
                <a:pos x="0" y="T1"/>
              </a:cxn>
            </a:cxnLst>
            <a:rect l="0" t="0" r="r" b="b"/>
            <a:pathLst>
              <a:path h="19303">
                <a:moveTo>
                  <a:pt x="0" y="19303"/>
                </a:moveTo>
                <a:lnTo>
                  <a:pt x="0" y="0"/>
                </a:lnTo>
              </a:path>
            </a:pathLst>
          </a:custGeom>
          <a:noFill/>
          <a:ln w="257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318" name="object 336"/>
          <p:cNvSpPr>
            <a:spLocks/>
          </p:cNvSpPr>
          <p:nvPr/>
        </p:nvSpPr>
        <p:spPr bwMode="auto">
          <a:xfrm>
            <a:off x="5247148" y="1977938"/>
            <a:ext cx="1439" cy="2879"/>
          </a:xfrm>
          <a:custGeom>
            <a:avLst/>
            <a:gdLst>
              <a:gd name="T0" fmla="*/ 0 w 2575"/>
              <a:gd name="T1" fmla="*/ 0 h 2573"/>
              <a:gd name="T2" fmla="*/ 1587 w 2575"/>
              <a:gd name="T3" fmla="*/ 3175 h 2573"/>
              <a:gd name="T4" fmla="*/ 0 60000 65536"/>
              <a:gd name="T5" fmla="*/ 0 60000 65536"/>
            </a:gdLst>
            <a:ahLst/>
            <a:cxnLst>
              <a:cxn ang="T4">
                <a:pos x="T0" y="T1"/>
              </a:cxn>
              <a:cxn ang="T5">
                <a:pos x="T2" y="T3"/>
              </a:cxn>
            </a:cxnLst>
            <a:rect l="0" t="0" r="r" b="b"/>
            <a:pathLst>
              <a:path w="2575" h="2573">
                <a:moveTo>
                  <a:pt x="0" y="0"/>
                </a:moveTo>
                <a:lnTo>
                  <a:pt x="2575" y="2573"/>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319" name="object 337"/>
          <p:cNvSpPr>
            <a:spLocks/>
          </p:cNvSpPr>
          <p:nvPr/>
        </p:nvSpPr>
        <p:spPr bwMode="auto">
          <a:xfrm>
            <a:off x="5244269" y="1976498"/>
            <a:ext cx="2879" cy="1439"/>
          </a:xfrm>
          <a:custGeom>
            <a:avLst/>
            <a:gdLst>
              <a:gd name="T0" fmla="*/ 0 w 2575"/>
              <a:gd name="T1" fmla="*/ 0 h 2573"/>
              <a:gd name="T2" fmla="*/ 3175 w 2575"/>
              <a:gd name="T3" fmla="*/ 1587 h 2573"/>
              <a:gd name="T4" fmla="*/ 0 60000 65536"/>
              <a:gd name="T5" fmla="*/ 0 60000 65536"/>
            </a:gdLst>
            <a:ahLst/>
            <a:cxnLst>
              <a:cxn ang="T4">
                <a:pos x="T0" y="T1"/>
              </a:cxn>
              <a:cxn ang="T5">
                <a:pos x="T2" y="T3"/>
              </a:cxn>
            </a:cxnLst>
            <a:rect l="0" t="0" r="r" b="b"/>
            <a:pathLst>
              <a:path w="2575" h="2573">
                <a:moveTo>
                  <a:pt x="0" y="0"/>
                </a:moveTo>
                <a:lnTo>
                  <a:pt x="2575" y="2573"/>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320" name="object 338"/>
          <p:cNvSpPr>
            <a:spLocks/>
          </p:cNvSpPr>
          <p:nvPr/>
        </p:nvSpPr>
        <p:spPr bwMode="auto">
          <a:xfrm>
            <a:off x="5239950" y="1970740"/>
            <a:ext cx="4319" cy="5758"/>
          </a:xfrm>
          <a:custGeom>
            <a:avLst/>
            <a:gdLst>
              <a:gd name="T0" fmla="*/ 0 w 5150"/>
              <a:gd name="T1" fmla="*/ 0 h 5147"/>
              <a:gd name="T2" fmla="*/ 4763 w 5150"/>
              <a:gd name="T3" fmla="*/ 6350 h 5147"/>
              <a:gd name="T4" fmla="*/ 0 60000 65536"/>
              <a:gd name="T5" fmla="*/ 0 60000 65536"/>
            </a:gdLst>
            <a:ahLst/>
            <a:cxnLst>
              <a:cxn ang="T4">
                <a:pos x="T0" y="T1"/>
              </a:cxn>
              <a:cxn ang="T5">
                <a:pos x="T2" y="T3"/>
              </a:cxn>
            </a:cxnLst>
            <a:rect l="0" t="0" r="r" b="b"/>
            <a:pathLst>
              <a:path w="5150" h="5147">
                <a:moveTo>
                  <a:pt x="0" y="0"/>
                </a:moveTo>
                <a:lnTo>
                  <a:pt x="5150" y="5147"/>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321" name="object 339"/>
          <p:cNvSpPr>
            <a:spLocks/>
          </p:cNvSpPr>
          <p:nvPr/>
        </p:nvSpPr>
        <p:spPr bwMode="auto">
          <a:xfrm>
            <a:off x="5235632" y="1969300"/>
            <a:ext cx="4318" cy="1440"/>
          </a:xfrm>
          <a:custGeom>
            <a:avLst/>
            <a:gdLst>
              <a:gd name="T0" fmla="*/ 0 w 5150"/>
              <a:gd name="T1" fmla="*/ 0 h 2573"/>
              <a:gd name="T2" fmla="*/ 4762 w 5150"/>
              <a:gd name="T3" fmla="*/ 1588 h 2573"/>
              <a:gd name="T4" fmla="*/ 0 60000 65536"/>
              <a:gd name="T5" fmla="*/ 0 60000 65536"/>
            </a:gdLst>
            <a:ahLst/>
            <a:cxnLst>
              <a:cxn ang="T4">
                <a:pos x="T0" y="T1"/>
              </a:cxn>
              <a:cxn ang="T5">
                <a:pos x="T2" y="T3"/>
              </a:cxn>
            </a:cxnLst>
            <a:rect l="0" t="0" r="r" b="b"/>
            <a:pathLst>
              <a:path w="5150" h="2573">
                <a:moveTo>
                  <a:pt x="0" y="0"/>
                </a:moveTo>
                <a:lnTo>
                  <a:pt x="5150" y="2573"/>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322" name="object 340"/>
          <p:cNvSpPr>
            <a:spLocks/>
          </p:cNvSpPr>
          <p:nvPr/>
        </p:nvSpPr>
        <p:spPr bwMode="auto">
          <a:xfrm>
            <a:off x="5231313" y="1966421"/>
            <a:ext cx="4319" cy="2879"/>
          </a:xfrm>
          <a:custGeom>
            <a:avLst/>
            <a:gdLst>
              <a:gd name="T0" fmla="*/ 0 w 5150"/>
              <a:gd name="T1" fmla="*/ 0 h 2573"/>
              <a:gd name="T2" fmla="*/ 4763 w 5150"/>
              <a:gd name="T3" fmla="*/ 3175 h 2573"/>
              <a:gd name="T4" fmla="*/ 0 60000 65536"/>
              <a:gd name="T5" fmla="*/ 0 60000 65536"/>
            </a:gdLst>
            <a:ahLst/>
            <a:cxnLst>
              <a:cxn ang="T4">
                <a:pos x="T0" y="T1"/>
              </a:cxn>
              <a:cxn ang="T5">
                <a:pos x="T2" y="T3"/>
              </a:cxn>
            </a:cxnLst>
            <a:rect l="0" t="0" r="r" b="b"/>
            <a:pathLst>
              <a:path w="5150" h="2573">
                <a:moveTo>
                  <a:pt x="0" y="0"/>
                </a:moveTo>
                <a:lnTo>
                  <a:pt x="5150" y="2573"/>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323" name="object 341"/>
          <p:cNvSpPr>
            <a:spLocks/>
          </p:cNvSpPr>
          <p:nvPr/>
        </p:nvSpPr>
        <p:spPr bwMode="auto">
          <a:xfrm>
            <a:off x="5216917" y="1964982"/>
            <a:ext cx="8637" cy="1439"/>
          </a:xfrm>
          <a:custGeom>
            <a:avLst/>
            <a:gdLst>
              <a:gd name="T0" fmla="*/ 0 w 10300"/>
              <a:gd name="T1" fmla="*/ 0 h 2573"/>
              <a:gd name="T2" fmla="*/ 9525 w 10300"/>
              <a:gd name="T3" fmla="*/ 1587 h 2573"/>
              <a:gd name="T4" fmla="*/ 0 60000 65536"/>
              <a:gd name="T5" fmla="*/ 0 60000 65536"/>
            </a:gdLst>
            <a:ahLst/>
            <a:cxnLst>
              <a:cxn ang="T4">
                <a:pos x="T0" y="T1"/>
              </a:cxn>
              <a:cxn ang="T5">
                <a:pos x="T2" y="T3"/>
              </a:cxn>
            </a:cxnLst>
            <a:rect l="0" t="0" r="r" b="b"/>
            <a:pathLst>
              <a:path w="10300" h="2573">
                <a:moveTo>
                  <a:pt x="0" y="0"/>
                </a:moveTo>
                <a:lnTo>
                  <a:pt x="10300" y="2573"/>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324" name="object 342"/>
          <p:cNvSpPr>
            <a:spLocks/>
          </p:cNvSpPr>
          <p:nvPr/>
        </p:nvSpPr>
        <p:spPr bwMode="auto">
          <a:xfrm>
            <a:off x="5215478" y="1962103"/>
            <a:ext cx="1439" cy="2879"/>
          </a:xfrm>
          <a:custGeom>
            <a:avLst/>
            <a:gdLst>
              <a:gd name="T0" fmla="*/ 0 w 2575"/>
              <a:gd name="T1" fmla="*/ 0 h 2573"/>
              <a:gd name="T2" fmla="*/ 1587 w 2575"/>
              <a:gd name="T3" fmla="*/ 3175 h 2573"/>
              <a:gd name="T4" fmla="*/ 0 60000 65536"/>
              <a:gd name="T5" fmla="*/ 0 60000 65536"/>
            </a:gdLst>
            <a:ahLst/>
            <a:cxnLst>
              <a:cxn ang="T4">
                <a:pos x="T0" y="T1"/>
              </a:cxn>
              <a:cxn ang="T5">
                <a:pos x="T2" y="T3"/>
              </a:cxn>
            </a:cxnLst>
            <a:rect l="0" t="0" r="r" b="b"/>
            <a:pathLst>
              <a:path w="2575" h="2573">
                <a:moveTo>
                  <a:pt x="0" y="0"/>
                </a:moveTo>
                <a:lnTo>
                  <a:pt x="2575" y="2573"/>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325" name="object 343"/>
          <p:cNvSpPr>
            <a:spLocks/>
          </p:cNvSpPr>
          <p:nvPr/>
        </p:nvSpPr>
        <p:spPr bwMode="auto">
          <a:xfrm>
            <a:off x="5208280" y="1962102"/>
            <a:ext cx="7198" cy="0"/>
          </a:xfrm>
          <a:custGeom>
            <a:avLst/>
            <a:gdLst>
              <a:gd name="T0" fmla="*/ 0 w 7725"/>
              <a:gd name="T1" fmla="*/ 7938 w 7725"/>
              <a:gd name="T2" fmla="*/ 0 60000 65536"/>
              <a:gd name="T3" fmla="*/ 0 60000 65536"/>
            </a:gdLst>
            <a:ahLst/>
            <a:cxnLst>
              <a:cxn ang="T2">
                <a:pos x="T0" y="0"/>
              </a:cxn>
              <a:cxn ang="T3">
                <a:pos x="T1" y="0"/>
              </a:cxn>
            </a:cxnLst>
            <a:rect l="0" t="0" r="r" b="b"/>
            <a:pathLst>
              <a:path w="7725">
                <a:moveTo>
                  <a:pt x="0" y="0"/>
                </a:moveTo>
                <a:lnTo>
                  <a:pt x="7725"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326" name="object 344"/>
          <p:cNvSpPr>
            <a:spLocks/>
          </p:cNvSpPr>
          <p:nvPr/>
        </p:nvSpPr>
        <p:spPr bwMode="auto">
          <a:xfrm>
            <a:off x="5201083" y="1962102"/>
            <a:ext cx="7197" cy="0"/>
          </a:xfrm>
          <a:custGeom>
            <a:avLst/>
            <a:gdLst>
              <a:gd name="T0" fmla="*/ 0 w 7725"/>
              <a:gd name="T1" fmla="*/ 7937 w 7725"/>
              <a:gd name="T2" fmla="*/ 0 60000 65536"/>
              <a:gd name="T3" fmla="*/ 0 60000 65536"/>
            </a:gdLst>
            <a:ahLst/>
            <a:cxnLst>
              <a:cxn ang="T2">
                <a:pos x="T0" y="0"/>
              </a:cxn>
              <a:cxn ang="T3">
                <a:pos x="T1" y="0"/>
              </a:cxn>
            </a:cxnLst>
            <a:rect l="0" t="0" r="r" b="b"/>
            <a:pathLst>
              <a:path w="7725">
                <a:moveTo>
                  <a:pt x="0" y="0"/>
                </a:moveTo>
                <a:lnTo>
                  <a:pt x="7725"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327" name="object 345"/>
          <p:cNvSpPr>
            <a:spLocks/>
          </p:cNvSpPr>
          <p:nvPr/>
        </p:nvSpPr>
        <p:spPr bwMode="auto">
          <a:xfrm>
            <a:off x="5196764" y="1962102"/>
            <a:ext cx="4319" cy="0"/>
          </a:xfrm>
          <a:custGeom>
            <a:avLst/>
            <a:gdLst>
              <a:gd name="T0" fmla="*/ 0 w 5150"/>
              <a:gd name="T1" fmla="*/ 4763 w 5150"/>
              <a:gd name="T2" fmla="*/ 0 60000 65536"/>
              <a:gd name="T3" fmla="*/ 0 60000 65536"/>
            </a:gdLst>
            <a:ahLst/>
            <a:cxnLst>
              <a:cxn ang="T2">
                <a:pos x="T0" y="0"/>
              </a:cxn>
              <a:cxn ang="T3">
                <a:pos x="T1" y="0"/>
              </a:cxn>
            </a:cxnLst>
            <a:rect l="0" t="0" r="r" b="b"/>
            <a:pathLst>
              <a:path w="5150">
                <a:moveTo>
                  <a:pt x="0" y="0"/>
                </a:moveTo>
                <a:lnTo>
                  <a:pt x="515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328" name="object 346"/>
          <p:cNvSpPr>
            <a:spLocks/>
          </p:cNvSpPr>
          <p:nvPr/>
        </p:nvSpPr>
        <p:spPr bwMode="auto">
          <a:xfrm>
            <a:off x="5192445" y="1962102"/>
            <a:ext cx="4318" cy="0"/>
          </a:xfrm>
          <a:custGeom>
            <a:avLst/>
            <a:gdLst>
              <a:gd name="T0" fmla="*/ 0 w 5150"/>
              <a:gd name="T1" fmla="*/ 4762 w 5150"/>
              <a:gd name="T2" fmla="*/ 0 60000 65536"/>
              <a:gd name="T3" fmla="*/ 0 60000 65536"/>
            </a:gdLst>
            <a:ahLst/>
            <a:cxnLst>
              <a:cxn ang="T2">
                <a:pos x="T0" y="0"/>
              </a:cxn>
              <a:cxn ang="T3">
                <a:pos x="T1" y="0"/>
              </a:cxn>
            </a:cxnLst>
            <a:rect l="0" t="0" r="r" b="b"/>
            <a:pathLst>
              <a:path w="5150">
                <a:moveTo>
                  <a:pt x="0" y="0"/>
                </a:moveTo>
                <a:lnTo>
                  <a:pt x="515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329" name="object 347"/>
          <p:cNvSpPr>
            <a:spLocks/>
          </p:cNvSpPr>
          <p:nvPr/>
        </p:nvSpPr>
        <p:spPr bwMode="auto">
          <a:xfrm>
            <a:off x="5185247" y="1962102"/>
            <a:ext cx="7198" cy="0"/>
          </a:xfrm>
          <a:custGeom>
            <a:avLst/>
            <a:gdLst>
              <a:gd name="T0" fmla="*/ 0 w 7725"/>
              <a:gd name="T1" fmla="*/ 7938 w 7725"/>
              <a:gd name="T2" fmla="*/ 0 60000 65536"/>
              <a:gd name="T3" fmla="*/ 0 60000 65536"/>
            </a:gdLst>
            <a:ahLst/>
            <a:cxnLst>
              <a:cxn ang="T2">
                <a:pos x="T0" y="0"/>
              </a:cxn>
              <a:cxn ang="T3">
                <a:pos x="T1" y="0"/>
              </a:cxn>
            </a:cxnLst>
            <a:rect l="0" t="0" r="r" b="b"/>
            <a:pathLst>
              <a:path w="7725">
                <a:moveTo>
                  <a:pt x="0" y="0"/>
                </a:moveTo>
                <a:lnTo>
                  <a:pt x="7725"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330" name="object 348"/>
          <p:cNvSpPr>
            <a:spLocks/>
          </p:cNvSpPr>
          <p:nvPr/>
        </p:nvSpPr>
        <p:spPr bwMode="auto">
          <a:xfrm>
            <a:off x="5178050" y="1962103"/>
            <a:ext cx="7197" cy="2879"/>
          </a:xfrm>
          <a:custGeom>
            <a:avLst/>
            <a:gdLst>
              <a:gd name="T0" fmla="*/ 0 w 7725"/>
              <a:gd name="T1" fmla="*/ 3175 h 2573"/>
              <a:gd name="T2" fmla="*/ 7937 w 7725"/>
              <a:gd name="T3" fmla="*/ 0 h 2573"/>
              <a:gd name="T4" fmla="*/ 0 60000 65536"/>
              <a:gd name="T5" fmla="*/ 0 60000 65536"/>
            </a:gdLst>
            <a:ahLst/>
            <a:cxnLst>
              <a:cxn ang="T4">
                <a:pos x="T0" y="T1"/>
              </a:cxn>
              <a:cxn ang="T5">
                <a:pos x="T2" y="T3"/>
              </a:cxn>
            </a:cxnLst>
            <a:rect l="0" t="0" r="r" b="b"/>
            <a:pathLst>
              <a:path w="7725" h="2573">
                <a:moveTo>
                  <a:pt x="0" y="2573"/>
                </a:moveTo>
                <a:lnTo>
                  <a:pt x="7725"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331" name="object 349"/>
          <p:cNvSpPr>
            <a:spLocks/>
          </p:cNvSpPr>
          <p:nvPr/>
        </p:nvSpPr>
        <p:spPr bwMode="auto">
          <a:xfrm>
            <a:off x="5172291" y="1964982"/>
            <a:ext cx="5758" cy="1439"/>
          </a:xfrm>
          <a:custGeom>
            <a:avLst/>
            <a:gdLst>
              <a:gd name="T0" fmla="*/ 0 w 7725"/>
              <a:gd name="T1" fmla="*/ 1587 h 2573"/>
              <a:gd name="T2" fmla="*/ 6350 w 7725"/>
              <a:gd name="T3" fmla="*/ 0 h 2573"/>
              <a:gd name="T4" fmla="*/ 0 60000 65536"/>
              <a:gd name="T5" fmla="*/ 0 60000 65536"/>
            </a:gdLst>
            <a:ahLst/>
            <a:cxnLst>
              <a:cxn ang="T4">
                <a:pos x="T0" y="T1"/>
              </a:cxn>
              <a:cxn ang="T5">
                <a:pos x="T2" y="T3"/>
              </a:cxn>
            </a:cxnLst>
            <a:rect l="0" t="0" r="r" b="b"/>
            <a:pathLst>
              <a:path w="7725" h="2573">
                <a:moveTo>
                  <a:pt x="0" y="2573"/>
                </a:moveTo>
                <a:lnTo>
                  <a:pt x="7725"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332" name="object 350"/>
          <p:cNvSpPr>
            <a:spLocks/>
          </p:cNvSpPr>
          <p:nvPr/>
        </p:nvSpPr>
        <p:spPr bwMode="auto">
          <a:xfrm>
            <a:off x="5165093" y="1966421"/>
            <a:ext cx="7198" cy="2879"/>
          </a:xfrm>
          <a:custGeom>
            <a:avLst/>
            <a:gdLst>
              <a:gd name="T0" fmla="*/ 0 w 7725"/>
              <a:gd name="T1" fmla="*/ 3175 h 2573"/>
              <a:gd name="T2" fmla="*/ 7938 w 7725"/>
              <a:gd name="T3" fmla="*/ 0 h 2573"/>
              <a:gd name="T4" fmla="*/ 0 60000 65536"/>
              <a:gd name="T5" fmla="*/ 0 60000 65536"/>
            </a:gdLst>
            <a:ahLst/>
            <a:cxnLst>
              <a:cxn ang="T4">
                <a:pos x="T0" y="T1"/>
              </a:cxn>
              <a:cxn ang="T5">
                <a:pos x="T2" y="T3"/>
              </a:cxn>
            </a:cxnLst>
            <a:rect l="0" t="0" r="r" b="b"/>
            <a:pathLst>
              <a:path w="7725" h="2573">
                <a:moveTo>
                  <a:pt x="0" y="2573"/>
                </a:moveTo>
                <a:lnTo>
                  <a:pt x="7725"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333" name="object 351"/>
          <p:cNvSpPr>
            <a:spLocks/>
          </p:cNvSpPr>
          <p:nvPr/>
        </p:nvSpPr>
        <p:spPr bwMode="auto">
          <a:xfrm>
            <a:off x="5160775" y="1969300"/>
            <a:ext cx="4318" cy="1440"/>
          </a:xfrm>
          <a:custGeom>
            <a:avLst/>
            <a:gdLst>
              <a:gd name="T0" fmla="*/ 0 w 5150"/>
              <a:gd name="T1" fmla="*/ 1588 h 2573"/>
              <a:gd name="T2" fmla="*/ 4762 w 5150"/>
              <a:gd name="T3" fmla="*/ 0 h 2573"/>
              <a:gd name="T4" fmla="*/ 0 60000 65536"/>
              <a:gd name="T5" fmla="*/ 0 60000 65536"/>
            </a:gdLst>
            <a:ahLst/>
            <a:cxnLst>
              <a:cxn ang="T4">
                <a:pos x="T0" y="T1"/>
              </a:cxn>
              <a:cxn ang="T5">
                <a:pos x="T2" y="T3"/>
              </a:cxn>
            </a:cxnLst>
            <a:rect l="0" t="0" r="r" b="b"/>
            <a:pathLst>
              <a:path w="5150" h="2573">
                <a:moveTo>
                  <a:pt x="0" y="2573"/>
                </a:moveTo>
                <a:lnTo>
                  <a:pt x="515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334" name="object 352"/>
          <p:cNvSpPr>
            <a:spLocks/>
          </p:cNvSpPr>
          <p:nvPr/>
        </p:nvSpPr>
        <p:spPr bwMode="auto">
          <a:xfrm>
            <a:off x="5156456" y="1970740"/>
            <a:ext cx="4319" cy="5758"/>
          </a:xfrm>
          <a:custGeom>
            <a:avLst/>
            <a:gdLst>
              <a:gd name="T0" fmla="*/ 0 w 5150"/>
              <a:gd name="T1" fmla="*/ 6350 h 5147"/>
              <a:gd name="T2" fmla="*/ 4763 w 5150"/>
              <a:gd name="T3" fmla="*/ 0 h 5147"/>
              <a:gd name="T4" fmla="*/ 0 60000 65536"/>
              <a:gd name="T5" fmla="*/ 0 60000 65536"/>
            </a:gdLst>
            <a:ahLst/>
            <a:cxnLst>
              <a:cxn ang="T4">
                <a:pos x="T0" y="T1"/>
              </a:cxn>
              <a:cxn ang="T5">
                <a:pos x="T2" y="T3"/>
              </a:cxn>
            </a:cxnLst>
            <a:rect l="0" t="0" r="r" b="b"/>
            <a:pathLst>
              <a:path w="5150" h="5147">
                <a:moveTo>
                  <a:pt x="0" y="5147"/>
                </a:moveTo>
                <a:lnTo>
                  <a:pt x="515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335" name="object 353"/>
          <p:cNvSpPr>
            <a:spLocks/>
          </p:cNvSpPr>
          <p:nvPr/>
        </p:nvSpPr>
        <p:spPr bwMode="auto">
          <a:xfrm>
            <a:off x="5153577" y="1976498"/>
            <a:ext cx="2879" cy="1439"/>
          </a:xfrm>
          <a:custGeom>
            <a:avLst/>
            <a:gdLst>
              <a:gd name="T0" fmla="*/ 0 w 2575"/>
              <a:gd name="T1" fmla="*/ 1587 h 2573"/>
              <a:gd name="T2" fmla="*/ 3175 w 2575"/>
              <a:gd name="T3" fmla="*/ 0 h 2573"/>
              <a:gd name="T4" fmla="*/ 0 60000 65536"/>
              <a:gd name="T5" fmla="*/ 0 60000 65536"/>
            </a:gdLst>
            <a:ahLst/>
            <a:cxnLst>
              <a:cxn ang="T4">
                <a:pos x="T0" y="T1"/>
              </a:cxn>
              <a:cxn ang="T5">
                <a:pos x="T2" y="T3"/>
              </a:cxn>
            </a:cxnLst>
            <a:rect l="0" t="0" r="r" b="b"/>
            <a:pathLst>
              <a:path w="2575" h="2573">
                <a:moveTo>
                  <a:pt x="0" y="2573"/>
                </a:moveTo>
                <a:lnTo>
                  <a:pt x="2575"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336" name="object 354"/>
          <p:cNvSpPr>
            <a:spLocks/>
          </p:cNvSpPr>
          <p:nvPr/>
        </p:nvSpPr>
        <p:spPr bwMode="auto">
          <a:xfrm>
            <a:off x="5150698" y="1977938"/>
            <a:ext cx="2879" cy="4319"/>
          </a:xfrm>
          <a:custGeom>
            <a:avLst/>
            <a:gdLst>
              <a:gd name="T0" fmla="*/ 0 w 2575"/>
              <a:gd name="T1" fmla="*/ 4763 h 5147"/>
              <a:gd name="T2" fmla="*/ 3175 w 2575"/>
              <a:gd name="T3" fmla="*/ 0 h 5147"/>
              <a:gd name="T4" fmla="*/ 0 60000 65536"/>
              <a:gd name="T5" fmla="*/ 0 60000 65536"/>
            </a:gdLst>
            <a:ahLst/>
            <a:cxnLst>
              <a:cxn ang="T4">
                <a:pos x="T0" y="T1"/>
              </a:cxn>
              <a:cxn ang="T5">
                <a:pos x="T2" y="T3"/>
              </a:cxn>
            </a:cxnLst>
            <a:rect l="0" t="0" r="r" b="b"/>
            <a:pathLst>
              <a:path w="2575" h="5147">
                <a:moveTo>
                  <a:pt x="0" y="5147"/>
                </a:moveTo>
                <a:lnTo>
                  <a:pt x="2575"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337" name="object 355"/>
          <p:cNvSpPr>
            <a:spLocks/>
          </p:cNvSpPr>
          <p:nvPr/>
        </p:nvSpPr>
        <p:spPr bwMode="auto">
          <a:xfrm>
            <a:off x="5149259" y="1982257"/>
            <a:ext cx="1439" cy="2879"/>
          </a:xfrm>
          <a:custGeom>
            <a:avLst/>
            <a:gdLst>
              <a:gd name="T0" fmla="*/ 0 w 2575"/>
              <a:gd name="T1" fmla="*/ 3175 h 2573"/>
              <a:gd name="T2" fmla="*/ 1587 w 2575"/>
              <a:gd name="T3" fmla="*/ 0 h 2573"/>
              <a:gd name="T4" fmla="*/ 0 60000 65536"/>
              <a:gd name="T5" fmla="*/ 0 60000 65536"/>
            </a:gdLst>
            <a:ahLst/>
            <a:cxnLst>
              <a:cxn ang="T4">
                <a:pos x="T0" y="T1"/>
              </a:cxn>
              <a:cxn ang="T5">
                <a:pos x="T2" y="T3"/>
              </a:cxn>
            </a:cxnLst>
            <a:rect l="0" t="0" r="r" b="b"/>
            <a:pathLst>
              <a:path w="2575" h="2573">
                <a:moveTo>
                  <a:pt x="0" y="2573"/>
                </a:moveTo>
                <a:lnTo>
                  <a:pt x="2575"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338" name="object 356"/>
          <p:cNvSpPr>
            <a:spLocks/>
          </p:cNvSpPr>
          <p:nvPr/>
        </p:nvSpPr>
        <p:spPr bwMode="auto">
          <a:xfrm>
            <a:off x="5152138" y="1985136"/>
            <a:ext cx="0" cy="12955"/>
          </a:xfrm>
          <a:custGeom>
            <a:avLst/>
            <a:gdLst>
              <a:gd name="T0" fmla="*/ 14287 h 14155"/>
              <a:gd name="T1" fmla="*/ 0 h 14155"/>
              <a:gd name="T2" fmla="*/ 0 60000 65536"/>
              <a:gd name="T3" fmla="*/ 0 60000 65536"/>
            </a:gdLst>
            <a:ahLst/>
            <a:cxnLst>
              <a:cxn ang="T2">
                <a:pos x="0" y="T0"/>
              </a:cxn>
              <a:cxn ang="T3">
                <a:pos x="0" y="T1"/>
              </a:cxn>
            </a:cxnLst>
            <a:rect l="0" t="0" r="r" b="b"/>
            <a:pathLst>
              <a:path h="14155">
                <a:moveTo>
                  <a:pt x="0" y="14155"/>
                </a:moveTo>
                <a:lnTo>
                  <a:pt x="0" y="0"/>
                </a:lnTo>
              </a:path>
            </a:pathLst>
          </a:custGeom>
          <a:noFill/>
          <a:ln w="257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339" name="object 357"/>
          <p:cNvSpPr>
            <a:spLocks/>
          </p:cNvSpPr>
          <p:nvPr/>
        </p:nvSpPr>
        <p:spPr bwMode="auto">
          <a:xfrm>
            <a:off x="5150698" y="1985136"/>
            <a:ext cx="2879" cy="2879"/>
          </a:xfrm>
          <a:custGeom>
            <a:avLst/>
            <a:gdLst>
              <a:gd name="T0" fmla="*/ 3175 w 2575"/>
              <a:gd name="T1" fmla="*/ 0 h 2573"/>
              <a:gd name="T2" fmla="*/ 0 w 2575"/>
              <a:gd name="T3" fmla="*/ 3175 h 2573"/>
              <a:gd name="T4" fmla="*/ 0 60000 65536"/>
              <a:gd name="T5" fmla="*/ 0 60000 65536"/>
            </a:gdLst>
            <a:ahLst/>
            <a:cxnLst>
              <a:cxn ang="T4">
                <a:pos x="T0" y="T1"/>
              </a:cxn>
              <a:cxn ang="T5">
                <a:pos x="T2" y="T3"/>
              </a:cxn>
            </a:cxnLst>
            <a:rect l="0" t="0" r="r" b="b"/>
            <a:pathLst>
              <a:path w="2575" h="2573">
                <a:moveTo>
                  <a:pt x="2575" y="0"/>
                </a:moveTo>
                <a:lnTo>
                  <a:pt x="0" y="2573"/>
                </a:lnTo>
              </a:path>
            </a:pathLst>
          </a:custGeom>
          <a:noFill/>
          <a:ln w="1523">
            <a:solidFill>
              <a:srgbClr val="BFBFB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340" name="object 358"/>
          <p:cNvSpPr>
            <a:spLocks/>
          </p:cNvSpPr>
          <p:nvPr/>
        </p:nvSpPr>
        <p:spPr bwMode="auto">
          <a:xfrm>
            <a:off x="5153577" y="1980817"/>
            <a:ext cx="2879" cy="4319"/>
          </a:xfrm>
          <a:custGeom>
            <a:avLst/>
            <a:gdLst>
              <a:gd name="T0" fmla="*/ 3175 w 2575"/>
              <a:gd name="T1" fmla="*/ 0 h 5147"/>
              <a:gd name="T2" fmla="*/ 0 w 2575"/>
              <a:gd name="T3" fmla="*/ 4763 h 5147"/>
              <a:gd name="T4" fmla="*/ 0 60000 65536"/>
              <a:gd name="T5" fmla="*/ 0 60000 65536"/>
            </a:gdLst>
            <a:ahLst/>
            <a:cxnLst>
              <a:cxn ang="T4">
                <a:pos x="T0" y="T1"/>
              </a:cxn>
              <a:cxn ang="T5">
                <a:pos x="T2" y="T3"/>
              </a:cxn>
            </a:cxnLst>
            <a:rect l="0" t="0" r="r" b="b"/>
            <a:pathLst>
              <a:path w="2575" h="5147">
                <a:moveTo>
                  <a:pt x="2575" y="0"/>
                </a:moveTo>
                <a:lnTo>
                  <a:pt x="0" y="5147"/>
                </a:lnTo>
              </a:path>
            </a:pathLst>
          </a:custGeom>
          <a:noFill/>
          <a:ln w="1523">
            <a:solidFill>
              <a:srgbClr val="BFBFB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341" name="object 359"/>
          <p:cNvSpPr>
            <a:spLocks/>
          </p:cNvSpPr>
          <p:nvPr/>
        </p:nvSpPr>
        <p:spPr bwMode="auto">
          <a:xfrm>
            <a:off x="5156456" y="1976498"/>
            <a:ext cx="4319" cy="4318"/>
          </a:xfrm>
          <a:custGeom>
            <a:avLst/>
            <a:gdLst>
              <a:gd name="T0" fmla="*/ 4763 w 5150"/>
              <a:gd name="T1" fmla="*/ 0 h 5147"/>
              <a:gd name="T2" fmla="*/ 0 w 5150"/>
              <a:gd name="T3" fmla="*/ 4762 h 5147"/>
              <a:gd name="T4" fmla="*/ 0 60000 65536"/>
              <a:gd name="T5" fmla="*/ 0 60000 65536"/>
            </a:gdLst>
            <a:ahLst/>
            <a:cxnLst>
              <a:cxn ang="T4">
                <a:pos x="T0" y="T1"/>
              </a:cxn>
              <a:cxn ang="T5">
                <a:pos x="T2" y="T3"/>
              </a:cxn>
            </a:cxnLst>
            <a:rect l="0" t="0" r="r" b="b"/>
            <a:pathLst>
              <a:path w="5150" h="5147">
                <a:moveTo>
                  <a:pt x="5150" y="0"/>
                </a:moveTo>
                <a:lnTo>
                  <a:pt x="0" y="5147"/>
                </a:lnTo>
              </a:path>
            </a:pathLst>
          </a:custGeom>
          <a:noFill/>
          <a:ln w="1523">
            <a:solidFill>
              <a:srgbClr val="BFBFB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342" name="object 360"/>
          <p:cNvSpPr>
            <a:spLocks/>
          </p:cNvSpPr>
          <p:nvPr/>
        </p:nvSpPr>
        <p:spPr bwMode="auto">
          <a:xfrm>
            <a:off x="5160775" y="1973619"/>
            <a:ext cx="5758" cy="2879"/>
          </a:xfrm>
          <a:custGeom>
            <a:avLst/>
            <a:gdLst>
              <a:gd name="T0" fmla="*/ 6350 w 7725"/>
              <a:gd name="T1" fmla="*/ 0 h 2573"/>
              <a:gd name="T2" fmla="*/ 0 w 7725"/>
              <a:gd name="T3" fmla="*/ 3175 h 2573"/>
              <a:gd name="T4" fmla="*/ 0 60000 65536"/>
              <a:gd name="T5" fmla="*/ 0 60000 65536"/>
            </a:gdLst>
            <a:ahLst/>
            <a:cxnLst>
              <a:cxn ang="T4">
                <a:pos x="T0" y="T1"/>
              </a:cxn>
              <a:cxn ang="T5">
                <a:pos x="T2" y="T3"/>
              </a:cxn>
            </a:cxnLst>
            <a:rect l="0" t="0" r="r" b="b"/>
            <a:pathLst>
              <a:path w="7725" h="2573">
                <a:moveTo>
                  <a:pt x="7725" y="0"/>
                </a:moveTo>
                <a:lnTo>
                  <a:pt x="0" y="2573"/>
                </a:lnTo>
              </a:path>
            </a:pathLst>
          </a:custGeom>
          <a:noFill/>
          <a:ln w="1523">
            <a:solidFill>
              <a:srgbClr val="BFBFB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343" name="object 361"/>
          <p:cNvSpPr>
            <a:spLocks/>
          </p:cNvSpPr>
          <p:nvPr/>
        </p:nvSpPr>
        <p:spPr bwMode="auto">
          <a:xfrm>
            <a:off x="5166533" y="1969300"/>
            <a:ext cx="10076" cy="4319"/>
          </a:xfrm>
          <a:custGeom>
            <a:avLst/>
            <a:gdLst>
              <a:gd name="T0" fmla="*/ 11112 w 10300"/>
              <a:gd name="T1" fmla="*/ 0 h 5147"/>
              <a:gd name="T2" fmla="*/ 0 w 10300"/>
              <a:gd name="T3" fmla="*/ 4763 h 5147"/>
              <a:gd name="T4" fmla="*/ 0 60000 65536"/>
              <a:gd name="T5" fmla="*/ 0 60000 65536"/>
            </a:gdLst>
            <a:ahLst/>
            <a:cxnLst>
              <a:cxn ang="T4">
                <a:pos x="T0" y="T1"/>
              </a:cxn>
              <a:cxn ang="T5">
                <a:pos x="T2" y="T3"/>
              </a:cxn>
            </a:cxnLst>
            <a:rect l="0" t="0" r="r" b="b"/>
            <a:pathLst>
              <a:path w="10300" h="5147">
                <a:moveTo>
                  <a:pt x="10300" y="0"/>
                </a:moveTo>
                <a:lnTo>
                  <a:pt x="0" y="5147"/>
                </a:lnTo>
              </a:path>
            </a:pathLst>
          </a:custGeom>
          <a:noFill/>
          <a:ln w="1523">
            <a:solidFill>
              <a:srgbClr val="BFBFB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344" name="object 362"/>
          <p:cNvSpPr>
            <a:spLocks/>
          </p:cNvSpPr>
          <p:nvPr/>
        </p:nvSpPr>
        <p:spPr bwMode="auto">
          <a:xfrm>
            <a:off x="5176610" y="1969300"/>
            <a:ext cx="8637" cy="0"/>
          </a:xfrm>
          <a:custGeom>
            <a:avLst/>
            <a:gdLst>
              <a:gd name="T0" fmla="*/ 9525 w 10300"/>
              <a:gd name="T1" fmla="*/ 0 w 10300"/>
              <a:gd name="T2" fmla="*/ 0 60000 65536"/>
              <a:gd name="T3" fmla="*/ 0 60000 65536"/>
            </a:gdLst>
            <a:ahLst/>
            <a:cxnLst>
              <a:cxn ang="T2">
                <a:pos x="T0" y="0"/>
              </a:cxn>
              <a:cxn ang="T3">
                <a:pos x="T1" y="0"/>
              </a:cxn>
            </a:cxnLst>
            <a:rect l="0" t="0" r="r" b="b"/>
            <a:pathLst>
              <a:path w="10300">
                <a:moveTo>
                  <a:pt x="10300" y="0"/>
                </a:moveTo>
                <a:lnTo>
                  <a:pt x="0" y="0"/>
                </a:lnTo>
              </a:path>
            </a:pathLst>
          </a:custGeom>
          <a:noFill/>
          <a:ln w="1523">
            <a:solidFill>
              <a:srgbClr val="BFBFB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345" name="object 363"/>
          <p:cNvSpPr>
            <a:spLocks/>
          </p:cNvSpPr>
          <p:nvPr/>
        </p:nvSpPr>
        <p:spPr bwMode="auto">
          <a:xfrm>
            <a:off x="5185247" y="1966421"/>
            <a:ext cx="11516" cy="2879"/>
          </a:xfrm>
          <a:custGeom>
            <a:avLst/>
            <a:gdLst>
              <a:gd name="T0" fmla="*/ 12700 w 12875"/>
              <a:gd name="T1" fmla="*/ 0 h 2573"/>
              <a:gd name="T2" fmla="*/ 0 w 12875"/>
              <a:gd name="T3" fmla="*/ 3175 h 2573"/>
              <a:gd name="T4" fmla="*/ 0 60000 65536"/>
              <a:gd name="T5" fmla="*/ 0 60000 65536"/>
            </a:gdLst>
            <a:ahLst/>
            <a:cxnLst>
              <a:cxn ang="T4">
                <a:pos x="T0" y="T1"/>
              </a:cxn>
              <a:cxn ang="T5">
                <a:pos x="T2" y="T3"/>
              </a:cxn>
            </a:cxnLst>
            <a:rect l="0" t="0" r="r" b="b"/>
            <a:pathLst>
              <a:path w="12875" h="2573">
                <a:moveTo>
                  <a:pt x="12875" y="0"/>
                </a:moveTo>
                <a:lnTo>
                  <a:pt x="0" y="2573"/>
                </a:lnTo>
              </a:path>
            </a:pathLst>
          </a:custGeom>
          <a:noFill/>
          <a:ln w="1523">
            <a:solidFill>
              <a:srgbClr val="BFBFB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346" name="object 364"/>
          <p:cNvSpPr>
            <a:spLocks/>
          </p:cNvSpPr>
          <p:nvPr/>
        </p:nvSpPr>
        <p:spPr bwMode="auto">
          <a:xfrm>
            <a:off x="5196764" y="1966421"/>
            <a:ext cx="8637" cy="0"/>
          </a:xfrm>
          <a:custGeom>
            <a:avLst/>
            <a:gdLst>
              <a:gd name="T0" fmla="*/ 9525 w 10300"/>
              <a:gd name="T1" fmla="*/ 0 w 10300"/>
              <a:gd name="T2" fmla="*/ 0 60000 65536"/>
              <a:gd name="T3" fmla="*/ 0 60000 65536"/>
            </a:gdLst>
            <a:ahLst/>
            <a:cxnLst>
              <a:cxn ang="T2">
                <a:pos x="T0" y="0"/>
              </a:cxn>
              <a:cxn ang="T3">
                <a:pos x="T1" y="0"/>
              </a:cxn>
            </a:cxnLst>
            <a:rect l="0" t="0" r="r" b="b"/>
            <a:pathLst>
              <a:path w="10300">
                <a:moveTo>
                  <a:pt x="10300" y="0"/>
                </a:moveTo>
                <a:lnTo>
                  <a:pt x="0" y="0"/>
                </a:lnTo>
              </a:path>
            </a:pathLst>
          </a:custGeom>
          <a:noFill/>
          <a:ln w="1523">
            <a:solidFill>
              <a:srgbClr val="BFBFB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347" name="object 365"/>
          <p:cNvSpPr>
            <a:spLocks/>
          </p:cNvSpPr>
          <p:nvPr/>
        </p:nvSpPr>
        <p:spPr bwMode="auto">
          <a:xfrm>
            <a:off x="5205401" y="1966421"/>
            <a:ext cx="11516" cy="2879"/>
          </a:xfrm>
          <a:custGeom>
            <a:avLst/>
            <a:gdLst>
              <a:gd name="T0" fmla="*/ 12700 w 12875"/>
              <a:gd name="T1" fmla="*/ 3175 h 2573"/>
              <a:gd name="T2" fmla="*/ 0 w 12875"/>
              <a:gd name="T3" fmla="*/ 0 h 2573"/>
              <a:gd name="T4" fmla="*/ 0 60000 65536"/>
              <a:gd name="T5" fmla="*/ 0 60000 65536"/>
            </a:gdLst>
            <a:ahLst/>
            <a:cxnLst>
              <a:cxn ang="T4">
                <a:pos x="T0" y="T1"/>
              </a:cxn>
              <a:cxn ang="T5">
                <a:pos x="T2" y="T3"/>
              </a:cxn>
            </a:cxnLst>
            <a:rect l="0" t="0" r="r" b="b"/>
            <a:pathLst>
              <a:path w="12875" h="2573">
                <a:moveTo>
                  <a:pt x="12875" y="2573"/>
                </a:moveTo>
                <a:lnTo>
                  <a:pt x="0" y="0"/>
                </a:lnTo>
              </a:path>
            </a:pathLst>
          </a:custGeom>
          <a:noFill/>
          <a:ln w="1523">
            <a:solidFill>
              <a:srgbClr val="BFBFB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348" name="object 366"/>
          <p:cNvSpPr>
            <a:spLocks/>
          </p:cNvSpPr>
          <p:nvPr/>
        </p:nvSpPr>
        <p:spPr bwMode="auto">
          <a:xfrm>
            <a:off x="5216917" y="1969300"/>
            <a:ext cx="11516" cy="1440"/>
          </a:xfrm>
          <a:custGeom>
            <a:avLst/>
            <a:gdLst>
              <a:gd name="T0" fmla="*/ 12700 w 12875"/>
              <a:gd name="T1" fmla="*/ 1588 h 2573"/>
              <a:gd name="T2" fmla="*/ 0 w 12875"/>
              <a:gd name="T3" fmla="*/ 0 h 2573"/>
              <a:gd name="T4" fmla="*/ 0 60000 65536"/>
              <a:gd name="T5" fmla="*/ 0 60000 65536"/>
            </a:gdLst>
            <a:ahLst/>
            <a:cxnLst>
              <a:cxn ang="T4">
                <a:pos x="T0" y="T1"/>
              </a:cxn>
              <a:cxn ang="T5">
                <a:pos x="T2" y="T3"/>
              </a:cxn>
            </a:cxnLst>
            <a:rect l="0" t="0" r="r" b="b"/>
            <a:pathLst>
              <a:path w="12875" h="2573">
                <a:moveTo>
                  <a:pt x="12875" y="2573"/>
                </a:moveTo>
                <a:lnTo>
                  <a:pt x="0" y="0"/>
                </a:lnTo>
              </a:path>
            </a:pathLst>
          </a:custGeom>
          <a:noFill/>
          <a:ln w="1523">
            <a:solidFill>
              <a:srgbClr val="BFBFB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349" name="object 367"/>
          <p:cNvSpPr>
            <a:spLocks/>
          </p:cNvSpPr>
          <p:nvPr/>
        </p:nvSpPr>
        <p:spPr bwMode="auto">
          <a:xfrm>
            <a:off x="5228434" y="1970740"/>
            <a:ext cx="8637" cy="5758"/>
          </a:xfrm>
          <a:custGeom>
            <a:avLst/>
            <a:gdLst>
              <a:gd name="T0" fmla="*/ 9525 w 10300"/>
              <a:gd name="T1" fmla="*/ 6350 h 5147"/>
              <a:gd name="T2" fmla="*/ 0 w 10300"/>
              <a:gd name="T3" fmla="*/ 0 h 5147"/>
              <a:gd name="T4" fmla="*/ 0 60000 65536"/>
              <a:gd name="T5" fmla="*/ 0 60000 65536"/>
            </a:gdLst>
            <a:ahLst/>
            <a:cxnLst>
              <a:cxn ang="T4">
                <a:pos x="T0" y="T1"/>
              </a:cxn>
              <a:cxn ang="T5">
                <a:pos x="T2" y="T3"/>
              </a:cxn>
            </a:cxnLst>
            <a:rect l="0" t="0" r="r" b="b"/>
            <a:pathLst>
              <a:path w="10300" h="5147">
                <a:moveTo>
                  <a:pt x="10300" y="5147"/>
                </a:moveTo>
                <a:lnTo>
                  <a:pt x="0" y="0"/>
                </a:lnTo>
              </a:path>
            </a:pathLst>
          </a:custGeom>
          <a:noFill/>
          <a:ln w="1523">
            <a:solidFill>
              <a:srgbClr val="BFBFB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350" name="object 368"/>
          <p:cNvSpPr>
            <a:spLocks/>
          </p:cNvSpPr>
          <p:nvPr/>
        </p:nvSpPr>
        <p:spPr bwMode="auto">
          <a:xfrm>
            <a:off x="5237071" y="1976498"/>
            <a:ext cx="5758" cy="1439"/>
          </a:xfrm>
          <a:custGeom>
            <a:avLst/>
            <a:gdLst>
              <a:gd name="T0" fmla="*/ 6350 w 5150"/>
              <a:gd name="T1" fmla="*/ 1587 h 2573"/>
              <a:gd name="T2" fmla="*/ 0 w 5150"/>
              <a:gd name="T3" fmla="*/ 0 h 2573"/>
              <a:gd name="T4" fmla="*/ 0 60000 65536"/>
              <a:gd name="T5" fmla="*/ 0 60000 65536"/>
            </a:gdLst>
            <a:ahLst/>
            <a:cxnLst>
              <a:cxn ang="T4">
                <a:pos x="T0" y="T1"/>
              </a:cxn>
              <a:cxn ang="T5">
                <a:pos x="T2" y="T3"/>
              </a:cxn>
            </a:cxnLst>
            <a:rect l="0" t="0" r="r" b="b"/>
            <a:pathLst>
              <a:path w="5150" h="2573">
                <a:moveTo>
                  <a:pt x="5150" y="2573"/>
                </a:moveTo>
                <a:lnTo>
                  <a:pt x="0" y="0"/>
                </a:lnTo>
              </a:path>
            </a:pathLst>
          </a:custGeom>
          <a:noFill/>
          <a:ln w="1523">
            <a:solidFill>
              <a:srgbClr val="BFBFB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351" name="object 369"/>
          <p:cNvSpPr>
            <a:spLocks/>
          </p:cNvSpPr>
          <p:nvPr/>
        </p:nvSpPr>
        <p:spPr bwMode="auto">
          <a:xfrm>
            <a:off x="5242829" y="1977938"/>
            <a:ext cx="1440" cy="4319"/>
          </a:xfrm>
          <a:custGeom>
            <a:avLst/>
            <a:gdLst>
              <a:gd name="T0" fmla="*/ 1588 w 2575"/>
              <a:gd name="T1" fmla="*/ 4763 h 5147"/>
              <a:gd name="T2" fmla="*/ 0 w 2575"/>
              <a:gd name="T3" fmla="*/ 0 h 5147"/>
              <a:gd name="T4" fmla="*/ 0 60000 65536"/>
              <a:gd name="T5" fmla="*/ 0 60000 65536"/>
            </a:gdLst>
            <a:ahLst/>
            <a:cxnLst>
              <a:cxn ang="T4">
                <a:pos x="T0" y="T1"/>
              </a:cxn>
              <a:cxn ang="T5">
                <a:pos x="T2" y="T3"/>
              </a:cxn>
            </a:cxnLst>
            <a:rect l="0" t="0" r="r" b="b"/>
            <a:pathLst>
              <a:path w="2575" h="5147">
                <a:moveTo>
                  <a:pt x="2575" y="5147"/>
                </a:moveTo>
                <a:lnTo>
                  <a:pt x="0" y="0"/>
                </a:lnTo>
              </a:path>
            </a:pathLst>
          </a:custGeom>
          <a:noFill/>
          <a:ln w="1523">
            <a:solidFill>
              <a:srgbClr val="BFBFB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352" name="object 370"/>
          <p:cNvSpPr>
            <a:spLocks/>
          </p:cNvSpPr>
          <p:nvPr/>
        </p:nvSpPr>
        <p:spPr bwMode="auto">
          <a:xfrm>
            <a:off x="5244269" y="1982256"/>
            <a:ext cx="2879" cy="5758"/>
          </a:xfrm>
          <a:custGeom>
            <a:avLst/>
            <a:gdLst>
              <a:gd name="T0" fmla="*/ 3175 w 2575"/>
              <a:gd name="T1" fmla="*/ 6350 h 5147"/>
              <a:gd name="T2" fmla="*/ 0 w 2575"/>
              <a:gd name="T3" fmla="*/ 0 h 5147"/>
              <a:gd name="T4" fmla="*/ 0 60000 65536"/>
              <a:gd name="T5" fmla="*/ 0 60000 65536"/>
            </a:gdLst>
            <a:ahLst/>
            <a:cxnLst>
              <a:cxn ang="T4">
                <a:pos x="T0" y="T1"/>
              </a:cxn>
              <a:cxn ang="T5">
                <a:pos x="T2" y="T3"/>
              </a:cxn>
            </a:cxnLst>
            <a:rect l="0" t="0" r="r" b="b"/>
            <a:pathLst>
              <a:path w="2575" h="5147">
                <a:moveTo>
                  <a:pt x="2575" y="5147"/>
                </a:moveTo>
                <a:lnTo>
                  <a:pt x="0" y="0"/>
                </a:lnTo>
              </a:path>
            </a:pathLst>
          </a:custGeom>
          <a:noFill/>
          <a:ln w="1523">
            <a:solidFill>
              <a:srgbClr val="BFBFB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353" name="object 371"/>
          <p:cNvSpPr>
            <a:spLocks/>
          </p:cNvSpPr>
          <p:nvPr/>
        </p:nvSpPr>
        <p:spPr bwMode="auto">
          <a:xfrm>
            <a:off x="5247148" y="1988015"/>
            <a:ext cx="0" cy="1439"/>
          </a:xfrm>
          <a:custGeom>
            <a:avLst/>
            <a:gdLst>
              <a:gd name="T0" fmla="*/ 1587 h 2573"/>
              <a:gd name="T1" fmla="*/ 0 h 2573"/>
              <a:gd name="T2" fmla="*/ 0 60000 65536"/>
              <a:gd name="T3" fmla="*/ 0 60000 65536"/>
            </a:gdLst>
            <a:ahLst/>
            <a:cxnLst>
              <a:cxn ang="T2">
                <a:pos x="0" y="T0"/>
              </a:cxn>
              <a:cxn ang="T3">
                <a:pos x="0" y="T1"/>
              </a:cxn>
            </a:cxnLst>
            <a:rect l="0" t="0" r="r" b="b"/>
            <a:pathLst>
              <a:path h="2573">
                <a:moveTo>
                  <a:pt x="0" y="2573"/>
                </a:moveTo>
                <a:lnTo>
                  <a:pt x="0" y="0"/>
                </a:lnTo>
              </a:path>
            </a:pathLst>
          </a:custGeom>
          <a:noFill/>
          <a:ln w="1524">
            <a:solidFill>
              <a:srgbClr val="BFBFB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354" name="object 372"/>
          <p:cNvSpPr>
            <a:spLocks/>
          </p:cNvSpPr>
          <p:nvPr/>
        </p:nvSpPr>
        <p:spPr bwMode="auto">
          <a:xfrm>
            <a:off x="5247148" y="1989454"/>
            <a:ext cx="0" cy="2879"/>
          </a:xfrm>
          <a:custGeom>
            <a:avLst/>
            <a:gdLst>
              <a:gd name="T0" fmla="*/ 3175 h 2573"/>
              <a:gd name="T1" fmla="*/ 0 h 2573"/>
              <a:gd name="T2" fmla="*/ 0 60000 65536"/>
              <a:gd name="T3" fmla="*/ 0 60000 65536"/>
            </a:gdLst>
            <a:ahLst/>
            <a:cxnLst>
              <a:cxn ang="T2">
                <a:pos x="0" y="T0"/>
              </a:cxn>
              <a:cxn ang="T3">
                <a:pos x="0" y="T1"/>
              </a:cxn>
            </a:cxnLst>
            <a:rect l="0" t="0" r="r" b="b"/>
            <a:pathLst>
              <a:path h="2573">
                <a:moveTo>
                  <a:pt x="0" y="2573"/>
                </a:moveTo>
                <a:lnTo>
                  <a:pt x="0" y="0"/>
                </a:lnTo>
              </a:path>
            </a:pathLst>
          </a:custGeom>
          <a:noFill/>
          <a:ln w="1524">
            <a:solidFill>
              <a:srgbClr val="BFBFB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355" name="object 373"/>
          <p:cNvSpPr>
            <a:spLocks/>
          </p:cNvSpPr>
          <p:nvPr/>
        </p:nvSpPr>
        <p:spPr bwMode="auto">
          <a:xfrm>
            <a:off x="5196763" y="1962103"/>
            <a:ext cx="7198" cy="7197"/>
          </a:xfrm>
          <a:custGeom>
            <a:avLst/>
            <a:gdLst>
              <a:gd name="T0" fmla="*/ 7938 w 7725"/>
              <a:gd name="T1" fmla="*/ 7937 h 7720"/>
              <a:gd name="T2" fmla="*/ 0 w 7725"/>
              <a:gd name="T3" fmla="*/ 0 h 7720"/>
              <a:gd name="T4" fmla="*/ 0 60000 65536"/>
              <a:gd name="T5" fmla="*/ 0 60000 65536"/>
            </a:gdLst>
            <a:ahLst/>
            <a:cxnLst>
              <a:cxn ang="T4">
                <a:pos x="T0" y="T1"/>
              </a:cxn>
              <a:cxn ang="T5">
                <a:pos x="T2" y="T3"/>
              </a:cxn>
            </a:cxnLst>
            <a:rect l="0" t="0" r="r" b="b"/>
            <a:pathLst>
              <a:path w="7725" h="7720">
                <a:moveTo>
                  <a:pt x="7725" y="7720"/>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356" name="object 374"/>
          <p:cNvSpPr>
            <a:spLocks/>
          </p:cNvSpPr>
          <p:nvPr/>
        </p:nvSpPr>
        <p:spPr bwMode="auto">
          <a:xfrm>
            <a:off x="5196763" y="1969300"/>
            <a:ext cx="7198" cy="8637"/>
          </a:xfrm>
          <a:custGeom>
            <a:avLst/>
            <a:gdLst>
              <a:gd name="T0" fmla="*/ 0 w 7725"/>
              <a:gd name="T1" fmla="*/ 9525 h 10294"/>
              <a:gd name="T2" fmla="*/ 7938 w 7725"/>
              <a:gd name="T3" fmla="*/ 0 h 10294"/>
              <a:gd name="T4" fmla="*/ 0 60000 65536"/>
              <a:gd name="T5" fmla="*/ 0 60000 65536"/>
            </a:gdLst>
            <a:ahLst/>
            <a:cxnLst>
              <a:cxn ang="T4">
                <a:pos x="T0" y="T1"/>
              </a:cxn>
              <a:cxn ang="T5">
                <a:pos x="T2" y="T3"/>
              </a:cxn>
            </a:cxnLst>
            <a:rect l="0" t="0" r="r" b="b"/>
            <a:pathLst>
              <a:path w="7725" h="10294">
                <a:moveTo>
                  <a:pt x="0" y="10294"/>
                </a:moveTo>
                <a:lnTo>
                  <a:pt x="7725"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357" name="object 375"/>
          <p:cNvSpPr>
            <a:spLocks/>
          </p:cNvSpPr>
          <p:nvPr/>
        </p:nvSpPr>
        <p:spPr bwMode="auto">
          <a:xfrm>
            <a:off x="5149259" y="2057113"/>
            <a:ext cx="99328" cy="37428"/>
          </a:xfrm>
          <a:custGeom>
            <a:avLst/>
            <a:gdLst>
              <a:gd name="T0" fmla="*/ 14931 w 113296"/>
              <a:gd name="T1" fmla="*/ 36107 h 41186"/>
              <a:gd name="T2" fmla="*/ 17423 w 113296"/>
              <a:gd name="T3" fmla="*/ 33536 h 41186"/>
              <a:gd name="T4" fmla="*/ 17423 w 113296"/>
              <a:gd name="T5" fmla="*/ 28369 h 41186"/>
              <a:gd name="T6" fmla="*/ 19916 w 113296"/>
              <a:gd name="T7" fmla="*/ 25798 h 41186"/>
              <a:gd name="T8" fmla="*/ 24900 w 113296"/>
              <a:gd name="T9" fmla="*/ 23214 h 41186"/>
              <a:gd name="T10" fmla="*/ 32366 w 113296"/>
              <a:gd name="T11" fmla="*/ 20630 h 41186"/>
              <a:gd name="T12" fmla="*/ 47297 w 113296"/>
              <a:gd name="T13" fmla="*/ 20630 h 41186"/>
              <a:gd name="T14" fmla="*/ 57255 w 113296"/>
              <a:gd name="T15" fmla="*/ 18060 h 41186"/>
              <a:gd name="T16" fmla="*/ 64733 w 113296"/>
              <a:gd name="T17" fmla="*/ 20630 h 41186"/>
              <a:gd name="T18" fmla="*/ 72197 w 113296"/>
              <a:gd name="T19" fmla="*/ 20630 h 41186"/>
              <a:gd name="T20" fmla="*/ 79663 w 113296"/>
              <a:gd name="T21" fmla="*/ 23214 h 41186"/>
              <a:gd name="T22" fmla="*/ 89621 w 113296"/>
              <a:gd name="T23" fmla="*/ 23214 h 41186"/>
              <a:gd name="T24" fmla="*/ 94606 w 113296"/>
              <a:gd name="T25" fmla="*/ 25798 h 41186"/>
              <a:gd name="T26" fmla="*/ 94606 w 113296"/>
              <a:gd name="T27" fmla="*/ 30953 h 41186"/>
              <a:gd name="T28" fmla="*/ 97086 w 113296"/>
              <a:gd name="T29" fmla="*/ 33536 h 41186"/>
              <a:gd name="T30" fmla="*/ 97086 w 113296"/>
              <a:gd name="T31" fmla="*/ 36107 h 41186"/>
              <a:gd name="T32" fmla="*/ 99580 w 113296"/>
              <a:gd name="T33" fmla="*/ 38690 h 41186"/>
              <a:gd name="T34" fmla="*/ 102072 w 113296"/>
              <a:gd name="T35" fmla="*/ 38690 h 41186"/>
              <a:gd name="T36" fmla="*/ 104565 w 113296"/>
              <a:gd name="T37" fmla="*/ 41275 h 41186"/>
              <a:gd name="T38" fmla="*/ 107057 w 113296"/>
              <a:gd name="T39" fmla="*/ 38690 h 41186"/>
              <a:gd name="T40" fmla="*/ 109537 w 113296"/>
              <a:gd name="T41" fmla="*/ 36107 h 41186"/>
              <a:gd name="T42" fmla="*/ 109537 w 113296"/>
              <a:gd name="T43" fmla="*/ 20630 h 41186"/>
              <a:gd name="T44" fmla="*/ 107057 w 113296"/>
              <a:gd name="T45" fmla="*/ 18060 h 41186"/>
              <a:gd name="T46" fmla="*/ 104565 w 113296"/>
              <a:gd name="T47" fmla="*/ 15476 h 41186"/>
              <a:gd name="T48" fmla="*/ 99580 w 113296"/>
              <a:gd name="T49" fmla="*/ 12893 h 41186"/>
              <a:gd name="T50" fmla="*/ 94606 w 113296"/>
              <a:gd name="T51" fmla="*/ 10321 h 41186"/>
              <a:gd name="T52" fmla="*/ 89621 w 113296"/>
              <a:gd name="T53" fmla="*/ 5167 h 41186"/>
              <a:gd name="T54" fmla="*/ 84648 w 113296"/>
              <a:gd name="T55" fmla="*/ 5167 h 41186"/>
              <a:gd name="T56" fmla="*/ 74691 w 113296"/>
              <a:gd name="T57" fmla="*/ 2584 h 41186"/>
              <a:gd name="T58" fmla="*/ 72197 w 113296"/>
              <a:gd name="T59" fmla="*/ 2584 h 41186"/>
              <a:gd name="T60" fmla="*/ 64733 w 113296"/>
              <a:gd name="T61" fmla="*/ 0 h 41186"/>
              <a:gd name="T62" fmla="*/ 47297 w 113296"/>
              <a:gd name="T63" fmla="*/ 0 h 41186"/>
              <a:gd name="T64" fmla="*/ 39831 w 113296"/>
              <a:gd name="T65" fmla="*/ 2584 h 41186"/>
              <a:gd name="T66" fmla="*/ 32366 w 113296"/>
              <a:gd name="T67" fmla="*/ 2584 h 41186"/>
              <a:gd name="T68" fmla="*/ 24900 w 113296"/>
              <a:gd name="T69" fmla="*/ 5167 h 41186"/>
              <a:gd name="T70" fmla="*/ 17423 w 113296"/>
              <a:gd name="T71" fmla="*/ 7738 h 41186"/>
              <a:gd name="T72" fmla="*/ 12450 w 113296"/>
              <a:gd name="T73" fmla="*/ 10321 h 41186"/>
              <a:gd name="T74" fmla="*/ 7465 w 113296"/>
              <a:gd name="T75" fmla="*/ 15476 h 41186"/>
              <a:gd name="T76" fmla="*/ 4972 w 113296"/>
              <a:gd name="T77" fmla="*/ 18060 h 41186"/>
              <a:gd name="T78" fmla="*/ 2492 w 113296"/>
              <a:gd name="T79" fmla="*/ 23214 h 41186"/>
              <a:gd name="T80" fmla="*/ 0 w 113296"/>
              <a:gd name="T81" fmla="*/ 28369 h 41186"/>
              <a:gd name="T82" fmla="*/ 0 w 113296"/>
              <a:gd name="T83" fmla="*/ 36107 h 41186"/>
              <a:gd name="T84" fmla="*/ 2492 w 113296"/>
              <a:gd name="T85" fmla="*/ 38690 h 41186"/>
              <a:gd name="T86" fmla="*/ 12450 w 113296"/>
              <a:gd name="T87" fmla="*/ 38690 h 41186"/>
              <a:gd name="T88" fmla="*/ 14931 w 113296"/>
              <a:gd name="T89" fmla="*/ 36107 h 4118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113296" h="41186">
                <a:moveTo>
                  <a:pt x="15443" y="36029"/>
                </a:moveTo>
                <a:lnTo>
                  <a:pt x="18021" y="33464"/>
                </a:lnTo>
                <a:lnTo>
                  <a:pt x="18021" y="28308"/>
                </a:lnTo>
                <a:lnTo>
                  <a:pt x="20599" y="25742"/>
                </a:lnTo>
                <a:lnTo>
                  <a:pt x="25755" y="23164"/>
                </a:lnTo>
                <a:lnTo>
                  <a:pt x="33477" y="20586"/>
                </a:lnTo>
                <a:lnTo>
                  <a:pt x="48920" y="20586"/>
                </a:lnTo>
                <a:lnTo>
                  <a:pt x="59220" y="18021"/>
                </a:lnTo>
                <a:lnTo>
                  <a:pt x="66954" y="20586"/>
                </a:lnTo>
                <a:lnTo>
                  <a:pt x="74675" y="20586"/>
                </a:lnTo>
                <a:lnTo>
                  <a:pt x="82397" y="23164"/>
                </a:lnTo>
                <a:lnTo>
                  <a:pt x="92697" y="23164"/>
                </a:lnTo>
                <a:lnTo>
                  <a:pt x="97853" y="25742"/>
                </a:lnTo>
                <a:lnTo>
                  <a:pt x="97853" y="30886"/>
                </a:lnTo>
                <a:lnTo>
                  <a:pt x="100418" y="33464"/>
                </a:lnTo>
                <a:lnTo>
                  <a:pt x="100418" y="36029"/>
                </a:lnTo>
                <a:lnTo>
                  <a:pt x="102997" y="38607"/>
                </a:lnTo>
                <a:lnTo>
                  <a:pt x="105575" y="38607"/>
                </a:lnTo>
                <a:lnTo>
                  <a:pt x="108153" y="41186"/>
                </a:lnTo>
                <a:lnTo>
                  <a:pt x="110731" y="38607"/>
                </a:lnTo>
                <a:lnTo>
                  <a:pt x="113296" y="36029"/>
                </a:lnTo>
                <a:lnTo>
                  <a:pt x="113296" y="20586"/>
                </a:lnTo>
                <a:lnTo>
                  <a:pt x="110731" y="18021"/>
                </a:lnTo>
                <a:lnTo>
                  <a:pt x="108153" y="15443"/>
                </a:lnTo>
                <a:lnTo>
                  <a:pt x="102997" y="12865"/>
                </a:lnTo>
                <a:lnTo>
                  <a:pt x="97853" y="10299"/>
                </a:lnTo>
                <a:lnTo>
                  <a:pt x="92697" y="5156"/>
                </a:lnTo>
                <a:lnTo>
                  <a:pt x="87553" y="5156"/>
                </a:lnTo>
                <a:lnTo>
                  <a:pt x="77254" y="2578"/>
                </a:lnTo>
                <a:lnTo>
                  <a:pt x="74675" y="2578"/>
                </a:lnTo>
                <a:lnTo>
                  <a:pt x="66954" y="0"/>
                </a:lnTo>
                <a:lnTo>
                  <a:pt x="48920" y="0"/>
                </a:lnTo>
                <a:lnTo>
                  <a:pt x="41198" y="2578"/>
                </a:lnTo>
                <a:lnTo>
                  <a:pt x="33477" y="2578"/>
                </a:lnTo>
                <a:lnTo>
                  <a:pt x="25755" y="5156"/>
                </a:lnTo>
                <a:lnTo>
                  <a:pt x="18021" y="7721"/>
                </a:lnTo>
                <a:lnTo>
                  <a:pt x="12877" y="10299"/>
                </a:lnTo>
                <a:lnTo>
                  <a:pt x="7721" y="15443"/>
                </a:lnTo>
                <a:lnTo>
                  <a:pt x="5143" y="18021"/>
                </a:lnTo>
                <a:lnTo>
                  <a:pt x="2578" y="23164"/>
                </a:lnTo>
                <a:lnTo>
                  <a:pt x="0" y="28308"/>
                </a:lnTo>
                <a:lnTo>
                  <a:pt x="0" y="36029"/>
                </a:lnTo>
                <a:lnTo>
                  <a:pt x="2578" y="38607"/>
                </a:lnTo>
                <a:lnTo>
                  <a:pt x="12877" y="38607"/>
                </a:lnTo>
                <a:lnTo>
                  <a:pt x="15443" y="36029"/>
                </a:lnTo>
                <a:close/>
              </a:path>
            </a:pathLst>
          </a:cu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2358" name="object 376"/>
          <p:cNvSpPr>
            <a:spLocks/>
          </p:cNvSpPr>
          <p:nvPr/>
        </p:nvSpPr>
        <p:spPr bwMode="auto">
          <a:xfrm>
            <a:off x="5149259" y="2088783"/>
            <a:ext cx="1439" cy="2879"/>
          </a:xfrm>
          <a:custGeom>
            <a:avLst/>
            <a:gdLst>
              <a:gd name="T0" fmla="*/ 1587 w 2575"/>
              <a:gd name="T1" fmla="*/ 3175 h 2573"/>
              <a:gd name="T2" fmla="*/ 0 w 2575"/>
              <a:gd name="T3" fmla="*/ 0 h 2573"/>
              <a:gd name="T4" fmla="*/ 0 60000 65536"/>
              <a:gd name="T5" fmla="*/ 0 60000 65536"/>
            </a:gdLst>
            <a:ahLst/>
            <a:cxnLst>
              <a:cxn ang="T4">
                <a:pos x="T0" y="T1"/>
              </a:cxn>
              <a:cxn ang="T5">
                <a:pos x="T2" y="T3"/>
              </a:cxn>
            </a:cxnLst>
            <a:rect l="0" t="0" r="r" b="b"/>
            <a:pathLst>
              <a:path w="2575" h="2573">
                <a:moveTo>
                  <a:pt x="2575" y="2573"/>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359" name="object 377"/>
          <p:cNvSpPr>
            <a:spLocks/>
          </p:cNvSpPr>
          <p:nvPr/>
        </p:nvSpPr>
        <p:spPr bwMode="auto">
          <a:xfrm>
            <a:off x="5160776" y="2088783"/>
            <a:ext cx="1439" cy="2879"/>
          </a:xfrm>
          <a:custGeom>
            <a:avLst/>
            <a:gdLst>
              <a:gd name="T0" fmla="*/ 1587 w 2575"/>
              <a:gd name="T1" fmla="*/ 0 h 2573"/>
              <a:gd name="T2" fmla="*/ 0 w 2575"/>
              <a:gd name="T3" fmla="*/ 3175 h 2573"/>
              <a:gd name="T4" fmla="*/ 0 60000 65536"/>
              <a:gd name="T5" fmla="*/ 0 60000 65536"/>
            </a:gdLst>
            <a:ahLst/>
            <a:cxnLst>
              <a:cxn ang="T4">
                <a:pos x="T0" y="T1"/>
              </a:cxn>
              <a:cxn ang="T5">
                <a:pos x="T2" y="T3"/>
              </a:cxn>
            </a:cxnLst>
            <a:rect l="0" t="0" r="r" b="b"/>
            <a:pathLst>
              <a:path w="2575" h="2573">
                <a:moveTo>
                  <a:pt x="2575" y="0"/>
                </a:moveTo>
                <a:lnTo>
                  <a:pt x="0" y="2573"/>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360" name="object 378"/>
          <p:cNvSpPr>
            <a:spLocks/>
          </p:cNvSpPr>
          <p:nvPr/>
        </p:nvSpPr>
        <p:spPr bwMode="auto">
          <a:xfrm>
            <a:off x="5162215" y="2087343"/>
            <a:ext cx="2879" cy="1440"/>
          </a:xfrm>
          <a:custGeom>
            <a:avLst/>
            <a:gdLst>
              <a:gd name="T0" fmla="*/ 3175 w 2575"/>
              <a:gd name="T1" fmla="*/ 0 h 2573"/>
              <a:gd name="T2" fmla="*/ 0 w 2575"/>
              <a:gd name="T3" fmla="*/ 1588 h 2573"/>
              <a:gd name="T4" fmla="*/ 0 60000 65536"/>
              <a:gd name="T5" fmla="*/ 0 60000 65536"/>
            </a:gdLst>
            <a:ahLst/>
            <a:cxnLst>
              <a:cxn ang="T4">
                <a:pos x="T0" y="T1"/>
              </a:cxn>
              <a:cxn ang="T5">
                <a:pos x="T2" y="T3"/>
              </a:cxn>
            </a:cxnLst>
            <a:rect l="0" t="0" r="r" b="b"/>
            <a:pathLst>
              <a:path w="2575" h="2573">
                <a:moveTo>
                  <a:pt x="2575" y="0"/>
                </a:moveTo>
                <a:lnTo>
                  <a:pt x="0" y="2573"/>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361" name="object 379"/>
          <p:cNvSpPr>
            <a:spLocks/>
          </p:cNvSpPr>
          <p:nvPr/>
        </p:nvSpPr>
        <p:spPr bwMode="auto">
          <a:xfrm>
            <a:off x="5163654" y="2083025"/>
            <a:ext cx="0" cy="11516"/>
          </a:xfrm>
          <a:custGeom>
            <a:avLst/>
            <a:gdLst>
              <a:gd name="T0" fmla="*/ 12700 h 12869"/>
              <a:gd name="T1" fmla="*/ 0 h 12869"/>
              <a:gd name="T2" fmla="*/ 0 60000 65536"/>
              <a:gd name="T3" fmla="*/ 0 60000 65536"/>
            </a:gdLst>
            <a:ahLst/>
            <a:cxnLst>
              <a:cxn ang="T2">
                <a:pos x="0" y="T0"/>
              </a:cxn>
              <a:cxn ang="T3">
                <a:pos x="0" y="T1"/>
              </a:cxn>
            </a:cxnLst>
            <a:rect l="0" t="0" r="r" b="b"/>
            <a:pathLst>
              <a:path h="12869">
                <a:moveTo>
                  <a:pt x="0" y="12869"/>
                </a:moveTo>
                <a:lnTo>
                  <a:pt x="0" y="0"/>
                </a:lnTo>
              </a:path>
            </a:pathLst>
          </a:custGeom>
          <a:noFill/>
          <a:ln w="5150">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362" name="object 380"/>
          <p:cNvSpPr>
            <a:spLocks/>
          </p:cNvSpPr>
          <p:nvPr/>
        </p:nvSpPr>
        <p:spPr bwMode="auto">
          <a:xfrm>
            <a:off x="5165093" y="2080146"/>
            <a:ext cx="1440" cy="2879"/>
          </a:xfrm>
          <a:custGeom>
            <a:avLst/>
            <a:gdLst>
              <a:gd name="T0" fmla="*/ 1588 w 2575"/>
              <a:gd name="T1" fmla="*/ 0 h 2573"/>
              <a:gd name="T2" fmla="*/ 0 w 2575"/>
              <a:gd name="T3" fmla="*/ 3175 h 2573"/>
              <a:gd name="T4" fmla="*/ 0 60000 65536"/>
              <a:gd name="T5" fmla="*/ 0 60000 65536"/>
            </a:gdLst>
            <a:ahLst/>
            <a:cxnLst>
              <a:cxn ang="T4">
                <a:pos x="T0" y="T1"/>
              </a:cxn>
              <a:cxn ang="T5">
                <a:pos x="T2" y="T3"/>
              </a:cxn>
            </a:cxnLst>
            <a:rect l="0" t="0" r="r" b="b"/>
            <a:pathLst>
              <a:path w="2575" h="2573">
                <a:moveTo>
                  <a:pt x="2575" y="0"/>
                </a:moveTo>
                <a:lnTo>
                  <a:pt x="0" y="2573"/>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363" name="object 381"/>
          <p:cNvSpPr>
            <a:spLocks/>
          </p:cNvSpPr>
          <p:nvPr/>
        </p:nvSpPr>
        <p:spPr bwMode="auto">
          <a:xfrm>
            <a:off x="5166533" y="2078705"/>
            <a:ext cx="5758" cy="1440"/>
          </a:xfrm>
          <a:custGeom>
            <a:avLst/>
            <a:gdLst>
              <a:gd name="T0" fmla="*/ 6350 w 5150"/>
              <a:gd name="T1" fmla="*/ 0 h 2573"/>
              <a:gd name="T2" fmla="*/ 0 w 5150"/>
              <a:gd name="T3" fmla="*/ 1588 h 2573"/>
              <a:gd name="T4" fmla="*/ 0 60000 65536"/>
              <a:gd name="T5" fmla="*/ 0 60000 65536"/>
            </a:gdLst>
            <a:ahLst/>
            <a:cxnLst>
              <a:cxn ang="T4">
                <a:pos x="T0" y="T1"/>
              </a:cxn>
              <a:cxn ang="T5">
                <a:pos x="T2" y="T3"/>
              </a:cxn>
            </a:cxnLst>
            <a:rect l="0" t="0" r="r" b="b"/>
            <a:pathLst>
              <a:path w="5150" h="2573">
                <a:moveTo>
                  <a:pt x="5150" y="0"/>
                </a:moveTo>
                <a:lnTo>
                  <a:pt x="0" y="2573"/>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364" name="object 382"/>
          <p:cNvSpPr>
            <a:spLocks/>
          </p:cNvSpPr>
          <p:nvPr/>
        </p:nvSpPr>
        <p:spPr bwMode="auto">
          <a:xfrm>
            <a:off x="5172291" y="2075827"/>
            <a:ext cx="5758" cy="2879"/>
          </a:xfrm>
          <a:custGeom>
            <a:avLst/>
            <a:gdLst>
              <a:gd name="T0" fmla="*/ 6350 w 7725"/>
              <a:gd name="T1" fmla="*/ 0 h 2573"/>
              <a:gd name="T2" fmla="*/ 0 w 7725"/>
              <a:gd name="T3" fmla="*/ 3175 h 2573"/>
              <a:gd name="T4" fmla="*/ 0 60000 65536"/>
              <a:gd name="T5" fmla="*/ 0 60000 65536"/>
            </a:gdLst>
            <a:ahLst/>
            <a:cxnLst>
              <a:cxn ang="T4">
                <a:pos x="T0" y="T1"/>
              </a:cxn>
              <a:cxn ang="T5">
                <a:pos x="T2" y="T3"/>
              </a:cxn>
            </a:cxnLst>
            <a:rect l="0" t="0" r="r" b="b"/>
            <a:pathLst>
              <a:path w="7725" h="2573">
                <a:moveTo>
                  <a:pt x="7725" y="0"/>
                </a:moveTo>
                <a:lnTo>
                  <a:pt x="0" y="2573"/>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365" name="object 383"/>
          <p:cNvSpPr>
            <a:spLocks/>
          </p:cNvSpPr>
          <p:nvPr/>
        </p:nvSpPr>
        <p:spPr bwMode="auto">
          <a:xfrm>
            <a:off x="5178050" y="2075826"/>
            <a:ext cx="7197" cy="0"/>
          </a:xfrm>
          <a:custGeom>
            <a:avLst/>
            <a:gdLst>
              <a:gd name="T0" fmla="*/ 7937 w 7725"/>
              <a:gd name="T1" fmla="*/ 0 w 7725"/>
              <a:gd name="T2" fmla="*/ 0 60000 65536"/>
              <a:gd name="T3" fmla="*/ 0 60000 65536"/>
            </a:gdLst>
            <a:ahLst/>
            <a:cxnLst>
              <a:cxn ang="T2">
                <a:pos x="T0" y="0"/>
              </a:cxn>
              <a:cxn ang="T3">
                <a:pos x="T1" y="0"/>
              </a:cxn>
            </a:cxnLst>
            <a:rect l="0" t="0" r="r" b="b"/>
            <a:pathLst>
              <a:path w="7725">
                <a:moveTo>
                  <a:pt x="7725" y="0"/>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366" name="object 384"/>
          <p:cNvSpPr>
            <a:spLocks/>
          </p:cNvSpPr>
          <p:nvPr/>
        </p:nvSpPr>
        <p:spPr bwMode="auto">
          <a:xfrm>
            <a:off x="5185247" y="2075826"/>
            <a:ext cx="7198" cy="0"/>
          </a:xfrm>
          <a:custGeom>
            <a:avLst/>
            <a:gdLst>
              <a:gd name="T0" fmla="*/ 7938 w 7725"/>
              <a:gd name="T1" fmla="*/ 0 w 7725"/>
              <a:gd name="T2" fmla="*/ 0 60000 65536"/>
              <a:gd name="T3" fmla="*/ 0 60000 65536"/>
            </a:gdLst>
            <a:ahLst/>
            <a:cxnLst>
              <a:cxn ang="T2">
                <a:pos x="T0" y="0"/>
              </a:cxn>
              <a:cxn ang="T3">
                <a:pos x="T1" y="0"/>
              </a:cxn>
            </a:cxnLst>
            <a:rect l="0" t="0" r="r" b="b"/>
            <a:pathLst>
              <a:path w="7725">
                <a:moveTo>
                  <a:pt x="7725" y="0"/>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367" name="object 385"/>
          <p:cNvSpPr>
            <a:spLocks/>
          </p:cNvSpPr>
          <p:nvPr/>
        </p:nvSpPr>
        <p:spPr bwMode="auto">
          <a:xfrm>
            <a:off x="5192446" y="2072948"/>
            <a:ext cx="8637" cy="2879"/>
          </a:xfrm>
          <a:custGeom>
            <a:avLst/>
            <a:gdLst>
              <a:gd name="T0" fmla="*/ 9525 w 10300"/>
              <a:gd name="T1" fmla="*/ 0 h 2573"/>
              <a:gd name="T2" fmla="*/ 0 w 10300"/>
              <a:gd name="T3" fmla="*/ 3175 h 2573"/>
              <a:gd name="T4" fmla="*/ 0 60000 65536"/>
              <a:gd name="T5" fmla="*/ 0 60000 65536"/>
            </a:gdLst>
            <a:ahLst/>
            <a:cxnLst>
              <a:cxn ang="T4">
                <a:pos x="T0" y="T1"/>
              </a:cxn>
              <a:cxn ang="T5">
                <a:pos x="T2" y="T3"/>
              </a:cxn>
            </a:cxnLst>
            <a:rect l="0" t="0" r="r" b="b"/>
            <a:pathLst>
              <a:path w="10300" h="2573">
                <a:moveTo>
                  <a:pt x="10300" y="0"/>
                </a:moveTo>
                <a:lnTo>
                  <a:pt x="0" y="2573"/>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368" name="object 386"/>
          <p:cNvSpPr>
            <a:spLocks/>
          </p:cNvSpPr>
          <p:nvPr/>
        </p:nvSpPr>
        <p:spPr bwMode="auto">
          <a:xfrm>
            <a:off x="5201083" y="2072948"/>
            <a:ext cx="7197" cy="2879"/>
          </a:xfrm>
          <a:custGeom>
            <a:avLst/>
            <a:gdLst>
              <a:gd name="T0" fmla="*/ 7937 w 7725"/>
              <a:gd name="T1" fmla="*/ 3175 h 2573"/>
              <a:gd name="T2" fmla="*/ 0 w 7725"/>
              <a:gd name="T3" fmla="*/ 0 h 2573"/>
              <a:gd name="T4" fmla="*/ 0 60000 65536"/>
              <a:gd name="T5" fmla="*/ 0 60000 65536"/>
            </a:gdLst>
            <a:ahLst/>
            <a:cxnLst>
              <a:cxn ang="T4">
                <a:pos x="T0" y="T1"/>
              </a:cxn>
              <a:cxn ang="T5">
                <a:pos x="T2" y="T3"/>
              </a:cxn>
            </a:cxnLst>
            <a:rect l="0" t="0" r="r" b="b"/>
            <a:pathLst>
              <a:path w="7725" h="2573">
                <a:moveTo>
                  <a:pt x="7725" y="2573"/>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369" name="object 387"/>
          <p:cNvSpPr>
            <a:spLocks/>
          </p:cNvSpPr>
          <p:nvPr/>
        </p:nvSpPr>
        <p:spPr bwMode="auto">
          <a:xfrm>
            <a:off x="5208280" y="2075826"/>
            <a:ext cx="7198" cy="0"/>
          </a:xfrm>
          <a:custGeom>
            <a:avLst/>
            <a:gdLst>
              <a:gd name="T0" fmla="*/ 7938 w 7725"/>
              <a:gd name="T1" fmla="*/ 0 w 7725"/>
              <a:gd name="T2" fmla="*/ 0 60000 65536"/>
              <a:gd name="T3" fmla="*/ 0 60000 65536"/>
            </a:gdLst>
            <a:ahLst/>
            <a:cxnLst>
              <a:cxn ang="T2">
                <a:pos x="T0" y="0"/>
              </a:cxn>
              <a:cxn ang="T3">
                <a:pos x="T1" y="0"/>
              </a:cxn>
            </a:cxnLst>
            <a:rect l="0" t="0" r="r" b="b"/>
            <a:pathLst>
              <a:path w="7725">
                <a:moveTo>
                  <a:pt x="7725" y="0"/>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370" name="object 388"/>
          <p:cNvSpPr>
            <a:spLocks/>
          </p:cNvSpPr>
          <p:nvPr/>
        </p:nvSpPr>
        <p:spPr bwMode="auto">
          <a:xfrm>
            <a:off x="5215478" y="2075827"/>
            <a:ext cx="5758" cy="2879"/>
          </a:xfrm>
          <a:custGeom>
            <a:avLst/>
            <a:gdLst>
              <a:gd name="T0" fmla="*/ 6350 w 7725"/>
              <a:gd name="T1" fmla="*/ 3175 h 2573"/>
              <a:gd name="T2" fmla="*/ 0 w 7725"/>
              <a:gd name="T3" fmla="*/ 0 h 2573"/>
              <a:gd name="T4" fmla="*/ 0 60000 65536"/>
              <a:gd name="T5" fmla="*/ 0 60000 65536"/>
            </a:gdLst>
            <a:ahLst/>
            <a:cxnLst>
              <a:cxn ang="T4">
                <a:pos x="T0" y="T1"/>
              </a:cxn>
              <a:cxn ang="T5">
                <a:pos x="T2" y="T3"/>
              </a:cxn>
            </a:cxnLst>
            <a:rect l="0" t="0" r="r" b="b"/>
            <a:pathLst>
              <a:path w="7725" h="2573">
                <a:moveTo>
                  <a:pt x="7725" y="2573"/>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371" name="object 389"/>
          <p:cNvSpPr>
            <a:spLocks/>
          </p:cNvSpPr>
          <p:nvPr/>
        </p:nvSpPr>
        <p:spPr bwMode="auto">
          <a:xfrm>
            <a:off x="5231313" y="2078705"/>
            <a:ext cx="4319" cy="1440"/>
          </a:xfrm>
          <a:custGeom>
            <a:avLst/>
            <a:gdLst>
              <a:gd name="T0" fmla="*/ 4763 w 5150"/>
              <a:gd name="T1" fmla="*/ 1588 h 2573"/>
              <a:gd name="T2" fmla="*/ 0 w 5150"/>
              <a:gd name="T3" fmla="*/ 0 h 2573"/>
              <a:gd name="T4" fmla="*/ 0 60000 65536"/>
              <a:gd name="T5" fmla="*/ 0 60000 65536"/>
            </a:gdLst>
            <a:ahLst/>
            <a:cxnLst>
              <a:cxn ang="T4">
                <a:pos x="T0" y="T1"/>
              </a:cxn>
              <a:cxn ang="T5">
                <a:pos x="T2" y="T3"/>
              </a:cxn>
            </a:cxnLst>
            <a:rect l="0" t="0" r="r" b="b"/>
            <a:pathLst>
              <a:path w="5150" h="2573">
                <a:moveTo>
                  <a:pt x="5150" y="2573"/>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372" name="object 390"/>
          <p:cNvSpPr>
            <a:spLocks/>
          </p:cNvSpPr>
          <p:nvPr/>
        </p:nvSpPr>
        <p:spPr bwMode="auto">
          <a:xfrm>
            <a:off x="5235632" y="2084464"/>
            <a:ext cx="1439" cy="2879"/>
          </a:xfrm>
          <a:custGeom>
            <a:avLst/>
            <a:gdLst>
              <a:gd name="T0" fmla="*/ 1587 w 2575"/>
              <a:gd name="T1" fmla="*/ 3175 h 2573"/>
              <a:gd name="T2" fmla="*/ 0 w 2575"/>
              <a:gd name="T3" fmla="*/ 0 h 2573"/>
              <a:gd name="T4" fmla="*/ 0 60000 65536"/>
              <a:gd name="T5" fmla="*/ 0 60000 65536"/>
            </a:gdLst>
            <a:ahLst/>
            <a:cxnLst>
              <a:cxn ang="T4">
                <a:pos x="T0" y="T1"/>
              </a:cxn>
              <a:cxn ang="T5">
                <a:pos x="T2" y="T3"/>
              </a:cxn>
            </a:cxnLst>
            <a:rect l="0" t="0" r="r" b="b"/>
            <a:pathLst>
              <a:path w="2575" h="2573">
                <a:moveTo>
                  <a:pt x="2575" y="2573"/>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373" name="object 391"/>
          <p:cNvSpPr>
            <a:spLocks/>
          </p:cNvSpPr>
          <p:nvPr/>
        </p:nvSpPr>
        <p:spPr bwMode="auto">
          <a:xfrm>
            <a:off x="5229873" y="2059992"/>
            <a:ext cx="0" cy="28791"/>
          </a:xfrm>
          <a:custGeom>
            <a:avLst/>
            <a:gdLst>
              <a:gd name="T0" fmla="*/ 31750 h 33458"/>
              <a:gd name="T1" fmla="*/ 0 h 33458"/>
              <a:gd name="T2" fmla="*/ 0 60000 65536"/>
              <a:gd name="T3" fmla="*/ 0 60000 65536"/>
            </a:gdLst>
            <a:ahLst/>
            <a:cxnLst>
              <a:cxn ang="T2">
                <a:pos x="0" y="T0"/>
              </a:cxn>
              <a:cxn ang="T3">
                <a:pos x="0" y="T1"/>
              </a:cxn>
            </a:cxnLst>
            <a:rect l="0" t="0" r="r" b="b"/>
            <a:pathLst>
              <a:path h="33458">
                <a:moveTo>
                  <a:pt x="0" y="33458"/>
                </a:moveTo>
                <a:lnTo>
                  <a:pt x="0" y="0"/>
                </a:lnTo>
              </a:path>
            </a:pathLst>
          </a:custGeom>
          <a:noFill/>
          <a:ln w="10300">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374" name="object 392"/>
          <p:cNvSpPr>
            <a:spLocks/>
          </p:cNvSpPr>
          <p:nvPr/>
        </p:nvSpPr>
        <p:spPr bwMode="auto">
          <a:xfrm>
            <a:off x="5237071" y="2088783"/>
            <a:ext cx="2879" cy="2879"/>
          </a:xfrm>
          <a:custGeom>
            <a:avLst/>
            <a:gdLst>
              <a:gd name="T0" fmla="*/ 3175 w 2575"/>
              <a:gd name="T1" fmla="*/ 3175 h 2573"/>
              <a:gd name="T2" fmla="*/ 0 w 2575"/>
              <a:gd name="T3" fmla="*/ 0 h 2573"/>
              <a:gd name="T4" fmla="*/ 0 60000 65536"/>
              <a:gd name="T5" fmla="*/ 0 60000 65536"/>
            </a:gdLst>
            <a:ahLst/>
            <a:cxnLst>
              <a:cxn ang="T4">
                <a:pos x="T0" y="T1"/>
              </a:cxn>
              <a:cxn ang="T5">
                <a:pos x="T2" y="T3"/>
              </a:cxn>
            </a:cxnLst>
            <a:rect l="0" t="0" r="r" b="b"/>
            <a:pathLst>
              <a:path w="2575" h="2573">
                <a:moveTo>
                  <a:pt x="2575" y="2573"/>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375" name="object 393"/>
          <p:cNvSpPr>
            <a:spLocks/>
          </p:cNvSpPr>
          <p:nvPr/>
        </p:nvSpPr>
        <p:spPr bwMode="auto">
          <a:xfrm>
            <a:off x="5239950" y="2091662"/>
            <a:ext cx="2879" cy="0"/>
          </a:xfrm>
          <a:custGeom>
            <a:avLst/>
            <a:gdLst>
              <a:gd name="T0" fmla="*/ 3175 w 2575"/>
              <a:gd name="T1" fmla="*/ 0 w 2575"/>
              <a:gd name="T2" fmla="*/ 0 60000 65536"/>
              <a:gd name="T3" fmla="*/ 0 60000 65536"/>
            </a:gdLst>
            <a:ahLst/>
            <a:cxnLst>
              <a:cxn ang="T2">
                <a:pos x="T0" y="0"/>
              </a:cxn>
              <a:cxn ang="T3">
                <a:pos x="T1" y="0"/>
              </a:cxn>
            </a:cxnLst>
            <a:rect l="0" t="0" r="r" b="b"/>
            <a:pathLst>
              <a:path w="2575">
                <a:moveTo>
                  <a:pt x="2575" y="0"/>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376" name="object 394"/>
          <p:cNvSpPr>
            <a:spLocks/>
          </p:cNvSpPr>
          <p:nvPr/>
        </p:nvSpPr>
        <p:spPr bwMode="auto">
          <a:xfrm>
            <a:off x="5242829" y="2091662"/>
            <a:ext cx="1440" cy="2879"/>
          </a:xfrm>
          <a:custGeom>
            <a:avLst/>
            <a:gdLst>
              <a:gd name="T0" fmla="*/ 1588 w 2575"/>
              <a:gd name="T1" fmla="*/ 3175 h 2573"/>
              <a:gd name="T2" fmla="*/ 0 w 2575"/>
              <a:gd name="T3" fmla="*/ 0 h 2573"/>
              <a:gd name="T4" fmla="*/ 0 60000 65536"/>
              <a:gd name="T5" fmla="*/ 0 60000 65536"/>
            </a:gdLst>
            <a:ahLst/>
            <a:cxnLst>
              <a:cxn ang="T4">
                <a:pos x="T0" y="T1"/>
              </a:cxn>
              <a:cxn ang="T5">
                <a:pos x="T2" y="T3"/>
              </a:cxn>
            </a:cxnLst>
            <a:rect l="0" t="0" r="r" b="b"/>
            <a:pathLst>
              <a:path w="2575" h="2573">
                <a:moveTo>
                  <a:pt x="2575" y="2573"/>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377" name="object 395"/>
          <p:cNvSpPr>
            <a:spLocks/>
          </p:cNvSpPr>
          <p:nvPr/>
        </p:nvSpPr>
        <p:spPr bwMode="auto">
          <a:xfrm>
            <a:off x="5244269" y="2091662"/>
            <a:ext cx="2879" cy="2879"/>
          </a:xfrm>
          <a:custGeom>
            <a:avLst/>
            <a:gdLst>
              <a:gd name="T0" fmla="*/ 3175 w 2575"/>
              <a:gd name="T1" fmla="*/ 0 h 2573"/>
              <a:gd name="T2" fmla="*/ 0 w 2575"/>
              <a:gd name="T3" fmla="*/ 3175 h 2573"/>
              <a:gd name="T4" fmla="*/ 0 60000 65536"/>
              <a:gd name="T5" fmla="*/ 0 60000 65536"/>
            </a:gdLst>
            <a:ahLst/>
            <a:cxnLst>
              <a:cxn ang="T4">
                <a:pos x="T0" y="T1"/>
              </a:cxn>
              <a:cxn ang="T5">
                <a:pos x="T2" y="T3"/>
              </a:cxn>
            </a:cxnLst>
            <a:rect l="0" t="0" r="r" b="b"/>
            <a:pathLst>
              <a:path w="2575" h="2573">
                <a:moveTo>
                  <a:pt x="2575" y="0"/>
                </a:moveTo>
                <a:lnTo>
                  <a:pt x="0" y="2573"/>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378" name="object 396"/>
          <p:cNvSpPr>
            <a:spLocks/>
          </p:cNvSpPr>
          <p:nvPr/>
        </p:nvSpPr>
        <p:spPr bwMode="auto">
          <a:xfrm>
            <a:off x="5247148" y="2088783"/>
            <a:ext cx="1439" cy="2879"/>
          </a:xfrm>
          <a:custGeom>
            <a:avLst/>
            <a:gdLst>
              <a:gd name="T0" fmla="*/ 1587 w 2575"/>
              <a:gd name="T1" fmla="*/ 0 h 2573"/>
              <a:gd name="T2" fmla="*/ 0 w 2575"/>
              <a:gd name="T3" fmla="*/ 3175 h 2573"/>
              <a:gd name="T4" fmla="*/ 0 60000 65536"/>
              <a:gd name="T5" fmla="*/ 0 60000 65536"/>
            </a:gdLst>
            <a:ahLst/>
            <a:cxnLst>
              <a:cxn ang="T4">
                <a:pos x="T0" y="T1"/>
              </a:cxn>
              <a:cxn ang="T5">
                <a:pos x="T2" y="T3"/>
              </a:cxn>
            </a:cxnLst>
            <a:rect l="0" t="0" r="r" b="b"/>
            <a:pathLst>
              <a:path w="2575" h="2573">
                <a:moveTo>
                  <a:pt x="2575" y="0"/>
                </a:moveTo>
                <a:lnTo>
                  <a:pt x="0" y="2573"/>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379" name="object 397"/>
          <p:cNvSpPr>
            <a:spLocks/>
          </p:cNvSpPr>
          <p:nvPr/>
        </p:nvSpPr>
        <p:spPr bwMode="auto">
          <a:xfrm>
            <a:off x="5248587" y="2087343"/>
            <a:ext cx="0" cy="1440"/>
          </a:xfrm>
          <a:custGeom>
            <a:avLst/>
            <a:gdLst>
              <a:gd name="T0" fmla="*/ 0 h 2573"/>
              <a:gd name="T1" fmla="*/ 1588 h 2573"/>
              <a:gd name="T2" fmla="*/ 0 60000 65536"/>
              <a:gd name="T3" fmla="*/ 0 60000 65536"/>
            </a:gdLst>
            <a:ahLst/>
            <a:cxnLst>
              <a:cxn ang="T2">
                <a:pos x="0" y="T0"/>
              </a:cxn>
              <a:cxn ang="T3">
                <a:pos x="0" y="T1"/>
              </a:cxn>
            </a:cxnLst>
            <a:rect l="0" t="0" r="r" b="b"/>
            <a:pathLst>
              <a:path h="2573">
                <a:moveTo>
                  <a:pt x="0" y="0"/>
                </a:moveTo>
                <a:lnTo>
                  <a:pt x="0" y="2573"/>
                </a:lnTo>
              </a:path>
            </a:pathLst>
          </a:custGeom>
          <a:noFill/>
          <a:ln w="1524">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380" name="object 398"/>
          <p:cNvSpPr>
            <a:spLocks/>
          </p:cNvSpPr>
          <p:nvPr/>
        </p:nvSpPr>
        <p:spPr bwMode="auto">
          <a:xfrm>
            <a:off x="5248587" y="2084464"/>
            <a:ext cx="0" cy="2879"/>
          </a:xfrm>
          <a:custGeom>
            <a:avLst/>
            <a:gdLst>
              <a:gd name="T0" fmla="*/ 0 h 2573"/>
              <a:gd name="T1" fmla="*/ 3175 h 2573"/>
              <a:gd name="T2" fmla="*/ 0 60000 65536"/>
              <a:gd name="T3" fmla="*/ 0 60000 65536"/>
            </a:gdLst>
            <a:ahLst/>
            <a:cxnLst>
              <a:cxn ang="T2">
                <a:pos x="0" y="T0"/>
              </a:cxn>
              <a:cxn ang="T3">
                <a:pos x="0" y="T1"/>
              </a:cxn>
            </a:cxnLst>
            <a:rect l="0" t="0" r="r" b="b"/>
            <a:pathLst>
              <a:path h="2573">
                <a:moveTo>
                  <a:pt x="0" y="0"/>
                </a:moveTo>
                <a:lnTo>
                  <a:pt x="0" y="2573"/>
                </a:lnTo>
              </a:path>
            </a:pathLst>
          </a:custGeom>
          <a:noFill/>
          <a:ln w="1524">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381" name="object 399"/>
          <p:cNvSpPr>
            <a:spLocks/>
          </p:cNvSpPr>
          <p:nvPr/>
        </p:nvSpPr>
        <p:spPr bwMode="auto">
          <a:xfrm>
            <a:off x="5248587" y="2080145"/>
            <a:ext cx="0" cy="4318"/>
          </a:xfrm>
          <a:custGeom>
            <a:avLst/>
            <a:gdLst>
              <a:gd name="T0" fmla="*/ 0 h 5147"/>
              <a:gd name="T1" fmla="*/ 4762 h 5147"/>
              <a:gd name="T2" fmla="*/ 0 60000 65536"/>
              <a:gd name="T3" fmla="*/ 0 60000 65536"/>
            </a:gdLst>
            <a:ahLst/>
            <a:cxnLst>
              <a:cxn ang="T2">
                <a:pos x="0" y="T0"/>
              </a:cxn>
              <a:cxn ang="T3">
                <a:pos x="0" y="T1"/>
              </a:cxn>
            </a:cxnLst>
            <a:rect l="0" t="0" r="r" b="b"/>
            <a:pathLst>
              <a:path h="5147">
                <a:moveTo>
                  <a:pt x="0" y="0"/>
                </a:moveTo>
                <a:lnTo>
                  <a:pt x="0" y="5147"/>
                </a:lnTo>
              </a:path>
            </a:pathLst>
          </a:custGeom>
          <a:noFill/>
          <a:ln w="1524">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382" name="object 400"/>
          <p:cNvSpPr>
            <a:spLocks/>
          </p:cNvSpPr>
          <p:nvPr/>
        </p:nvSpPr>
        <p:spPr bwMode="auto">
          <a:xfrm>
            <a:off x="5248587" y="2075827"/>
            <a:ext cx="0" cy="4319"/>
          </a:xfrm>
          <a:custGeom>
            <a:avLst/>
            <a:gdLst>
              <a:gd name="T0" fmla="*/ 0 h 5147"/>
              <a:gd name="T1" fmla="*/ 4763 h 5147"/>
              <a:gd name="T2" fmla="*/ 0 60000 65536"/>
              <a:gd name="T3" fmla="*/ 0 60000 65536"/>
            </a:gdLst>
            <a:ahLst/>
            <a:cxnLst>
              <a:cxn ang="T2">
                <a:pos x="0" y="T0"/>
              </a:cxn>
              <a:cxn ang="T3">
                <a:pos x="0" y="T1"/>
              </a:cxn>
            </a:cxnLst>
            <a:rect l="0" t="0" r="r" b="b"/>
            <a:pathLst>
              <a:path h="5147">
                <a:moveTo>
                  <a:pt x="0" y="0"/>
                </a:moveTo>
                <a:lnTo>
                  <a:pt x="0" y="5147"/>
                </a:lnTo>
              </a:path>
            </a:pathLst>
          </a:custGeom>
          <a:noFill/>
          <a:ln w="1524">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383" name="object 401"/>
          <p:cNvSpPr>
            <a:spLocks/>
          </p:cNvSpPr>
          <p:nvPr/>
        </p:nvSpPr>
        <p:spPr bwMode="auto">
          <a:xfrm>
            <a:off x="5247148" y="2072948"/>
            <a:ext cx="1439" cy="2879"/>
          </a:xfrm>
          <a:custGeom>
            <a:avLst/>
            <a:gdLst>
              <a:gd name="T0" fmla="*/ 0 w 2575"/>
              <a:gd name="T1" fmla="*/ 0 h 2573"/>
              <a:gd name="T2" fmla="*/ 1587 w 2575"/>
              <a:gd name="T3" fmla="*/ 3175 h 2573"/>
              <a:gd name="T4" fmla="*/ 0 60000 65536"/>
              <a:gd name="T5" fmla="*/ 0 60000 65536"/>
            </a:gdLst>
            <a:ahLst/>
            <a:cxnLst>
              <a:cxn ang="T4">
                <a:pos x="T0" y="T1"/>
              </a:cxn>
              <a:cxn ang="T5">
                <a:pos x="T2" y="T3"/>
              </a:cxn>
            </a:cxnLst>
            <a:rect l="0" t="0" r="r" b="b"/>
            <a:pathLst>
              <a:path w="2575" h="2573">
                <a:moveTo>
                  <a:pt x="0" y="0"/>
                </a:moveTo>
                <a:lnTo>
                  <a:pt x="2575" y="2573"/>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384" name="object 402"/>
          <p:cNvSpPr>
            <a:spLocks/>
          </p:cNvSpPr>
          <p:nvPr/>
        </p:nvSpPr>
        <p:spPr bwMode="auto">
          <a:xfrm>
            <a:off x="5244269" y="2071509"/>
            <a:ext cx="2879" cy="1439"/>
          </a:xfrm>
          <a:custGeom>
            <a:avLst/>
            <a:gdLst>
              <a:gd name="T0" fmla="*/ 0 w 2575"/>
              <a:gd name="T1" fmla="*/ 0 h 2573"/>
              <a:gd name="T2" fmla="*/ 3175 w 2575"/>
              <a:gd name="T3" fmla="*/ 1587 h 2573"/>
              <a:gd name="T4" fmla="*/ 0 60000 65536"/>
              <a:gd name="T5" fmla="*/ 0 60000 65536"/>
            </a:gdLst>
            <a:ahLst/>
            <a:cxnLst>
              <a:cxn ang="T4">
                <a:pos x="T0" y="T1"/>
              </a:cxn>
              <a:cxn ang="T5">
                <a:pos x="T2" y="T3"/>
              </a:cxn>
            </a:cxnLst>
            <a:rect l="0" t="0" r="r" b="b"/>
            <a:pathLst>
              <a:path w="2575" h="2573">
                <a:moveTo>
                  <a:pt x="0" y="0"/>
                </a:moveTo>
                <a:lnTo>
                  <a:pt x="2575" y="2573"/>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385" name="object 403"/>
          <p:cNvSpPr>
            <a:spLocks/>
          </p:cNvSpPr>
          <p:nvPr/>
        </p:nvSpPr>
        <p:spPr bwMode="auto">
          <a:xfrm>
            <a:off x="5239950" y="2068629"/>
            <a:ext cx="4319" cy="2879"/>
          </a:xfrm>
          <a:custGeom>
            <a:avLst/>
            <a:gdLst>
              <a:gd name="T0" fmla="*/ 0 w 5150"/>
              <a:gd name="T1" fmla="*/ 0 h 2573"/>
              <a:gd name="T2" fmla="*/ 4763 w 5150"/>
              <a:gd name="T3" fmla="*/ 3175 h 2573"/>
              <a:gd name="T4" fmla="*/ 0 60000 65536"/>
              <a:gd name="T5" fmla="*/ 0 60000 65536"/>
            </a:gdLst>
            <a:ahLst/>
            <a:cxnLst>
              <a:cxn ang="T4">
                <a:pos x="T0" y="T1"/>
              </a:cxn>
              <a:cxn ang="T5">
                <a:pos x="T2" y="T3"/>
              </a:cxn>
            </a:cxnLst>
            <a:rect l="0" t="0" r="r" b="b"/>
            <a:pathLst>
              <a:path w="5150" h="2573">
                <a:moveTo>
                  <a:pt x="0" y="0"/>
                </a:moveTo>
                <a:lnTo>
                  <a:pt x="5150" y="2573"/>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386" name="object 404"/>
          <p:cNvSpPr>
            <a:spLocks/>
          </p:cNvSpPr>
          <p:nvPr/>
        </p:nvSpPr>
        <p:spPr bwMode="auto">
          <a:xfrm>
            <a:off x="5235632" y="2067189"/>
            <a:ext cx="4318" cy="1440"/>
          </a:xfrm>
          <a:custGeom>
            <a:avLst/>
            <a:gdLst>
              <a:gd name="T0" fmla="*/ 0 w 5150"/>
              <a:gd name="T1" fmla="*/ 0 h 2573"/>
              <a:gd name="T2" fmla="*/ 4762 w 5150"/>
              <a:gd name="T3" fmla="*/ 1588 h 2573"/>
              <a:gd name="T4" fmla="*/ 0 60000 65536"/>
              <a:gd name="T5" fmla="*/ 0 60000 65536"/>
            </a:gdLst>
            <a:ahLst/>
            <a:cxnLst>
              <a:cxn ang="T4">
                <a:pos x="T0" y="T1"/>
              </a:cxn>
              <a:cxn ang="T5">
                <a:pos x="T2" y="T3"/>
              </a:cxn>
            </a:cxnLst>
            <a:rect l="0" t="0" r="r" b="b"/>
            <a:pathLst>
              <a:path w="5150" h="2573">
                <a:moveTo>
                  <a:pt x="0" y="0"/>
                </a:moveTo>
                <a:lnTo>
                  <a:pt x="5150" y="2573"/>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387" name="object 405"/>
          <p:cNvSpPr>
            <a:spLocks/>
          </p:cNvSpPr>
          <p:nvPr/>
        </p:nvSpPr>
        <p:spPr bwMode="auto">
          <a:xfrm>
            <a:off x="5231313" y="2062871"/>
            <a:ext cx="4319" cy="4318"/>
          </a:xfrm>
          <a:custGeom>
            <a:avLst/>
            <a:gdLst>
              <a:gd name="T0" fmla="*/ 0 w 5150"/>
              <a:gd name="T1" fmla="*/ 0 h 5147"/>
              <a:gd name="T2" fmla="*/ 4763 w 5150"/>
              <a:gd name="T3" fmla="*/ 4762 h 5147"/>
              <a:gd name="T4" fmla="*/ 0 60000 65536"/>
              <a:gd name="T5" fmla="*/ 0 60000 65536"/>
            </a:gdLst>
            <a:ahLst/>
            <a:cxnLst>
              <a:cxn ang="T4">
                <a:pos x="T0" y="T1"/>
              </a:cxn>
              <a:cxn ang="T5">
                <a:pos x="T2" y="T3"/>
              </a:cxn>
            </a:cxnLst>
            <a:rect l="0" t="0" r="r" b="b"/>
            <a:pathLst>
              <a:path w="5150" h="5147">
                <a:moveTo>
                  <a:pt x="0" y="0"/>
                </a:moveTo>
                <a:lnTo>
                  <a:pt x="5150" y="5147"/>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388" name="object 406"/>
          <p:cNvSpPr>
            <a:spLocks/>
          </p:cNvSpPr>
          <p:nvPr/>
        </p:nvSpPr>
        <p:spPr bwMode="auto">
          <a:xfrm>
            <a:off x="5216917" y="2059992"/>
            <a:ext cx="8637" cy="2879"/>
          </a:xfrm>
          <a:custGeom>
            <a:avLst/>
            <a:gdLst>
              <a:gd name="T0" fmla="*/ 0 w 10300"/>
              <a:gd name="T1" fmla="*/ 0 h 2573"/>
              <a:gd name="T2" fmla="*/ 9525 w 10300"/>
              <a:gd name="T3" fmla="*/ 3175 h 2573"/>
              <a:gd name="T4" fmla="*/ 0 60000 65536"/>
              <a:gd name="T5" fmla="*/ 0 60000 65536"/>
            </a:gdLst>
            <a:ahLst/>
            <a:cxnLst>
              <a:cxn ang="T4">
                <a:pos x="T0" y="T1"/>
              </a:cxn>
              <a:cxn ang="T5">
                <a:pos x="T2" y="T3"/>
              </a:cxn>
            </a:cxnLst>
            <a:rect l="0" t="0" r="r" b="b"/>
            <a:pathLst>
              <a:path w="10300" h="2573">
                <a:moveTo>
                  <a:pt x="0" y="0"/>
                </a:moveTo>
                <a:lnTo>
                  <a:pt x="10300" y="2573"/>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389" name="object 407"/>
          <p:cNvSpPr>
            <a:spLocks/>
          </p:cNvSpPr>
          <p:nvPr/>
        </p:nvSpPr>
        <p:spPr bwMode="auto">
          <a:xfrm>
            <a:off x="5215478" y="2059992"/>
            <a:ext cx="1439" cy="0"/>
          </a:xfrm>
          <a:custGeom>
            <a:avLst/>
            <a:gdLst>
              <a:gd name="T0" fmla="*/ 0 w 2575"/>
              <a:gd name="T1" fmla="*/ 1587 w 2575"/>
              <a:gd name="T2" fmla="*/ 0 60000 65536"/>
              <a:gd name="T3" fmla="*/ 0 60000 65536"/>
            </a:gdLst>
            <a:ahLst/>
            <a:cxnLst>
              <a:cxn ang="T2">
                <a:pos x="T0" y="0"/>
              </a:cxn>
              <a:cxn ang="T3">
                <a:pos x="T1" y="0"/>
              </a:cxn>
            </a:cxnLst>
            <a:rect l="0" t="0" r="r" b="b"/>
            <a:pathLst>
              <a:path w="2575">
                <a:moveTo>
                  <a:pt x="0" y="0"/>
                </a:moveTo>
                <a:lnTo>
                  <a:pt x="2575"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390" name="object 408"/>
          <p:cNvSpPr>
            <a:spLocks/>
          </p:cNvSpPr>
          <p:nvPr/>
        </p:nvSpPr>
        <p:spPr bwMode="auto">
          <a:xfrm>
            <a:off x="5208280" y="2057113"/>
            <a:ext cx="7198" cy="2879"/>
          </a:xfrm>
          <a:custGeom>
            <a:avLst/>
            <a:gdLst>
              <a:gd name="T0" fmla="*/ 0 w 7725"/>
              <a:gd name="T1" fmla="*/ 0 h 2573"/>
              <a:gd name="T2" fmla="*/ 7938 w 7725"/>
              <a:gd name="T3" fmla="*/ 3175 h 2573"/>
              <a:gd name="T4" fmla="*/ 0 60000 65536"/>
              <a:gd name="T5" fmla="*/ 0 60000 65536"/>
            </a:gdLst>
            <a:ahLst/>
            <a:cxnLst>
              <a:cxn ang="T4">
                <a:pos x="T0" y="T1"/>
              </a:cxn>
              <a:cxn ang="T5">
                <a:pos x="T2" y="T3"/>
              </a:cxn>
            </a:cxnLst>
            <a:rect l="0" t="0" r="r" b="b"/>
            <a:pathLst>
              <a:path w="7725" h="2573">
                <a:moveTo>
                  <a:pt x="0" y="0"/>
                </a:moveTo>
                <a:lnTo>
                  <a:pt x="7725" y="2573"/>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391" name="object 409"/>
          <p:cNvSpPr>
            <a:spLocks/>
          </p:cNvSpPr>
          <p:nvPr/>
        </p:nvSpPr>
        <p:spPr bwMode="auto">
          <a:xfrm>
            <a:off x="5201083" y="2057113"/>
            <a:ext cx="7197" cy="0"/>
          </a:xfrm>
          <a:custGeom>
            <a:avLst/>
            <a:gdLst>
              <a:gd name="T0" fmla="*/ 0 w 7725"/>
              <a:gd name="T1" fmla="*/ 7937 w 7725"/>
              <a:gd name="T2" fmla="*/ 0 60000 65536"/>
              <a:gd name="T3" fmla="*/ 0 60000 65536"/>
            </a:gdLst>
            <a:ahLst/>
            <a:cxnLst>
              <a:cxn ang="T2">
                <a:pos x="T0" y="0"/>
              </a:cxn>
              <a:cxn ang="T3">
                <a:pos x="T1" y="0"/>
              </a:cxn>
            </a:cxnLst>
            <a:rect l="0" t="0" r="r" b="b"/>
            <a:pathLst>
              <a:path w="7725">
                <a:moveTo>
                  <a:pt x="0" y="0"/>
                </a:moveTo>
                <a:lnTo>
                  <a:pt x="7725"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392" name="object 410"/>
          <p:cNvSpPr>
            <a:spLocks/>
          </p:cNvSpPr>
          <p:nvPr/>
        </p:nvSpPr>
        <p:spPr bwMode="auto">
          <a:xfrm>
            <a:off x="5196764" y="2057113"/>
            <a:ext cx="4319" cy="0"/>
          </a:xfrm>
          <a:custGeom>
            <a:avLst/>
            <a:gdLst>
              <a:gd name="T0" fmla="*/ 0 w 5150"/>
              <a:gd name="T1" fmla="*/ 4763 w 5150"/>
              <a:gd name="T2" fmla="*/ 0 60000 65536"/>
              <a:gd name="T3" fmla="*/ 0 60000 65536"/>
            </a:gdLst>
            <a:ahLst/>
            <a:cxnLst>
              <a:cxn ang="T2">
                <a:pos x="T0" y="0"/>
              </a:cxn>
              <a:cxn ang="T3">
                <a:pos x="T1" y="0"/>
              </a:cxn>
            </a:cxnLst>
            <a:rect l="0" t="0" r="r" b="b"/>
            <a:pathLst>
              <a:path w="5150">
                <a:moveTo>
                  <a:pt x="0" y="0"/>
                </a:moveTo>
                <a:lnTo>
                  <a:pt x="515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393" name="object 411"/>
          <p:cNvSpPr>
            <a:spLocks/>
          </p:cNvSpPr>
          <p:nvPr/>
        </p:nvSpPr>
        <p:spPr bwMode="auto">
          <a:xfrm>
            <a:off x="5192445" y="2057113"/>
            <a:ext cx="4318" cy="0"/>
          </a:xfrm>
          <a:custGeom>
            <a:avLst/>
            <a:gdLst>
              <a:gd name="T0" fmla="*/ 0 w 5150"/>
              <a:gd name="T1" fmla="*/ 4762 w 5150"/>
              <a:gd name="T2" fmla="*/ 0 60000 65536"/>
              <a:gd name="T3" fmla="*/ 0 60000 65536"/>
            </a:gdLst>
            <a:ahLst/>
            <a:cxnLst>
              <a:cxn ang="T2">
                <a:pos x="T0" y="0"/>
              </a:cxn>
              <a:cxn ang="T3">
                <a:pos x="T1" y="0"/>
              </a:cxn>
            </a:cxnLst>
            <a:rect l="0" t="0" r="r" b="b"/>
            <a:pathLst>
              <a:path w="5150">
                <a:moveTo>
                  <a:pt x="0" y="0"/>
                </a:moveTo>
                <a:lnTo>
                  <a:pt x="515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394" name="object 412"/>
          <p:cNvSpPr>
            <a:spLocks/>
          </p:cNvSpPr>
          <p:nvPr/>
        </p:nvSpPr>
        <p:spPr bwMode="auto">
          <a:xfrm>
            <a:off x="5185247" y="2057113"/>
            <a:ext cx="7198" cy="2879"/>
          </a:xfrm>
          <a:custGeom>
            <a:avLst/>
            <a:gdLst>
              <a:gd name="T0" fmla="*/ 0 w 7725"/>
              <a:gd name="T1" fmla="*/ 3175 h 2573"/>
              <a:gd name="T2" fmla="*/ 7938 w 7725"/>
              <a:gd name="T3" fmla="*/ 0 h 2573"/>
              <a:gd name="T4" fmla="*/ 0 60000 65536"/>
              <a:gd name="T5" fmla="*/ 0 60000 65536"/>
            </a:gdLst>
            <a:ahLst/>
            <a:cxnLst>
              <a:cxn ang="T4">
                <a:pos x="T0" y="T1"/>
              </a:cxn>
              <a:cxn ang="T5">
                <a:pos x="T2" y="T3"/>
              </a:cxn>
            </a:cxnLst>
            <a:rect l="0" t="0" r="r" b="b"/>
            <a:pathLst>
              <a:path w="7725" h="2573">
                <a:moveTo>
                  <a:pt x="0" y="2573"/>
                </a:moveTo>
                <a:lnTo>
                  <a:pt x="7725"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395" name="object 413"/>
          <p:cNvSpPr>
            <a:spLocks/>
          </p:cNvSpPr>
          <p:nvPr/>
        </p:nvSpPr>
        <p:spPr bwMode="auto">
          <a:xfrm>
            <a:off x="5178050" y="2059992"/>
            <a:ext cx="7197" cy="0"/>
          </a:xfrm>
          <a:custGeom>
            <a:avLst/>
            <a:gdLst>
              <a:gd name="T0" fmla="*/ 0 w 7725"/>
              <a:gd name="T1" fmla="*/ 7937 w 7725"/>
              <a:gd name="T2" fmla="*/ 0 60000 65536"/>
              <a:gd name="T3" fmla="*/ 0 60000 65536"/>
            </a:gdLst>
            <a:ahLst/>
            <a:cxnLst>
              <a:cxn ang="T2">
                <a:pos x="T0" y="0"/>
              </a:cxn>
              <a:cxn ang="T3">
                <a:pos x="T1" y="0"/>
              </a:cxn>
            </a:cxnLst>
            <a:rect l="0" t="0" r="r" b="b"/>
            <a:pathLst>
              <a:path w="7725">
                <a:moveTo>
                  <a:pt x="0" y="0"/>
                </a:moveTo>
                <a:lnTo>
                  <a:pt x="7725"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396" name="object 414"/>
          <p:cNvSpPr>
            <a:spLocks/>
          </p:cNvSpPr>
          <p:nvPr/>
        </p:nvSpPr>
        <p:spPr bwMode="auto">
          <a:xfrm>
            <a:off x="5172291" y="2059992"/>
            <a:ext cx="5758" cy="2879"/>
          </a:xfrm>
          <a:custGeom>
            <a:avLst/>
            <a:gdLst>
              <a:gd name="T0" fmla="*/ 0 w 7725"/>
              <a:gd name="T1" fmla="*/ 3175 h 2573"/>
              <a:gd name="T2" fmla="*/ 6350 w 7725"/>
              <a:gd name="T3" fmla="*/ 0 h 2573"/>
              <a:gd name="T4" fmla="*/ 0 60000 65536"/>
              <a:gd name="T5" fmla="*/ 0 60000 65536"/>
            </a:gdLst>
            <a:ahLst/>
            <a:cxnLst>
              <a:cxn ang="T4">
                <a:pos x="T0" y="T1"/>
              </a:cxn>
              <a:cxn ang="T5">
                <a:pos x="T2" y="T3"/>
              </a:cxn>
            </a:cxnLst>
            <a:rect l="0" t="0" r="r" b="b"/>
            <a:pathLst>
              <a:path w="7725" h="2573">
                <a:moveTo>
                  <a:pt x="0" y="2573"/>
                </a:moveTo>
                <a:lnTo>
                  <a:pt x="7725"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397" name="object 415"/>
          <p:cNvSpPr>
            <a:spLocks/>
          </p:cNvSpPr>
          <p:nvPr/>
        </p:nvSpPr>
        <p:spPr bwMode="auto">
          <a:xfrm>
            <a:off x="5165093" y="2062871"/>
            <a:ext cx="7198" cy="1439"/>
          </a:xfrm>
          <a:custGeom>
            <a:avLst/>
            <a:gdLst>
              <a:gd name="T0" fmla="*/ 0 w 7725"/>
              <a:gd name="T1" fmla="*/ 1587 h 2573"/>
              <a:gd name="T2" fmla="*/ 7938 w 7725"/>
              <a:gd name="T3" fmla="*/ 0 h 2573"/>
              <a:gd name="T4" fmla="*/ 0 60000 65536"/>
              <a:gd name="T5" fmla="*/ 0 60000 65536"/>
            </a:gdLst>
            <a:ahLst/>
            <a:cxnLst>
              <a:cxn ang="T4">
                <a:pos x="T0" y="T1"/>
              </a:cxn>
              <a:cxn ang="T5">
                <a:pos x="T2" y="T3"/>
              </a:cxn>
            </a:cxnLst>
            <a:rect l="0" t="0" r="r" b="b"/>
            <a:pathLst>
              <a:path w="7725" h="2573">
                <a:moveTo>
                  <a:pt x="0" y="2573"/>
                </a:moveTo>
                <a:lnTo>
                  <a:pt x="7725"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398" name="object 416"/>
          <p:cNvSpPr>
            <a:spLocks/>
          </p:cNvSpPr>
          <p:nvPr/>
        </p:nvSpPr>
        <p:spPr bwMode="auto">
          <a:xfrm>
            <a:off x="5160775" y="2064310"/>
            <a:ext cx="4318" cy="2879"/>
          </a:xfrm>
          <a:custGeom>
            <a:avLst/>
            <a:gdLst>
              <a:gd name="T0" fmla="*/ 0 w 5150"/>
              <a:gd name="T1" fmla="*/ 3175 h 2573"/>
              <a:gd name="T2" fmla="*/ 4762 w 5150"/>
              <a:gd name="T3" fmla="*/ 0 h 2573"/>
              <a:gd name="T4" fmla="*/ 0 60000 65536"/>
              <a:gd name="T5" fmla="*/ 0 60000 65536"/>
            </a:gdLst>
            <a:ahLst/>
            <a:cxnLst>
              <a:cxn ang="T4">
                <a:pos x="T0" y="T1"/>
              </a:cxn>
              <a:cxn ang="T5">
                <a:pos x="T2" y="T3"/>
              </a:cxn>
            </a:cxnLst>
            <a:rect l="0" t="0" r="r" b="b"/>
            <a:pathLst>
              <a:path w="5150" h="2573">
                <a:moveTo>
                  <a:pt x="0" y="2573"/>
                </a:moveTo>
                <a:lnTo>
                  <a:pt x="515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399" name="object 417"/>
          <p:cNvSpPr>
            <a:spLocks/>
          </p:cNvSpPr>
          <p:nvPr/>
        </p:nvSpPr>
        <p:spPr bwMode="auto">
          <a:xfrm>
            <a:off x="5156456" y="2067189"/>
            <a:ext cx="4319" cy="4319"/>
          </a:xfrm>
          <a:custGeom>
            <a:avLst/>
            <a:gdLst>
              <a:gd name="T0" fmla="*/ 0 w 5150"/>
              <a:gd name="T1" fmla="*/ 4763 h 5147"/>
              <a:gd name="T2" fmla="*/ 4763 w 5150"/>
              <a:gd name="T3" fmla="*/ 0 h 5147"/>
              <a:gd name="T4" fmla="*/ 0 60000 65536"/>
              <a:gd name="T5" fmla="*/ 0 60000 65536"/>
            </a:gdLst>
            <a:ahLst/>
            <a:cxnLst>
              <a:cxn ang="T4">
                <a:pos x="T0" y="T1"/>
              </a:cxn>
              <a:cxn ang="T5">
                <a:pos x="T2" y="T3"/>
              </a:cxn>
            </a:cxnLst>
            <a:rect l="0" t="0" r="r" b="b"/>
            <a:pathLst>
              <a:path w="5150" h="5147">
                <a:moveTo>
                  <a:pt x="0" y="5147"/>
                </a:moveTo>
                <a:lnTo>
                  <a:pt x="515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400" name="object 418"/>
          <p:cNvSpPr>
            <a:spLocks/>
          </p:cNvSpPr>
          <p:nvPr/>
        </p:nvSpPr>
        <p:spPr bwMode="auto">
          <a:xfrm>
            <a:off x="5153577" y="2071509"/>
            <a:ext cx="2879" cy="1439"/>
          </a:xfrm>
          <a:custGeom>
            <a:avLst/>
            <a:gdLst>
              <a:gd name="T0" fmla="*/ 0 w 2575"/>
              <a:gd name="T1" fmla="*/ 1587 h 2573"/>
              <a:gd name="T2" fmla="*/ 3175 w 2575"/>
              <a:gd name="T3" fmla="*/ 0 h 2573"/>
              <a:gd name="T4" fmla="*/ 0 60000 65536"/>
              <a:gd name="T5" fmla="*/ 0 60000 65536"/>
            </a:gdLst>
            <a:ahLst/>
            <a:cxnLst>
              <a:cxn ang="T4">
                <a:pos x="T0" y="T1"/>
              </a:cxn>
              <a:cxn ang="T5">
                <a:pos x="T2" y="T3"/>
              </a:cxn>
            </a:cxnLst>
            <a:rect l="0" t="0" r="r" b="b"/>
            <a:pathLst>
              <a:path w="2575" h="2573">
                <a:moveTo>
                  <a:pt x="0" y="2573"/>
                </a:moveTo>
                <a:lnTo>
                  <a:pt x="2575"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401" name="object 419"/>
          <p:cNvSpPr>
            <a:spLocks/>
          </p:cNvSpPr>
          <p:nvPr/>
        </p:nvSpPr>
        <p:spPr bwMode="auto">
          <a:xfrm>
            <a:off x="5150698" y="2072947"/>
            <a:ext cx="2879" cy="5758"/>
          </a:xfrm>
          <a:custGeom>
            <a:avLst/>
            <a:gdLst>
              <a:gd name="T0" fmla="*/ 0 w 2575"/>
              <a:gd name="T1" fmla="*/ 6350 h 5147"/>
              <a:gd name="T2" fmla="*/ 3175 w 2575"/>
              <a:gd name="T3" fmla="*/ 0 h 5147"/>
              <a:gd name="T4" fmla="*/ 0 60000 65536"/>
              <a:gd name="T5" fmla="*/ 0 60000 65536"/>
            </a:gdLst>
            <a:ahLst/>
            <a:cxnLst>
              <a:cxn ang="T4">
                <a:pos x="T0" y="T1"/>
              </a:cxn>
              <a:cxn ang="T5">
                <a:pos x="T2" y="T3"/>
              </a:cxn>
            </a:cxnLst>
            <a:rect l="0" t="0" r="r" b="b"/>
            <a:pathLst>
              <a:path w="2575" h="5147">
                <a:moveTo>
                  <a:pt x="0" y="5147"/>
                </a:moveTo>
                <a:lnTo>
                  <a:pt x="2575"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402" name="object 420"/>
          <p:cNvSpPr>
            <a:spLocks/>
          </p:cNvSpPr>
          <p:nvPr/>
        </p:nvSpPr>
        <p:spPr bwMode="auto">
          <a:xfrm>
            <a:off x="5149259" y="2078706"/>
            <a:ext cx="1439" cy="4319"/>
          </a:xfrm>
          <a:custGeom>
            <a:avLst/>
            <a:gdLst>
              <a:gd name="T0" fmla="*/ 0 w 2575"/>
              <a:gd name="T1" fmla="*/ 4763 h 5147"/>
              <a:gd name="T2" fmla="*/ 1587 w 2575"/>
              <a:gd name="T3" fmla="*/ 0 h 5147"/>
              <a:gd name="T4" fmla="*/ 0 60000 65536"/>
              <a:gd name="T5" fmla="*/ 0 60000 65536"/>
            </a:gdLst>
            <a:ahLst/>
            <a:cxnLst>
              <a:cxn ang="T4">
                <a:pos x="T0" y="T1"/>
              </a:cxn>
              <a:cxn ang="T5">
                <a:pos x="T2" y="T3"/>
              </a:cxn>
            </a:cxnLst>
            <a:rect l="0" t="0" r="r" b="b"/>
            <a:pathLst>
              <a:path w="2575" h="5147">
                <a:moveTo>
                  <a:pt x="0" y="5147"/>
                </a:moveTo>
                <a:lnTo>
                  <a:pt x="2575"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403" name="object 421"/>
          <p:cNvSpPr>
            <a:spLocks/>
          </p:cNvSpPr>
          <p:nvPr/>
        </p:nvSpPr>
        <p:spPr bwMode="auto">
          <a:xfrm>
            <a:off x="5152138" y="2083025"/>
            <a:ext cx="0" cy="10076"/>
          </a:xfrm>
          <a:custGeom>
            <a:avLst/>
            <a:gdLst>
              <a:gd name="T0" fmla="*/ 11112 h 11582"/>
              <a:gd name="T1" fmla="*/ 0 h 11582"/>
              <a:gd name="T2" fmla="*/ 0 60000 65536"/>
              <a:gd name="T3" fmla="*/ 0 60000 65536"/>
            </a:gdLst>
            <a:ahLst/>
            <a:cxnLst>
              <a:cxn ang="T2">
                <a:pos x="0" y="T0"/>
              </a:cxn>
              <a:cxn ang="T3">
                <a:pos x="0" y="T1"/>
              </a:cxn>
            </a:cxnLst>
            <a:rect l="0" t="0" r="r" b="b"/>
            <a:pathLst>
              <a:path h="11582">
                <a:moveTo>
                  <a:pt x="0" y="11582"/>
                </a:moveTo>
                <a:lnTo>
                  <a:pt x="0" y="0"/>
                </a:lnTo>
              </a:path>
            </a:pathLst>
          </a:custGeom>
          <a:noFill/>
          <a:ln w="257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404" name="object 422"/>
          <p:cNvSpPr>
            <a:spLocks/>
          </p:cNvSpPr>
          <p:nvPr/>
        </p:nvSpPr>
        <p:spPr bwMode="auto">
          <a:xfrm>
            <a:off x="5150698" y="2080145"/>
            <a:ext cx="2879" cy="4318"/>
          </a:xfrm>
          <a:custGeom>
            <a:avLst/>
            <a:gdLst>
              <a:gd name="T0" fmla="*/ 3175 w 2575"/>
              <a:gd name="T1" fmla="*/ 0 h 5147"/>
              <a:gd name="T2" fmla="*/ 0 w 2575"/>
              <a:gd name="T3" fmla="*/ 4762 h 5147"/>
              <a:gd name="T4" fmla="*/ 0 60000 65536"/>
              <a:gd name="T5" fmla="*/ 0 60000 65536"/>
            </a:gdLst>
            <a:ahLst/>
            <a:cxnLst>
              <a:cxn ang="T4">
                <a:pos x="T0" y="T1"/>
              </a:cxn>
              <a:cxn ang="T5">
                <a:pos x="T2" y="T3"/>
              </a:cxn>
            </a:cxnLst>
            <a:rect l="0" t="0" r="r" b="b"/>
            <a:pathLst>
              <a:path w="2575" h="5147">
                <a:moveTo>
                  <a:pt x="2575" y="0"/>
                </a:moveTo>
                <a:lnTo>
                  <a:pt x="0" y="5147"/>
                </a:lnTo>
              </a:path>
            </a:pathLst>
          </a:custGeom>
          <a:noFill/>
          <a:ln w="1523">
            <a:solidFill>
              <a:srgbClr val="BFBFB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405" name="object 423"/>
          <p:cNvSpPr>
            <a:spLocks/>
          </p:cNvSpPr>
          <p:nvPr/>
        </p:nvSpPr>
        <p:spPr bwMode="auto">
          <a:xfrm>
            <a:off x="5153577" y="2075827"/>
            <a:ext cx="2879" cy="4319"/>
          </a:xfrm>
          <a:custGeom>
            <a:avLst/>
            <a:gdLst>
              <a:gd name="T0" fmla="*/ 3175 w 2575"/>
              <a:gd name="T1" fmla="*/ 0 h 5147"/>
              <a:gd name="T2" fmla="*/ 0 w 2575"/>
              <a:gd name="T3" fmla="*/ 4763 h 5147"/>
              <a:gd name="T4" fmla="*/ 0 60000 65536"/>
              <a:gd name="T5" fmla="*/ 0 60000 65536"/>
            </a:gdLst>
            <a:ahLst/>
            <a:cxnLst>
              <a:cxn ang="T4">
                <a:pos x="T0" y="T1"/>
              </a:cxn>
              <a:cxn ang="T5">
                <a:pos x="T2" y="T3"/>
              </a:cxn>
            </a:cxnLst>
            <a:rect l="0" t="0" r="r" b="b"/>
            <a:pathLst>
              <a:path w="2575" h="5147">
                <a:moveTo>
                  <a:pt x="2575" y="0"/>
                </a:moveTo>
                <a:lnTo>
                  <a:pt x="0" y="5147"/>
                </a:lnTo>
              </a:path>
            </a:pathLst>
          </a:custGeom>
          <a:noFill/>
          <a:ln w="1523">
            <a:solidFill>
              <a:srgbClr val="BFBFB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406" name="object 424"/>
          <p:cNvSpPr>
            <a:spLocks/>
          </p:cNvSpPr>
          <p:nvPr/>
        </p:nvSpPr>
        <p:spPr bwMode="auto">
          <a:xfrm>
            <a:off x="5156456" y="2071508"/>
            <a:ext cx="4319" cy="4318"/>
          </a:xfrm>
          <a:custGeom>
            <a:avLst/>
            <a:gdLst>
              <a:gd name="T0" fmla="*/ 4763 w 5150"/>
              <a:gd name="T1" fmla="*/ 0 h 5147"/>
              <a:gd name="T2" fmla="*/ 0 w 5150"/>
              <a:gd name="T3" fmla="*/ 4762 h 5147"/>
              <a:gd name="T4" fmla="*/ 0 60000 65536"/>
              <a:gd name="T5" fmla="*/ 0 60000 65536"/>
            </a:gdLst>
            <a:ahLst/>
            <a:cxnLst>
              <a:cxn ang="T4">
                <a:pos x="T0" y="T1"/>
              </a:cxn>
              <a:cxn ang="T5">
                <a:pos x="T2" y="T3"/>
              </a:cxn>
            </a:cxnLst>
            <a:rect l="0" t="0" r="r" b="b"/>
            <a:pathLst>
              <a:path w="5150" h="5147">
                <a:moveTo>
                  <a:pt x="5150" y="0"/>
                </a:moveTo>
                <a:lnTo>
                  <a:pt x="0" y="5147"/>
                </a:lnTo>
              </a:path>
            </a:pathLst>
          </a:custGeom>
          <a:noFill/>
          <a:ln w="1523">
            <a:solidFill>
              <a:srgbClr val="BFBFB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407" name="object 425"/>
          <p:cNvSpPr>
            <a:spLocks/>
          </p:cNvSpPr>
          <p:nvPr/>
        </p:nvSpPr>
        <p:spPr bwMode="auto">
          <a:xfrm>
            <a:off x="5160775" y="2068629"/>
            <a:ext cx="5758" cy="2879"/>
          </a:xfrm>
          <a:custGeom>
            <a:avLst/>
            <a:gdLst>
              <a:gd name="T0" fmla="*/ 6350 w 7725"/>
              <a:gd name="T1" fmla="*/ 0 h 2573"/>
              <a:gd name="T2" fmla="*/ 0 w 7725"/>
              <a:gd name="T3" fmla="*/ 3175 h 2573"/>
              <a:gd name="T4" fmla="*/ 0 60000 65536"/>
              <a:gd name="T5" fmla="*/ 0 60000 65536"/>
            </a:gdLst>
            <a:ahLst/>
            <a:cxnLst>
              <a:cxn ang="T4">
                <a:pos x="T0" y="T1"/>
              </a:cxn>
              <a:cxn ang="T5">
                <a:pos x="T2" y="T3"/>
              </a:cxn>
            </a:cxnLst>
            <a:rect l="0" t="0" r="r" b="b"/>
            <a:pathLst>
              <a:path w="7725" h="2573">
                <a:moveTo>
                  <a:pt x="7725" y="0"/>
                </a:moveTo>
                <a:lnTo>
                  <a:pt x="0" y="2573"/>
                </a:lnTo>
              </a:path>
            </a:pathLst>
          </a:custGeom>
          <a:noFill/>
          <a:ln w="1523">
            <a:solidFill>
              <a:srgbClr val="BFBFB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408" name="object 426"/>
          <p:cNvSpPr>
            <a:spLocks/>
          </p:cNvSpPr>
          <p:nvPr/>
        </p:nvSpPr>
        <p:spPr bwMode="auto">
          <a:xfrm>
            <a:off x="5166533" y="2067189"/>
            <a:ext cx="10076" cy="1440"/>
          </a:xfrm>
          <a:custGeom>
            <a:avLst/>
            <a:gdLst>
              <a:gd name="T0" fmla="*/ 11112 w 10300"/>
              <a:gd name="T1" fmla="*/ 0 h 2573"/>
              <a:gd name="T2" fmla="*/ 0 w 10300"/>
              <a:gd name="T3" fmla="*/ 1588 h 2573"/>
              <a:gd name="T4" fmla="*/ 0 60000 65536"/>
              <a:gd name="T5" fmla="*/ 0 60000 65536"/>
            </a:gdLst>
            <a:ahLst/>
            <a:cxnLst>
              <a:cxn ang="T4">
                <a:pos x="T0" y="T1"/>
              </a:cxn>
              <a:cxn ang="T5">
                <a:pos x="T2" y="T3"/>
              </a:cxn>
            </a:cxnLst>
            <a:rect l="0" t="0" r="r" b="b"/>
            <a:pathLst>
              <a:path w="10300" h="2573">
                <a:moveTo>
                  <a:pt x="10300" y="0"/>
                </a:moveTo>
                <a:lnTo>
                  <a:pt x="0" y="2573"/>
                </a:lnTo>
              </a:path>
            </a:pathLst>
          </a:custGeom>
          <a:noFill/>
          <a:ln w="1523">
            <a:solidFill>
              <a:srgbClr val="BFBFB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409" name="object 427"/>
          <p:cNvSpPr>
            <a:spLocks/>
          </p:cNvSpPr>
          <p:nvPr/>
        </p:nvSpPr>
        <p:spPr bwMode="auto">
          <a:xfrm>
            <a:off x="5176610" y="2064310"/>
            <a:ext cx="8637" cy="2879"/>
          </a:xfrm>
          <a:custGeom>
            <a:avLst/>
            <a:gdLst>
              <a:gd name="T0" fmla="*/ 9525 w 10300"/>
              <a:gd name="T1" fmla="*/ 0 h 2573"/>
              <a:gd name="T2" fmla="*/ 0 w 10300"/>
              <a:gd name="T3" fmla="*/ 3175 h 2573"/>
              <a:gd name="T4" fmla="*/ 0 60000 65536"/>
              <a:gd name="T5" fmla="*/ 0 60000 65536"/>
            </a:gdLst>
            <a:ahLst/>
            <a:cxnLst>
              <a:cxn ang="T4">
                <a:pos x="T0" y="T1"/>
              </a:cxn>
              <a:cxn ang="T5">
                <a:pos x="T2" y="T3"/>
              </a:cxn>
            </a:cxnLst>
            <a:rect l="0" t="0" r="r" b="b"/>
            <a:pathLst>
              <a:path w="10300" h="2573">
                <a:moveTo>
                  <a:pt x="10300" y="0"/>
                </a:moveTo>
                <a:lnTo>
                  <a:pt x="0" y="2573"/>
                </a:lnTo>
              </a:path>
            </a:pathLst>
          </a:custGeom>
          <a:noFill/>
          <a:ln w="1523">
            <a:solidFill>
              <a:srgbClr val="BFBFB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410" name="object 428"/>
          <p:cNvSpPr>
            <a:spLocks/>
          </p:cNvSpPr>
          <p:nvPr/>
        </p:nvSpPr>
        <p:spPr bwMode="auto">
          <a:xfrm>
            <a:off x="5185247" y="2062871"/>
            <a:ext cx="11516" cy="1439"/>
          </a:xfrm>
          <a:custGeom>
            <a:avLst/>
            <a:gdLst>
              <a:gd name="T0" fmla="*/ 12700 w 12875"/>
              <a:gd name="T1" fmla="*/ 0 h 2573"/>
              <a:gd name="T2" fmla="*/ 0 w 12875"/>
              <a:gd name="T3" fmla="*/ 1587 h 2573"/>
              <a:gd name="T4" fmla="*/ 0 60000 65536"/>
              <a:gd name="T5" fmla="*/ 0 60000 65536"/>
            </a:gdLst>
            <a:ahLst/>
            <a:cxnLst>
              <a:cxn ang="T4">
                <a:pos x="T0" y="T1"/>
              </a:cxn>
              <a:cxn ang="T5">
                <a:pos x="T2" y="T3"/>
              </a:cxn>
            </a:cxnLst>
            <a:rect l="0" t="0" r="r" b="b"/>
            <a:pathLst>
              <a:path w="12875" h="2573">
                <a:moveTo>
                  <a:pt x="12875" y="0"/>
                </a:moveTo>
                <a:lnTo>
                  <a:pt x="0" y="2573"/>
                </a:lnTo>
              </a:path>
            </a:pathLst>
          </a:custGeom>
          <a:noFill/>
          <a:ln w="1523">
            <a:solidFill>
              <a:srgbClr val="BFBFB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411" name="object 429"/>
          <p:cNvSpPr>
            <a:spLocks/>
          </p:cNvSpPr>
          <p:nvPr/>
        </p:nvSpPr>
        <p:spPr bwMode="auto">
          <a:xfrm>
            <a:off x="5196764" y="2062871"/>
            <a:ext cx="8637" cy="0"/>
          </a:xfrm>
          <a:custGeom>
            <a:avLst/>
            <a:gdLst>
              <a:gd name="T0" fmla="*/ 9525 w 10300"/>
              <a:gd name="T1" fmla="*/ 0 w 10300"/>
              <a:gd name="T2" fmla="*/ 0 60000 65536"/>
              <a:gd name="T3" fmla="*/ 0 60000 65536"/>
            </a:gdLst>
            <a:ahLst/>
            <a:cxnLst>
              <a:cxn ang="T2">
                <a:pos x="T0" y="0"/>
              </a:cxn>
              <a:cxn ang="T3">
                <a:pos x="T1" y="0"/>
              </a:cxn>
            </a:cxnLst>
            <a:rect l="0" t="0" r="r" b="b"/>
            <a:pathLst>
              <a:path w="10300">
                <a:moveTo>
                  <a:pt x="10300" y="0"/>
                </a:moveTo>
                <a:lnTo>
                  <a:pt x="0" y="0"/>
                </a:lnTo>
              </a:path>
            </a:pathLst>
          </a:custGeom>
          <a:noFill/>
          <a:ln w="1523">
            <a:solidFill>
              <a:srgbClr val="BFBFB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412" name="object 430"/>
          <p:cNvSpPr>
            <a:spLocks/>
          </p:cNvSpPr>
          <p:nvPr/>
        </p:nvSpPr>
        <p:spPr bwMode="auto">
          <a:xfrm>
            <a:off x="5205401" y="2062871"/>
            <a:ext cx="11516" cy="1439"/>
          </a:xfrm>
          <a:custGeom>
            <a:avLst/>
            <a:gdLst>
              <a:gd name="T0" fmla="*/ 12700 w 12875"/>
              <a:gd name="T1" fmla="*/ 1587 h 2573"/>
              <a:gd name="T2" fmla="*/ 0 w 12875"/>
              <a:gd name="T3" fmla="*/ 0 h 2573"/>
              <a:gd name="T4" fmla="*/ 0 60000 65536"/>
              <a:gd name="T5" fmla="*/ 0 60000 65536"/>
            </a:gdLst>
            <a:ahLst/>
            <a:cxnLst>
              <a:cxn ang="T4">
                <a:pos x="T0" y="T1"/>
              </a:cxn>
              <a:cxn ang="T5">
                <a:pos x="T2" y="T3"/>
              </a:cxn>
            </a:cxnLst>
            <a:rect l="0" t="0" r="r" b="b"/>
            <a:pathLst>
              <a:path w="12875" h="2573">
                <a:moveTo>
                  <a:pt x="12875" y="2573"/>
                </a:moveTo>
                <a:lnTo>
                  <a:pt x="0" y="0"/>
                </a:lnTo>
              </a:path>
            </a:pathLst>
          </a:custGeom>
          <a:noFill/>
          <a:ln w="1523">
            <a:solidFill>
              <a:srgbClr val="BFBFB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413" name="object 431"/>
          <p:cNvSpPr>
            <a:spLocks/>
          </p:cNvSpPr>
          <p:nvPr/>
        </p:nvSpPr>
        <p:spPr bwMode="auto">
          <a:xfrm>
            <a:off x="5216917" y="2064310"/>
            <a:ext cx="11516" cy="2879"/>
          </a:xfrm>
          <a:custGeom>
            <a:avLst/>
            <a:gdLst>
              <a:gd name="T0" fmla="*/ 12700 w 12875"/>
              <a:gd name="T1" fmla="*/ 3175 h 2573"/>
              <a:gd name="T2" fmla="*/ 0 w 12875"/>
              <a:gd name="T3" fmla="*/ 0 h 2573"/>
              <a:gd name="T4" fmla="*/ 0 60000 65536"/>
              <a:gd name="T5" fmla="*/ 0 60000 65536"/>
            </a:gdLst>
            <a:ahLst/>
            <a:cxnLst>
              <a:cxn ang="T4">
                <a:pos x="T0" y="T1"/>
              </a:cxn>
              <a:cxn ang="T5">
                <a:pos x="T2" y="T3"/>
              </a:cxn>
            </a:cxnLst>
            <a:rect l="0" t="0" r="r" b="b"/>
            <a:pathLst>
              <a:path w="12875" h="2573">
                <a:moveTo>
                  <a:pt x="12875" y="2573"/>
                </a:moveTo>
                <a:lnTo>
                  <a:pt x="0" y="0"/>
                </a:lnTo>
              </a:path>
            </a:pathLst>
          </a:custGeom>
          <a:noFill/>
          <a:ln w="1523">
            <a:solidFill>
              <a:srgbClr val="BFBFB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414" name="object 432"/>
          <p:cNvSpPr>
            <a:spLocks/>
          </p:cNvSpPr>
          <p:nvPr/>
        </p:nvSpPr>
        <p:spPr bwMode="auto">
          <a:xfrm>
            <a:off x="5228434" y="2067189"/>
            <a:ext cx="8637" cy="4319"/>
          </a:xfrm>
          <a:custGeom>
            <a:avLst/>
            <a:gdLst>
              <a:gd name="T0" fmla="*/ 9525 w 10300"/>
              <a:gd name="T1" fmla="*/ 4763 h 5147"/>
              <a:gd name="T2" fmla="*/ 0 w 10300"/>
              <a:gd name="T3" fmla="*/ 0 h 5147"/>
              <a:gd name="T4" fmla="*/ 0 60000 65536"/>
              <a:gd name="T5" fmla="*/ 0 60000 65536"/>
            </a:gdLst>
            <a:ahLst/>
            <a:cxnLst>
              <a:cxn ang="T4">
                <a:pos x="T0" y="T1"/>
              </a:cxn>
              <a:cxn ang="T5">
                <a:pos x="T2" y="T3"/>
              </a:cxn>
            </a:cxnLst>
            <a:rect l="0" t="0" r="r" b="b"/>
            <a:pathLst>
              <a:path w="10300" h="5147">
                <a:moveTo>
                  <a:pt x="10300" y="5147"/>
                </a:moveTo>
                <a:lnTo>
                  <a:pt x="0" y="0"/>
                </a:lnTo>
              </a:path>
            </a:pathLst>
          </a:custGeom>
          <a:noFill/>
          <a:ln w="1523">
            <a:solidFill>
              <a:srgbClr val="BFBFB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415" name="object 433"/>
          <p:cNvSpPr>
            <a:spLocks/>
          </p:cNvSpPr>
          <p:nvPr/>
        </p:nvSpPr>
        <p:spPr bwMode="auto">
          <a:xfrm>
            <a:off x="5237071" y="2071509"/>
            <a:ext cx="5758" cy="1439"/>
          </a:xfrm>
          <a:custGeom>
            <a:avLst/>
            <a:gdLst>
              <a:gd name="T0" fmla="*/ 6350 w 5150"/>
              <a:gd name="T1" fmla="*/ 1587 h 2573"/>
              <a:gd name="T2" fmla="*/ 0 w 5150"/>
              <a:gd name="T3" fmla="*/ 0 h 2573"/>
              <a:gd name="T4" fmla="*/ 0 60000 65536"/>
              <a:gd name="T5" fmla="*/ 0 60000 65536"/>
            </a:gdLst>
            <a:ahLst/>
            <a:cxnLst>
              <a:cxn ang="T4">
                <a:pos x="T0" y="T1"/>
              </a:cxn>
              <a:cxn ang="T5">
                <a:pos x="T2" y="T3"/>
              </a:cxn>
            </a:cxnLst>
            <a:rect l="0" t="0" r="r" b="b"/>
            <a:pathLst>
              <a:path w="5150" h="2573">
                <a:moveTo>
                  <a:pt x="5150" y="2573"/>
                </a:moveTo>
                <a:lnTo>
                  <a:pt x="0" y="0"/>
                </a:lnTo>
              </a:path>
            </a:pathLst>
          </a:custGeom>
          <a:noFill/>
          <a:ln w="1523">
            <a:solidFill>
              <a:srgbClr val="BFBFB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416" name="object 434"/>
          <p:cNvSpPr>
            <a:spLocks/>
          </p:cNvSpPr>
          <p:nvPr/>
        </p:nvSpPr>
        <p:spPr bwMode="auto">
          <a:xfrm>
            <a:off x="5242829" y="2072947"/>
            <a:ext cx="1440" cy="7198"/>
          </a:xfrm>
          <a:custGeom>
            <a:avLst/>
            <a:gdLst>
              <a:gd name="T0" fmla="*/ 1588 w 2575"/>
              <a:gd name="T1" fmla="*/ 7938 h 7720"/>
              <a:gd name="T2" fmla="*/ 0 w 2575"/>
              <a:gd name="T3" fmla="*/ 0 h 7720"/>
              <a:gd name="T4" fmla="*/ 0 60000 65536"/>
              <a:gd name="T5" fmla="*/ 0 60000 65536"/>
            </a:gdLst>
            <a:ahLst/>
            <a:cxnLst>
              <a:cxn ang="T4">
                <a:pos x="T0" y="T1"/>
              </a:cxn>
              <a:cxn ang="T5">
                <a:pos x="T2" y="T3"/>
              </a:cxn>
            </a:cxnLst>
            <a:rect l="0" t="0" r="r" b="b"/>
            <a:pathLst>
              <a:path w="2575" h="7720">
                <a:moveTo>
                  <a:pt x="2575" y="7720"/>
                </a:moveTo>
                <a:lnTo>
                  <a:pt x="0" y="0"/>
                </a:lnTo>
              </a:path>
            </a:pathLst>
          </a:custGeom>
          <a:noFill/>
          <a:ln w="1523">
            <a:solidFill>
              <a:srgbClr val="BFBFB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417" name="object 435"/>
          <p:cNvSpPr>
            <a:spLocks/>
          </p:cNvSpPr>
          <p:nvPr/>
        </p:nvSpPr>
        <p:spPr bwMode="auto">
          <a:xfrm>
            <a:off x="5244269" y="2080146"/>
            <a:ext cx="2879" cy="2879"/>
          </a:xfrm>
          <a:custGeom>
            <a:avLst/>
            <a:gdLst>
              <a:gd name="T0" fmla="*/ 3175 w 2575"/>
              <a:gd name="T1" fmla="*/ 3175 h 2573"/>
              <a:gd name="T2" fmla="*/ 0 w 2575"/>
              <a:gd name="T3" fmla="*/ 0 h 2573"/>
              <a:gd name="T4" fmla="*/ 0 60000 65536"/>
              <a:gd name="T5" fmla="*/ 0 60000 65536"/>
            </a:gdLst>
            <a:ahLst/>
            <a:cxnLst>
              <a:cxn ang="T4">
                <a:pos x="T0" y="T1"/>
              </a:cxn>
              <a:cxn ang="T5">
                <a:pos x="T2" y="T3"/>
              </a:cxn>
            </a:cxnLst>
            <a:rect l="0" t="0" r="r" b="b"/>
            <a:pathLst>
              <a:path w="2575" h="2573">
                <a:moveTo>
                  <a:pt x="2575" y="2573"/>
                </a:moveTo>
                <a:lnTo>
                  <a:pt x="0" y="0"/>
                </a:lnTo>
              </a:path>
            </a:pathLst>
          </a:custGeom>
          <a:noFill/>
          <a:ln w="1523">
            <a:solidFill>
              <a:srgbClr val="BFBFB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418" name="object 436"/>
          <p:cNvSpPr>
            <a:spLocks/>
          </p:cNvSpPr>
          <p:nvPr/>
        </p:nvSpPr>
        <p:spPr bwMode="auto">
          <a:xfrm>
            <a:off x="5247148" y="2083025"/>
            <a:ext cx="0" cy="1439"/>
          </a:xfrm>
          <a:custGeom>
            <a:avLst/>
            <a:gdLst>
              <a:gd name="T0" fmla="*/ 1587 h 2573"/>
              <a:gd name="T1" fmla="*/ 0 h 2573"/>
              <a:gd name="T2" fmla="*/ 0 60000 65536"/>
              <a:gd name="T3" fmla="*/ 0 60000 65536"/>
            </a:gdLst>
            <a:ahLst/>
            <a:cxnLst>
              <a:cxn ang="T2">
                <a:pos x="0" y="T0"/>
              </a:cxn>
              <a:cxn ang="T3">
                <a:pos x="0" y="T1"/>
              </a:cxn>
            </a:cxnLst>
            <a:rect l="0" t="0" r="r" b="b"/>
            <a:pathLst>
              <a:path h="2573">
                <a:moveTo>
                  <a:pt x="0" y="2573"/>
                </a:moveTo>
                <a:lnTo>
                  <a:pt x="0" y="0"/>
                </a:lnTo>
              </a:path>
            </a:pathLst>
          </a:custGeom>
          <a:noFill/>
          <a:ln w="1524">
            <a:solidFill>
              <a:srgbClr val="BFBFB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419" name="object 437"/>
          <p:cNvSpPr>
            <a:spLocks/>
          </p:cNvSpPr>
          <p:nvPr/>
        </p:nvSpPr>
        <p:spPr bwMode="auto">
          <a:xfrm>
            <a:off x="5247148" y="2084464"/>
            <a:ext cx="0" cy="2879"/>
          </a:xfrm>
          <a:custGeom>
            <a:avLst/>
            <a:gdLst>
              <a:gd name="T0" fmla="*/ 3175 h 2573"/>
              <a:gd name="T1" fmla="*/ 0 h 2573"/>
              <a:gd name="T2" fmla="*/ 0 60000 65536"/>
              <a:gd name="T3" fmla="*/ 0 60000 65536"/>
            </a:gdLst>
            <a:ahLst/>
            <a:cxnLst>
              <a:cxn ang="T2">
                <a:pos x="0" y="T0"/>
              </a:cxn>
              <a:cxn ang="T3">
                <a:pos x="0" y="T1"/>
              </a:cxn>
            </a:cxnLst>
            <a:rect l="0" t="0" r="r" b="b"/>
            <a:pathLst>
              <a:path h="2573">
                <a:moveTo>
                  <a:pt x="0" y="2573"/>
                </a:moveTo>
                <a:lnTo>
                  <a:pt x="0" y="0"/>
                </a:lnTo>
              </a:path>
            </a:pathLst>
          </a:custGeom>
          <a:noFill/>
          <a:ln w="1524">
            <a:solidFill>
              <a:srgbClr val="BFBFB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420" name="object 438"/>
          <p:cNvSpPr>
            <a:spLocks/>
          </p:cNvSpPr>
          <p:nvPr/>
        </p:nvSpPr>
        <p:spPr bwMode="auto">
          <a:xfrm>
            <a:off x="5196763" y="2057113"/>
            <a:ext cx="7198" cy="10076"/>
          </a:xfrm>
          <a:custGeom>
            <a:avLst/>
            <a:gdLst>
              <a:gd name="T0" fmla="*/ 7938 w 7725"/>
              <a:gd name="T1" fmla="*/ 11112 h 10294"/>
              <a:gd name="T2" fmla="*/ 0 w 7725"/>
              <a:gd name="T3" fmla="*/ 0 h 10294"/>
              <a:gd name="T4" fmla="*/ 0 60000 65536"/>
              <a:gd name="T5" fmla="*/ 0 60000 65536"/>
            </a:gdLst>
            <a:ahLst/>
            <a:cxnLst>
              <a:cxn ang="T4">
                <a:pos x="T0" y="T1"/>
              </a:cxn>
              <a:cxn ang="T5">
                <a:pos x="T2" y="T3"/>
              </a:cxn>
            </a:cxnLst>
            <a:rect l="0" t="0" r="r" b="b"/>
            <a:pathLst>
              <a:path w="7725" h="10294">
                <a:moveTo>
                  <a:pt x="7725" y="10294"/>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421" name="object 439"/>
          <p:cNvSpPr>
            <a:spLocks/>
          </p:cNvSpPr>
          <p:nvPr/>
        </p:nvSpPr>
        <p:spPr bwMode="auto">
          <a:xfrm>
            <a:off x="5196763" y="2067189"/>
            <a:ext cx="7198" cy="5758"/>
          </a:xfrm>
          <a:custGeom>
            <a:avLst/>
            <a:gdLst>
              <a:gd name="T0" fmla="*/ 0 w 7725"/>
              <a:gd name="T1" fmla="*/ 6350 h 7720"/>
              <a:gd name="T2" fmla="*/ 7938 w 7725"/>
              <a:gd name="T3" fmla="*/ 0 h 7720"/>
              <a:gd name="T4" fmla="*/ 0 60000 65536"/>
              <a:gd name="T5" fmla="*/ 0 60000 65536"/>
            </a:gdLst>
            <a:ahLst/>
            <a:cxnLst>
              <a:cxn ang="T4">
                <a:pos x="T0" y="T1"/>
              </a:cxn>
              <a:cxn ang="T5">
                <a:pos x="T2" y="T3"/>
              </a:cxn>
            </a:cxnLst>
            <a:rect l="0" t="0" r="r" b="b"/>
            <a:pathLst>
              <a:path w="7725" h="7720">
                <a:moveTo>
                  <a:pt x="0" y="7720"/>
                </a:moveTo>
                <a:lnTo>
                  <a:pt x="7725"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422" name="object 440"/>
          <p:cNvSpPr>
            <a:spLocks/>
          </p:cNvSpPr>
          <p:nvPr/>
        </p:nvSpPr>
        <p:spPr bwMode="auto">
          <a:xfrm>
            <a:off x="5149259" y="2153562"/>
            <a:ext cx="99328" cy="35989"/>
          </a:xfrm>
          <a:custGeom>
            <a:avLst/>
            <a:gdLst>
              <a:gd name="T0" fmla="*/ 14931 w 113296"/>
              <a:gd name="T1" fmla="*/ 34730 h 41173"/>
              <a:gd name="T2" fmla="*/ 17423 w 113296"/>
              <a:gd name="T3" fmla="*/ 32245 h 41173"/>
              <a:gd name="T4" fmla="*/ 17423 w 113296"/>
              <a:gd name="T5" fmla="*/ 27287 h 41173"/>
              <a:gd name="T6" fmla="*/ 19916 w 113296"/>
              <a:gd name="T7" fmla="*/ 24802 h 41173"/>
              <a:gd name="T8" fmla="*/ 24900 w 113296"/>
              <a:gd name="T9" fmla="*/ 22317 h 41173"/>
              <a:gd name="T10" fmla="*/ 32366 w 113296"/>
              <a:gd name="T11" fmla="*/ 22317 h 41173"/>
              <a:gd name="T12" fmla="*/ 39831 w 113296"/>
              <a:gd name="T13" fmla="*/ 19844 h 41173"/>
              <a:gd name="T14" fmla="*/ 47297 w 113296"/>
              <a:gd name="T15" fmla="*/ 19844 h 41173"/>
              <a:gd name="T16" fmla="*/ 57255 w 113296"/>
              <a:gd name="T17" fmla="*/ 17358 h 41173"/>
              <a:gd name="T18" fmla="*/ 64733 w 113296"/>
              <a:gd name="T19" fmla="*/ 19844 h 41173"/>
              <a:gd name="T20" fmla="*/ 72197 w 113296"/>
              <a:gd name="T21" fmla="*/ 19844 h 41173"/>
              <a:gd name="T22" fmla="*/ 79663 w 113296"/>
              <a:gd name="T23" fmla="*/ 22317 h 41173"/>
              <a:gd name="T24" fmla="*/ 89621 w 113296"/>
              <a:gd name="T25" fmla="*/ 24802 h 41173"/>
              <a:gd name="T26" fmla="*/ 94606 w 113296"/>
              <a:gd name="T27" fmla="*/ 24802 h 41173"/>
              <a:gd name="T28" fmla="*/ 94606 w 113296"/>
              <a:gd name="T29" fmla="*/ 29759 h 41173"/>
              <a:gd name="T30" fmla="*/ 97086 w 113296"/>
              <a:gd name="T31" fmla="*/ 32245 h 41173"/>
              <a:gd name="T32" fmla="*/ 97086 w 113296"/>
              <a:gd name="T33" fmla="*/ 34730 h 41173"/>
              <a:gd name="T34" fmla="*/ 99580 w 113296"/>
              <a:gd name="T35" fmla="*/ 37203 h 41173"/>
              <a:gd name="T36" fmla="*/ 102072 w 113296"/>
              <a:gd name="T37" fmla="*/ 39688 h 41173"/>
              <a:gd name="T38" fmla="*/ 104565 w 113296"/>
              <a:gd name="T39" fmla="*/ 39688 h 41173"/>
              <a:gd name="T40" fmla="*/ 107057 w 113296"/>
              <a:gd name="T41" fmla="*/ 37203 h 41173"/>
              <a:gd name="T42" fmla="*/ 109537 w 113296"/>
              <a:gd name="T43" fmla="*/ 34730 h 41173"/>
              <a:gd name="T44" fmla="*/ 109537 w 113296"/>
              <a:gd name="T45" fmla="*/ 19844 h 41173"/>
              <a:gd name="T46" fmla="*/ 107057 w 113296"/>
              <a:gd name="T47" fmla="*/ 17358 h 41173"/>
              <a:gd name="T48" fmla="*/ 104565 w 113296"/>
              <a:gd name="T49" fmla="*/ 14873 h 41173"/>
              <a:gd name="T50" fmla="*/ 99580 w 113296"/>
              <a:gd name="T51" fmla="*/ 12401 h 41173"/>
              <a:gd name="T52" fmla="*/ 94606 w 113296"/>
              <a:gd name="T53" fmla="*/ 9916 h 41173"/>
              <a:gd name="T54" fmla="*/ 89621 w 113296"/>
              <a:gd name="T55" fmla="*/ 7430 h 41173"/>
              <a:gd name="T56" fmla="*/ 84648 w 113296"/>
              <a:gd name="T57" fmla="*/ 4958 h 41173"/>
              <a:gd name="T58" fmla="*/ 74691 w 113296"/>
              <a:gd name="T59" fmla="*/ 2472 h 41173"/>
              <a:gd name="T60" fmla="*/ 72197 w 113296"/>
              <a:gd name="T61" fmla="*/ 2472 h 41173"/>
              <a:gd name="T62" fmla="*/ 64733 w 113296"/>
              <a:gd name="T63" fmla="*/ 0 h 41173"/>
              <a:gd name="T64" fmla="*/ 47297 w 113296"/>
              <a:gd name="T65" fmla="*/ 0 h 41173"/>
              <a:gd name="T66" fmla="*/ 39831 w 113296"/>
              <a:gd name="T67" fmla="*/ 2472 h 41173"/>
              <a:gd name="T68" fmla="*/ 32366 w 113296"/>
              <a:gd name="T69" fmla="*/ 2472 h 41173"/>
              <a:gd name="T70" fmla="*/ 24900 w 113296"/>
              <a:gd name="T71" fmla="*/ 4958 h 41173"/>
              <a:gd name="T72" fmla="*/ 17423 w 113296"/>
              <a:gd name="T73" fmla="*/ 7430 h 41173"/>
              <a:gd name="T74" fmla="*/ 12450 w 113296"/>
              <a:gd name="T75" fmla="*/ 9916 h 41173"/>
              <a:gd name="T76" fmla="*/ 7465 w 113296"/>
              <a:gd name="T77" fmla="*/ 14873 h 41173"/>
              <a:gd name="T78" fmla="*/ 4972 w 113296"/>
              <a:gd name="T79" fmla="*/ 17358 h 41173"/>
              <a:gd name="T80" fmla="*/ 2492 w 113296"/>
              <a:gd name="T81" fmla="*/ 22317 h 41173"/>
              <a:gd name="T82" fmla="*/ 0 w 113296"/>
              <a:gd name="T83" fmla="*/ 27287 h 41173"/>
              <a:gd name="T84" fmla="*/ 0 w 113296"/>
              <a:gd name="T85" fmla="*/ 34730 h 41173"/>
              <a:gd name="T86" fmla="*/ 2492 w 113296"/>
              <a:gd name="T87" fmla="*/ 37203 h 41173"/>
              <a:gd name="T88" fmla="*/ 4972 w 113296"/>
              <a:gd name="T89" fmla="*/ 39688 h 41173"/>
              <a:gd name="T90" fmla="*/ 7465 w 113296"/>
              <a:gd name="T91" fmla="*/ 39688 h 41173"/>
              <a:gd name="T92" fmla="*/ 12450 w 113296"/>
              <a:gd name="T93" fmla="*/ 37203 h 41173"/>
              <a:gd name="T94" fmla="*/ 14931 w 113296"/>
              <a:gd name="T95" fmla="*/ 34730 h 41173"/>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113296" h="41173">
                <a:moveTo>
                  <a:pt x="15443" y="36029"/>
                </a:moveTo>
                <a:lnTo>
                  <a:pt x="18021" y="33451"/>
                </a:lnTo>
                <a:lnTo>
                  <a:pt x="18021" y="28308"/>
                </a:lnTo>
                <a:lnTo>
                  <a:pt x="20599" y="25730"/>
                </a:lnTo>
                <a:lnTo>
                  <a:pt x="25755" y="23152"/>
                </a:lnTo>
                <a:lnTo>
                  <a:pt x="33477" y="23152"/>
                </a:lnTo>
                <a:lnTo>
                  <a:pt x="41198" y="20586"/>
                </a:lnTo>
                <a:lnTo>
                  <a:pt x="48920" y="20586"/>
                </a:lnTo>
                <a:lnTo>
                  <a:pt x="59220" y="18008"/>
                </a:lnTo>
                <a:lnTo>
                  <a:pt x="66954" y="20586"/>
                </a:lnTo>
                <a:lnTo>
                  <a:pt x="74675" y="20586"/>
                </a:lnTo>
                <a:lnTo>
                  <a:pt x="82397" y="23152"/>
                </a:lnTo>
                <a:lnTo>
                  <a:pt x="92697" y="25730"/>
                </a:lnTo>
                <a:lnTo>
                  <a:pt x="97853" y="25730"/>
                </a:lnTo>
                <a:lnTo>
                  <a:pt x="97853" y="30873"/>
                </a:lnTo>
                <a:lnTo>
                  <a:pt x="100418" y="33451"/>
                </a:lnTo>
                <a:lnTo>
                  <a:pt x="100418" y="36029"/>
                </a:lnTo>
                <a:lnTo>
                  <a:pt x="102997" y="38595"/>
                </a:lnTo>
                <a:lnTo>
                  <a:pt x="105575" y="41173"/>
                </a:lnTo>
                <a:lnTo>
                  <a:pt x="108153" y="41173"/>
                </a:lnTo>
                <a:lnTo>
                  <a:pt x="110731" y="38595"/>
                </a:lnTo>
                <a:lnTo>
                  <a:pt x="113296" y="36029"/>
                </a:lnTo>
                <a:lnTo>
                  <a:pt x="113296" y="20586"/>
                </a:lnTo>
                <a:lnTo>
                  <a:pt x="110731" y="18008"/>
                </a:lnTo>
                <a:lnTo>
                  <a:pt x="108153" y="15430"/>
                </a:lnTo>
                <a:lnTo>
                  <a:pt x="102997" y="12865"/>
                </a:lnTo>
                <a:lnTo>
                  <a:pt x="97853" y="10287"/>
                </a:lnTo>
                <a:lnTo>
                  <a:pt x="92697" y="7708"/>
                </a:lnTo>
                <a:lnTo>
                  <a:pt x="87553" y="5143"/>
                </a:lnTo>
                <a:lnTo>
                  <a:pt x="77254" y="2565"/>
                </a:lnTo>
                <a:lnTo>
                  <a:pt x="74675" y="2565"/>
                </a:lnTo>
                <a:lnTo>
                  <a:pt x="66954" y="0"/>
                </a:lnTo>
                <a:lnTo>
                  <a:pt x="48920" y="0"/>
                </a:lnTo>
                <a:lnTo>
                  <a:pt x="41198" y="2565"/>
                </a:lnTo>
                <a:lnTo>
                  <a:pt x="33477" y="2565"/>
                </a:lnTo>
                <a:lnTo>
                  <a:pt x="25755" y="5143"/>
                </a:lnTo>
                <a:lnTo>
                  <a:pt x="18021" y="7708"/>
                </a:lnTo>
                <a:lnTo>
                  <a:pt x="12877" y="10287"/>
                </a:lnTo>
                <a:lnTo>
                  <a:pt x="7721" y="15430"/>
                </a:lnTo>
                <a:lnTo>
                  <a:pt x="5143" y="18008"/>
                </a:lnTo>
                <a:lnTo>
                  <a:pt x="2578" y="23152"/>
                </a:lnTo>
                <a:lnTo>
                  <a:pt x="0" y="28308"/>
                </a:lnTo>
                <a:lnTo>
                  <a:pt x="0" y="36029"/>
                </a:lnTo>
                <a:lnTo>
                  <a:pt x="2578" y="38595"/>
                </a:lnTo>
                <a:lnTo>
                  <a:pt x="5143" y="41173"/>
                </a:lnTo>
                <a:lnTo>
                  <a:pt x="7721" y="41173"/>
                </a:lnTo>
                <a:lnTo>
                  <a:pt x="12877" y="38595"/>
                </a:lnTo>
                <a:lnTo>
                  <a:pt x="15443" y="36029"/>
                </a:lnTo>
                <a:close/>
              </a:path>
            </a:pathLst>
          </a:cu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2423" name="object 441"/>
          <p:cNvSpPr>
            <a:spLocks/>
          </p:cNvSpPr>
          <p:nvPr/>
        </p:nvSpPr>
        <p:spPr bwMode="auto">
          <a:xfrm>
            <a:off x="5149259" y="2185232"/>
            <a:ext cx="1439" cy="1440"/>
          </a:xfrm>
          <a:custGeom>
            <a:avLst/>
            <a:gdLst>
              <a:gd name="T0" fmla="*/ 1587 w 2575"/>
              <a:gd name="T1" fmla="*/ 1588 h 2573"/>
              <a:gd name="T2" fmla="*/ 0 w 2575"/>
              <a:gd name="T3" fmla="*/ 0 h 2573"/>
              <a:gd name="T4" fmla="*/ 0 60000 65536"/>
              <a:gd name="T5" fmla="*/ 0 60000 65536"/>
            </a:gdLst>
            <a:ahLst/>
            <a:cxnLst>
              <a:cxn ang="T4">
                <a:pos x="T0" y="T1"/>
              </a:cxn>
              <a:cxn ang="T5">
                <a:pos x="T2" y="T3"/>
              </a:cxn>
            </a:cxnLst>
            <a:rect l="0" t="0" r="r" b="b"/>
            <a:pathLst>
              <a:path w="2575" h="2573">
                <a:moveTo>
                  <a:pt x="2575" y="2573"/>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424" name="object 442"/>
          <p:cNvSpPr>
            <a:spLocks/>
          </p:cNvSpPr>
          <p:nvPr/>
        </p:nvSpPr>
        <p:spPr bwMode="auto">
          <a:xfrm>
            <a:off x="5150698" y="2186672"/>
            <a:ext cx="2879" cy="2879"/>
          </a:xfrm>
          <a:custGeom>
            <a:avLst/>
            <a:gdLst>
              <a:gd name="T0" fmla="*/ 3175 w 2575"/>
              <a:gd name="T1" fmla="*/ 3175 h 2573"/>
              <a:gd name="T2" fmla="*/ 0 w 2575"/>
              <a:gd name="T3" fmla="*/ 0 h 2573"/>
              <a:gd name="T4" fmla="*/ 0 60000 65536"/>
              <a:gd name="T5" fmla="*/ 0 60000 65536"/>
            </a:gdLst>
            <a:ahLst/>
            <a:cxnLst>
              <a:cxn ang="T4">
                <a:pos x="T0" y="T1"/>
              </a:cxn>
              <a:cxn ang="T5">
                <a:pos x="T2" y="T3"/>
              </a:cxn>
            </a:cxnLst>
            <a:rect l="0" t="0" r="r" b="b"/>
            <a:pathLst>
              <a:path w="2575" h="2573">
                <a:moveTo>
                  <a:pt x="2575" y="2573"/>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425" name="object 443"/>
          <p:cNvSpPr>
            <a:spLocks/>
          </p:cNvSpPr>
          <p:nvPr/>
        </p:nvSpPr>
        <p:spPr bwMode="auto">
          <a:xfrm>
            <a:off x="5156456" y="2186672"/>
            <a:ext cx="4319" cy="2879"/>
          </a:xfrm>
          <a:custGeom>
            <a:avLst/>
            <a:gdLst>
              <a:gd name="T0" fmla="*/ 4763 w 5150"/>
              <a:gd name="T1" fmla="*/ 0 h 2573"/>
              <a:gd name="T2" fmla="*/ 0 w 5150"/>
              <a:gd name="T3" fmla="*/ 3175 h 2573"/>
              <a:gd name="T4" fmla="*/ 0 60000 65536"/>
              <a:gd name="T5" fmla="*/ 0 60000 65536"/>
            </a:gdLst>
            <a:ahLst/>
            <a:cxnLst>
              <a:cxn ang="T4">
                <a:pos x="T0" y="T1"/>
              </a:cxn>
              <a:cxn ang="T5">
                <a:pos x="T2" y="T3"/>
              </a:cxn>
            </a:cxnLst>
            <a:rect l="0" t="0" r="r" b="b"/>
            <a:pathLst>
              <a:path w="5150" h="2573">
                <a:moveTo>
                  <a:pt x="5150" y="0"/>
                </a:moveTo>
                <a:lnTo>
                  <a:pt x="0" y="2573"/>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426" name="object 444"/>
          <p:cNvSpPr>
            <a:spLocks/>
          </p:cNvSpPr>
          <p:nvPr/>
        </p:nvSpPr>
        <p:spPr bwMode="auto">
          <a:xfrm>
            <a:off x="5160776" y="2185232"/>
            <a:ext cx="1439" cy="1440"/>
          </a:xfrm>
          <a:custGeom>
            <a:avLst/>
            <a:gdLst>
              <a:gd name="T0" fmla="*/ 1587 w 2575"/>
              <a:gd name="T1" fmla="*/ 0 h 2573"/>
              <a:gd name="T2" fmla="*/ 0 w 2575"/>
              <a:gd name="T3" fmla="*/ 1588 h 2573"/>
              <a:gd name="T4" fmla="*/ 0 60000 65536"/>
              <a:gd name="T5" fmla="*/ 0 60000 65536"/>
            </a:gdLst>
            <a:ahLst/>
            <a:cxnLst>
              <a:cxn ang="T4">
                <a:pos x="T0" y="T1"/>
              </a:cxn>
              <a:cxn ang="T5">
                <a:pos x="T2" y="T3"/>
              </a:cxn>
            </a:cxnLst>
            <a:rect l="0" t="0" r="r" b="b"/>
            <a:pathLst>
              <a:path w="2575" h="2573">
                <a:moveTo>
                  <a:pt x="2575" y="0"/>
                </a:moveTo>
                <a:lnTo>
                  <a:pt x="0" y="2573"/>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427" name="object 445"/>
          <p:cNvSpPr>
            <a:spLocks/>
          </p:cNvSpPr>
          <p:nvPr/>
        </p:nvSpPr>
        <p:spPr bwMode="auto">
          <a:xfrm>
            <a:off x="5162215" y="2182353"/>
            <a:ext cx="2879" cy="2879"/>
          </a:xfrm>
          <a:custGeom>
            <a:avLst/>
            <a:gdLst>
              <a:gd name="T0" fmla="*/ 3175 w 2575"/>
              <a:gd name="T1" fmla="*/ 0 h 2573"/>
              <a:gd name="T2" fmla="*/ 0 w 2575"/>
              <a:gd name="T3" fmla="*/ 3175 h 2573"/>
              <a:gd name="T4" fmla="*/ 0 60000 65536"/>
              <a:gd name="T5" fmla="*/ 0 60000 65536"/>
            </a:gdLst>
            <a:ahLst/>
            <a:cxnLst>
              <a:cxn ang="T4">
                <a:pos x="T0" y="T1"/>
              </a:cxn>
              <a:cxn ang="T5">
                <a:pos x="T2" y="T3"/>
              </a:cxn>
            </a:cxnLst>
            <a:rect l="0" t="0" r="r" b="b"/>
            <a:pathLst>
              <a:path w="2575" h="2573">
                <a:moveTo>
                  <a:pt x="2575" y="0"/>
                </a:moveTo>
                <a:lnTo>
                  <a:pt x="0" y="2573"/>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428" name="object 446"/>
          <p:cNvSpPr>
            <a:spLocks/>
          </p:cNvSpPr>
          <p:nvPr/>
        </p:nvSpPr>
        <p:spPr bwMode="auto">
          <a:xfrm>
            <a:off x="5167972" y="2169398"/>
            <a:ext cx="0" cy="12955"/>
          </a:xfrm>
          <a:custGeom>
            <a:avLst/>
            <a:gdLst>
              <a:gd name="T0" fmla="*/ 14287 h 14157"/>
              <a:gd name="T1" fmla="*/ 0 h 14157"/>
              <a:gd name="T2" fmla="*/ 0 60000 65536"/>
              <a:gd name="T3" fmla="*/ 0 60000 65536"/>
            </a:gdLst>
            <a:ahLst/>
            <a:cxnLst>
              <a:cxn ang="T2">
                <a:pos x="0" y="T0"/>
              </a:cxn>
              <a:cxn ang="T3">
                <a:pos x="0" y="T1"/>
              </a:cxn>
            </a:cxnLst>
            <a:rect l="0" t="0" r="r" b="b"/>
            <a:pathLst>
              <a:path h="14157">
                <a:moveTo>
                  <a:pt x="0" y="14157"/>
                </a:moveTo>
                <a:lnTo>
                  <a:pt x="0" y="0"/>
                </a:lnTo>
              </a:path>
            </a:pathLst>
          </a:custGeom>
          <a:noFill/>
          <a:ln w="772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429" name="object 447"/>
          <p:cNvSpPr>
            <a:spLocks/>
          </p:cNvSpPr>
          <p:nvPr/>
        </p:nvSpPr>
        <p:spPr bwMode="auto">
          <a:xfrm>
            <a:off x="5165093" y="2175156"/>
            <a:ext cx="1440" cy="2879"/>
          </a:xfrm>
          <a:custGeom>
            <a:avLst/>
            <a:gdLst>
              <a:gd name="T0" fmla="*/ 1588 w 2575"/>
              <a:gd name="T1" fmla="*/ 0 h 2573"/>
              <a:gd name="T2" fmla="*/ 0 w 2575"/>
              <a:gd name="T3" fmla="*/ 3175 h 2573"/>
              <a:gd name="T4" fmla="*/ 0 60000 65536"/>
              <a:gd name="T5" fmla="*/ 0 60000 65536"/>
            </a:gdLst>
            <a:ahLst/>
            <a:cxnLst>
              <a:cxn ang="T4">
                <a:pos x="T0" y="T1"/>
              </a:cxn>
              <a:cxn ang="T5">
                <a:pos x="T2" y="T3"/>
              </a:cxn>
            </a:cxnLst>
            <a:rect l="0" t="0" r="r" b="b"/>
            <a:pathLst>
              <a:path w="2575" h="2573">
                <a:moveTo>
                  <a:pt x="2575" y="0"/>
                </a:moveTo>
                <a:lnTo>
                  <a:pt x="0" y="2573"/>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430" name="object 448"/>
          <p:cNvSpPr>
            <a:spLocks/>
          </p:cNvSpPr>
          <p:nvPr/>
        </p:nvSpPr>
        <p:spPr bwMode="auto">
          <a:xfrm>
            <a:off x="5166533" y="2173715"/>
            <a:ext cx="5758" cy="1440"/>
          </a:xfrm>
          <a:custGeom>
            <a:avLst/>
            <a:gdLst>
              <a:gd name="T0" fmla="*/ 6350 w 5150"/>
              <a:gd name="T1" fmla="*/ 0 h 2573"/>
              <a:gd name="T2" fmla="*/ 0 w 5150"/>
              <a:gd name="T3" fmla="*/ 1588 h 2573"/>
              <a:gd name="T4" fmla="*/ 0 60000 65536"/>
              <a:gd name="T5" fmla="*/ 0 60000 65536"/>
            </a:gdLst>
            <a:ahLst/>
            <a:cxnLst>
              <a:cxn ang="T4">
                <a:pos x="T0" y="T1"/>
              </a:cxn>
              <a:cxn ang="T5">
                <a:pos x="T2" y="T3"/>
              </a:cxn>
            </a:cxnLst>
            <a:rect l="0" t="0" r="r" b="b"/>
            <a:pathLst>
              <a:path w="5150" h="2573">
                <a:moveTo>
                  <a:pt x="5150" y="0"/>
                </a:moveTo>
                <a:lnTo>
                  <a:pt x="0" y="2573"/>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431" name="object 449"/>
          <p:cNvSpPr>
            <a:spLocks/>
          </p:cNvSpPr>
          <p:nvPr/>
        </p:nvSpPr>
        <p:spPr bwMode="auto">
          <a:xfrm>
            <a:off x="5178050" y="2170837"/>
            <a:ext cx="7197" cy="2879"/>
          </a:xfrm>
          <a:custGeom>
            <a:avLst/>
            <a:gdLst>
              <a:gd name="T0" fmla="*/ 7937 w 7725"/>
              <a:gd name="T1" fmla="*/ 0 h 2573"/>
              <a:gd name="T2" fmla="*/ 0 w 7725"/>
              <a:gd name="T3" fmla="*/ 3175 h 2573"/>
              <a:gd name="T4" fmla="*/ 0 60000 65536"/>
              <a:gd name="T5" fmla="*/ 0 60000 65536"/>
            </a:gdLst>
            <a:ahLst/>
            <a:cxnLst>
              <a:cxn ang="T4">
                <a:pos x="T0" y="T1"/>
              </a:cxn>
              <a:cxn ang="T5">
                <a:pos x="T2" y="T3"/>
              </a:cxn>
            </a:cxnLst>
            <a:rect l="0" t="0" r="r" b="b"/>
            <a:pathLst>
              <a:path w="7725" h="2573">
                <a:moveTo>
                  <a:pt x="7725" y="0"/>
                </a:moveTo>
                <a:lnTo>
                  <a:pt x="0" y="2573"/>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432" name="object 450"/>
          <p:cNvSpPr>
            <a:spLocks/>
          </p:cNvSpPr>
          <p:nvPr/>
        </p:nvSpPr>
        <p:spPr bwMode="auto">
          <a:xfrm>
            <a:off x="5185247" y="2170836"/>
            <a:ext cx="7198" cy="0"/>
          </a:xfrm>
          <a:custGeom>
            <a:avLst/>
            <a:gdLst>
              <a:gd name="T0" fmla="*/ 7938 w 7725"/>
              <a:gd name="T1" fmla="*/ 0 w 7725"/>
              <a:gd name="T2" fmla="*/ 0 60000 65536"/>
              <a:gd name="T3" fmla="*/ 0 60000 65536"/>
            </a:gdLst>
            <a:ahLst/>
            <a:cxnLst>
              <a:cxn ang="T2">
                <a:pos x="T0" y="0"/>
              </a:cxn>
              <a:cxn ang="T3">
                <a:pos x="T1" y="0"/>
              </a:cxn>
            </a:cxnLst>
            <a:rect l="0" t="0" r="r" b="b"/>
            <a:pathLst>
              <a:path w="7725">
                <a:moveTo>
                  <a:pt x="7725" y="0"/>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433" name="object 451"/>
          <p:cNvSpPr>
            <a:spLocks/>
          </p:cNvSpPr>
          <p:nvPr/>
        </p:nvSpPr>
        <p:spPr bwMode="auto">
          <a:xfrm>
            <a:off x="5192446" y="2169398"/>
            <a:ext cx="8637" cy="1439"/>
          </a:xfrm>
          <a:custGeom>
            <a:avLst/>
            <a:gdLst>
              <a:gd name="T0" fmla="*/ 9525 w 10300"/>
              <a:gd name="T1" fmla="*/ 0 h 2573"/>
              <a:gd name="T2" fmla="*/ 0 w 10300"/>
              <a:gd name="T3" fmla="*/ 1587 h 2573"/>
              <a:gd name="T4" fmla="*/ 0 60000 65536"/>
              <a:gd name="T5" fmla="*/ 0 60000 65536"/>
            </a:gdLst>
            <a:ahLst/>
            <a:cxnLst>
              <a:cxn ang="T4">
                <a:pos x="T0" y="T1"/>
              </a:cxn>
              <a:cxn ang="T5">
                <a:pos x="T2" y="T3"/>
              </a:cxn>
            </a:cxnLst>
            <a:rect l="0" t="0" r="r" b="b"/>
            <a:pathLst>
              <a:path w="10300" h="2573">
                <a:moveTo>
                  <a:pt x="10300" y="0"/>
                </a:moveTo>
                <a:lnTo>
                  <a:pt x="0" y="2573"/>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434" name="object 452"/>
          <p:cNvSpPr>
            <a:spLocks/>
          </p:cNvSpPr>
          <p:nvPr/>
        </p:nvSpPr>
        <p:spPr bwMode="auto">
          <a:xfrm>
            <a:off x="5201083" y="2169398"/>
            <a:ext cx="7197" cy="1439"/>
          </a:xfrm>
          <a:custGeom>
            <a:avLst/>
            <a:gdLst>
              <a:gd name="T0" fmla="*/ 7937 w 7725"/>
              <a:gd name="T1" fmla="*/ 1587 h 2573"/>
              <a:gd name="T2" fmla="*/ 0 w 7725"/>
              <a:gd name="T3" fmla="*/ 0 h 2573"/>
              <a:gd name="T4" fmla="*/ 0 60000 65536"/>
              <a:gd name="T5" fmla="*/ 0 60000 65536"/>
            </a:gdLst>
            <a:ahLst/>
            <a:cxnLst>
              <a:cxn ang="T4">
                <a:pos x="T0" y="T1"/>
              </a:cxn>
              <a:cxn ang="T5">
                <a:pos x="T2" y="T3"/>
              </a:cxn>
            </a:cxnLst>
            <a:rect l="0" t="0" r="r" b="b"/>
            <a:pathLst>
              <a:path w="7725" h="2573">
                <a:moveTo>
                  <a:pt x="7725" y="2573"/>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435" name="object 453"/>
          <p:cNvSpPr>
            <a:spLocks/>
          </p:cNvSpPr>
          <p:nvPr/>
        </p:nvSpPr>
        <p:spPr bwMode="auto">
          <a:xfrm>
            <a:off x="5208280" y="2170836"/>
            <a:ext cx="7198" cy="0"/>
          </a:xfrm>
          <a:custGeom>
            <a:avLst/>
            <a:gdLst>
              <a:gd name="T0" fmla="*/ 7938 w 7725"/>
              <a:gd name="T1" fmla="*/ 0 w 7725"/>
              <a:gd name="T2" fmla="*/ 0 60000 65536"/>
              <a:gd name="T3" fmla="*/ 0 60000 65536"/>
            </a:gdLst>
            <a:ahLst/>
            <a:cxnLst>
              <a:cxn ang="T2">
                <a:pos x="T0" y="0"/>
              </a:cxn>
              <a:cxn ang="T3">
                <a:pos x="T1" y="0"/>
              </a:cxn>
            </a:cxnLst>
            <a:rect l="0" t="0" r="r" b="b"/>
            <a:pathLst>
              <a:path w="7725">
                <a:moveTo>
                  <a:pt x="7725" y="0"/>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436" name="object 454"/>
          <p:cNvSpPr>
            <a:spLocks/>
          </p:cNvSpPr>
          <p:nvPr/>
        </p:nvSpPr>
        <p:spPr bwMode="auto">
          <a:xfrm>
            <a:off x="5215478" y="2170837"/>
            <a:ext cx="5758" cy="2879"/>
          </a:xfrm>
          <a:custGeom>
            <a:avLst/>
            <a:gdLst>
              <a:gd name="T0" fmla="*/ 6350 w 7725"/>
              <a:gd name="T1" fmla="*/ 3175 h 2573"/>
              <a:gd name="T2" fmla="*/ 0 w 7725"/>
              <a:gd name="T3" fmla="*/ 0 h 2573"/>
              <a:gd name="T4" fmla="*/ 0 60000 65536"/>
              <a:gd name="T5" fmla="*/ 0 60000 65536"/>
            </a:gdLst>
            <a:ahLst/>
            <a:cxnLst>
              <a:cxn ang="T4">
                <a:pos x="T0" y="T1"/>
              </a:cxn>
              <a:cxn ang="T5">
                <a:pos x="T2" y="T3"/>
              </a:cxn>
            </a:cxnLst>
            <a:rect l="0" t="0" r="r" b="b"/>
            <a:pathLst>
              <a:path w="7725" h="2573">
                <a:moveTo>
                  <a:pt x="7725" y="2573"/>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437" name="object 455"/>
          <p:cNvSpPr>
            <a:spLocks/>
          </p:cNvSpPr>
          <p:nvPr/>
        </p:nvSpPr>
        <p:spPr bwMode="auto">
          <a:xfrm>
            <a:off x="5221236" y="2173715"/>
            <a:ext cx="10076" cy="1440"/>
          </a:xfrm>
          <a:custGeom>
            <a:avLst/>
            <a:gdLst>
              <a:gd name="T0" fmla="*/ 11112 w 10300"/>
              <a:gd name="T1" fmla="*/ 1588 h 2573"/>
              <a:gd name="T2" fmla="*/ 0 w 10300"/>
              <a:gd name="T3" fmla="*/ 0 h 2573"/>
              <a:gd name="T4" fmla="*/ 0 60000 65536"/>
              <a:gd name="T5" fmla="*/ 0 60000 65536"/>
            </a:gdLst>
            <a:ahLst/>
            <a:cxnLst>
              <a:cxn ang="T4">
                <a:pos x="T0" y="T1"/>
              </a:cxn>
              <a:cxn ang="T5">
                <a:pos x="T2" y="T3"/>
              </a:cxn>
            </a:cxnLst>
            <a:rect l="0" t="0" r="r" b="b"/>
            <a:pathLst>
              <a:path w="10300" h="2573">
                <a:moveTo>
                  <a:pt x="10300" y="2573"/>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438" name="object 456"/>
          <p:cNvSpPr>
            <a:spLocks/>
          </p:cNvSpPr>
          <p:nvPr/>
        </p:nvSpPr>
        <p:spPr bwMode="auto">
          <a:xfrm>
            <a:off x="5235631" y="2175156"/>
            <a:ext cx="0" cy="2879"/>
          </a:xfrm>
          <a:custGeom>
            <a:avLst/>
            <a:gdLst>
              <a:gd name="T0" fmla="*/ 3175 h 2573"/>
              <a:gd name="T1" fmla="*/ 0 h 2573"/>
              <a:gd name="T2" fmla="*/ 0 60000 65536"/>
              <a:gd name="T3" fmla="*/ 0 60000 65536"/>
            </a:gdLst>
            <a:ahLst/>
            <a:cxnLst>
              <a:cxn ang="T2">
                <a:pos x="0" y="T0"/>
              </a:cxn>
              <a:cxn ang="T3">
                <a:pos x="0" y="T1"/>
              </a:cxn>
            </a:cxnLst>
            <a:rect l="0" t="0" r="r" b="b"/>
            <a:pathLst>
              <a:path h="2573">
                <a:moveTo>
                  <a:pt x="0" y="2573"/>
                </a:moveTo>
                <a:lnTo>
                  <a:pt x="0" y="0"/>
                </a:lnTo>
              </a:path>
            </a:pathLst>
          </a:custGeom>
          <a:noFill/>
          <a:ln w="1524">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439" name="object 457"/>
          <p:cNvSpPr>
            <a:spLocks/>
          </p:cNvSpPr>
          <p:nvPr/>
        </p:nvSpPr>
        <p:spPr bwMode="auto">
          <a:xfrm>
            <a:off x="5235631" y="2178035"/>
            <a:ext cx="0" cy="2879"/>
          </a:xfrm>
          <a:custGeom>
            <a:avLst/>
            <a:gdLst>
              <a:gd name="T0" fmla="*/ 3175 h 2573"/>
              <a:gd name="T1" fmla="*/ 0 h 2573"/>
              <a:gd name="T2" fmla="*/ 0 60000 65536"/>
              <a:gd name="T3" fmla="*/ 0 60000 65536"/>
            </a:gdLst>
            <a:ahLst/>
            <a:cxnLst>
              <a:cxn ang="T2">
                <a:pos x="0" y="T0"/>
              </a:cxn>
              <a:cxn ang="T3">
                <a:pos x="0" y="T1"/>
              </a:cxn>
            </a:cxnLst>
            <a:rect l="0" t="0" r="r" b="b"/>
            <a:pathLst>
              <a:path h="2573">
                <a:moveTo>
                  <a:pt x="0" y="2573"/>
                </a:moveTo>
                <a:lnTo>
                  <a:pt x="0" y="0"/>
                </a:lnTo>
              </a:path>
            </a:pathLst>
          </a:custGeom>
          <a:noFill/>
          <a:ln w="1524">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440" name="object 458"/>
          <p:cNvSpPr>
            <a:spLocks/>
          </p:cNvSpPr>
          <p:nvPr/>
        </p:nvSpPr>
        <p:spPr bwMode="auto">
          <a:xfrm>
            <a:off x="5235632" y="2180914"/>
            <a:ext cx="1439" cy="1439"/>
          </a:xfrm>
          <a:custGeom>
            <a:avLst/>
            <a:gdLst>
              <a:gd name="T0" fmla="*/ 1587 w 2575"/>
              <a:gd name="T1" fmla="*/ 1587 h 2573"/>
              <a:gd name="T2" fmla="*/ 0 w 2575"/>
              <a:gd name="T3" fmla="*/ 0 h 2573"/>
              <a:gd name="T4" fmla="*/ 0 60000 65536"/>
              <a:gd name="T5" fmla="*/ 0 60000 65536"/>
            </a:gdLst>
            <a:ahLst/>
            <a:cxnLst>
              <a:cxn ang="T4">
                <a:pos x="T0" y="T1"/>
              </a:cxn>
              <a:cxn ang="T5">
                <a:pos x="T2" y="T3"/>
              </a:cxn>
            </a:cxnLst>
            <a:rect l="0" t="0" r="r" b="b"/>
            <a:pathLst>
              <a:path w="2575" h="2573">
                <a:moveTo>
                  <a:pt x="2575" y="2573"/>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441" name="object 459"/>
          <p:cNvSpPr>
            <a:spLocks/>
          </p:cNvSpPr>
          <p:nvPr/>
        </p:nvSpPr>
        <p:spPr bwMode="auto">
          <a:xfrm>
            <a:off x="5239950" y="2182353"/>
            <a:ext cx="0" cy="8637"/>
          </a:xfrm>
          <a:custGeom>
            <a:avLst/>
            <a:gdLst>
              <a:gd name="T0" fmla="*/ 9525 h 9008"/>
              <a:gd name="T1" fmla="*/ 0 h 9008"/>
              <a:gd name="T2" fmla="*/ 0 60000 65536"/>
              <a:gd name="T3" fmla="*/ 0 60000 65536"/>
            </a:gdLst>
            <a:ahLst/>
            <a:cxnLst>
              <a:cxn ang="T2">
                <a:pos x="0" y="T0"/>
              </a:cxn>
              <a:cxn ang="T3">
                <a:pos x="0" y="T1"/>
              </a:cxn>
            </a:cxnLst>
            <a:rect l="0" t="0" r="r" b="b"/>
            <a:pathLst>
              <a:path h="9008">
                <a:moveTo>
                  <a:pt x="0" y="9008"/>
                </a:moveTo>
                <a:lnTo>
                  <a:pt x="0" y="0"/>
                </a:lnTo>
              </a:path>
            </a:pathLst>
          </a:custGeom>
          <a:noFill/>
          <a:ln w="257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442" name="object 460"/>
          <p:cNvSpPr>
            <a:spLocks/>
          </p:cNvSpPr>
          <p:nvPr/>
        </p:nvSpPr>
        <p:spPr bwMode="auto">
          <a:xfrm>
            <a:off x="5237071" y="2185232"/>
            <a:ext cx="2879" cy="1440"/>
          </a:xfrm>
          <a:custGeom>
            <a:avLst/>
            <a:gdLst>
              <a:gd name="T0" fmla="*/ 3175 w 2575"/>
              <a:gd name="T1" fmla="*/ 1588 h 2573"/>
              <a:gd name="T2" fmla="*/ 0 w 2575"/>
              <a:gd name="T3" fmla="*/ 0 h 2573"/>
              <a:gd name="T4" fmla="*/ 0 60000 65536"/>
              <a:gd name="T5" fmla="*/ 0 60000 65536"/>
            </a:gdLst>
            <a:ahLst/>
            <a:cxnLst>
              <a:cxn ang="T4">
                <a:pos x="T0" y="T1"/>
              </a:cxn>
              <a:cxn ang="T5">
                <a:pos x="T2" y="T3"/>
              </a:cxn>
            </a:cxnLst>
            <a:rect l="0" t="0" r="r" b="b"/>
            <a:pathLst>
              <a:path w="2575" h="2573">
                <a:moveTo>
                  <a:pt x="2575" y="2573"/>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443" name="object 461"/>
          <p:cNvSpPr>
            <a:spLocks/>
          </p:cNvSpPr>
          <p:nvPr/>
        </p:nvSpPr>
        <p:spPr bwMode="auto">
          <a:xfrm>
            <a:off x="5239950" y="2186672"/>
            <a:ext cx="2879" cy="2879"/>
          </a:xfrm>
          <a:custGeom>
            <a:avLst/>
            <a:gdLst>
              <a:gd name="T0" fmla="*/ 3175 w 2575"/>
              <a:gd name="T1" fmla="*/ 3175 h 2573"/>
              <a:gd name="T2" fmla="*/ 0 w 2575"/>
              <a:gd name="T3" fmla="*/ 0 h 2573"/>
              <a:gd name="T4" fmla="*/ 0 60000 65536"/>
              <a:gd name="T5" fmla="*/ 0 60000 65536"/>
            </a:gdLst>
            <a:ahLst/>
            <a:cxnLst>
              <a:cxn ang="T4">
                <a:pos x="T0" y="T1"/>
              </a:cxn>
              <a:cxn ang="T5">
                <a:pos x="T2" y="T3"/>
              </a:cxn>
            </a:cxnLst>
            <a:rect l="0" t="0" r="r" b="b"/>
            <a:pathLst>
              <a:path w="2575" h="2573">
                <a:moveTo>
                  <a:pt x="2575" y="2573"/>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444" name="object 462"/>
          <p:cNvSpPr>
            <a:spLocks/>
          </p:cNvSpPr>
          <p:nvPr/>
        </p:nvSpPr>
        <p:spPr bwMode="auto">
          <a:xfrm>
            <a:off x="5244269" y="2186672"/>
            <a:ext cx="2879" cy="2879"/>
          </a:xfrm>
          <a:custGeom>
            <a:avLst/>
            <a:gdLst>
              <a:gd name="T0" fmla="*/ 3175 w 2575"/>
              <a:gd name="T1" fmla="*/ 0 h 2573"/>
              <a:gd name="T2" fmla="*/ 0 w 2575"/>
              <a:gd name="T3" fmla="*/ 3175 h 2573"/>
              <a:gd name="T4" fmla="*/ 0 60000 65536"/>
              <a:gd name="T5" fmla="*/ 0 60000 65536"/>
            </a:gdLst>
            <a:ahLst/>
            <a:cxnLst>
              <a:cxn ang="T4">
                <a:pos x="T0" y="T1"/>
              </a:cxn>
              <a:cxn ang="T5">
                <a:pos x="T2" y="T3"/>
              </a:cxn>
            </a:cxnLst>
            <a:rect l="0" t="0" r="r" b="b"/>
            <a:pathLst>
              <a:path w="2575" h="2573">
                <a:moveTo>
                  <a:pt x="2575" y="0"/>
                </a:moveTo>
                <a:lnTo>
                  <a:pt x="0" y="2573"/>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445" name="object 463"/>
          <p:cNvSpPr>
            <a:spLocks/>
          </p:cNvSpPr>
          <p:nvPr/>
        </p:nvSpPr>
        <p:spPr bwMode="auto">
          <a:xfrm>
            <a:off x="5247148" y="2185232"/>
            <a:ext cx="1439" cy="1440"/>
          </a:xfrm>
          <a:custGeom>
            <a:avLst/>
            <a:gdLst>
              <a:gd name="T0" fmla="*/ 1587 w 2575"/>
              <a:gd name="T1" fmla="*/ 0 h 2573"/>
              <a:gd name="T2" fmla="*/ 0 w 2575"/>
              <a:gd name="T3" fmla="*/ 1588 h 2573"/>
              <a:gd name="T4" fmla="*/ 0 60000 65536"/>
              <a:gd name="T5" fmla="*/ 0 60000 65536"/>
            </a:gdLst>
            <a:ahLst/>
            <a:cxnLst>
              <a:cxn ang="T4">
                <a:pos x="T0" y="T1"/>
              </a:cxn>
              <a:cxn ang="T5">
                <a:pos x="T2" y="T3"/>
              </a:cxn>
            </a:cxnLst>
            <a:rect l="0" t="0" r="r" b="b"/>
            <a:pathLst>
              <a:path w="2575" h="2573">
                <a:moveTo>
                  <a:pt x="2575" y="0"/>
                </a:moveTo>
                <a:lnTo>
                  <a:pt x="0" y="2573"/>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446" name="object 464"/>
          <p:cNvSpPr>
            <a:spLocks/>
          </p:cNvSpPr>
          <p:nvPr/>
        </p:nvSpPr>
        <p:spPr bwMode="auto">
          <a:xfrm>
            <a:off x="5248587" y="2182353"/>
            <a:ext cx="0" cy="2879"/>
          </a:xfrm>
          <a:custGeom>
            <a:avLst/>
            <a:gdLst>
              <a:gd name="T0" fmla="*/ 0 h 2573"/>
              <a:gd name="T1" fmla="*/ 3175 h 2573"/>
              <a:gd name="T2" fmla="*/ 0 60000 65536"/>
              <a:gd name="T3" fmla="*/ 0 60000 65536"/>
            </a:gdLst>
            <a:ahLst/>
            <a:cxnLst>
              <a:cxn ang="T2">
                <a:pos x="0" y="T0"/>
              </a:cxn>
              <a:cxn ang="T3">
                <a:pos x="0" y="T1"/>
              </a:cxn>
            </a:cxnLst>
            <a:rect l="0" t="0" r="r" b="b"/>
            <a:pathLst>
              <a:path h="2573">
                <a:moveTo>
                  <a:pt x="0" y="0"/>
                </a:moveTo>
                <a:lnTo>
                  <a:pt x="0" y="2573"/>
                </a:lnTo>
              </a:path>
            </a:pathLst>
          </a:custGeom>
          <a:noFill/>
          <a:ln w="1524">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447" name="object 465"/>
          <p:cNvSpPr>
            <a:spLocks/>
          </p:cNvSpPr>
          <p:nvPr/>
        </p:nvSpPr>
        <p:spPr bwMode="auto">
          <a:xfrm>
            <a:off x="5248587" y="2180914"/>
            <a:ext cx="0" cy="1439"/>
          </a:xfrm>
          <a:custGeom>
            <a:avLst/>
            <a:gdLst>
              <a:gd name="T0" fmla="*/ 0 h 2573"/>
              <a:gd name="T1" fmla="*/ 1587 h 2573"/>
              <a:gd name="T2" fmla="*/ 0 60000 65536"/>
              <a:gd name="T3" fmla="*/ 0 60000 65536"/>
            </a:gdLst>
            <a:ahLst/>
            <a:cxnLst>
              <a:cxn ang="T2">
                <a:pos x="0" y="T0"/>
              </a:cxn>
              <a:cxn ang="T3">
                <a:pos x="0" y="T1"/>
              </a:cxn>
            </a:cxnLst>
            <a:rect l="0" t="0" r="r" b="b"/>
            <a:pathLst>
              <a:path h="2573">
                <a:moveTo>
                  <a:pt x="0" y="0"/>
                </a:moveTo>
                <a:lnTo>
                  <a:pt x="0" y="2573"/>
                </a:lnTo>
              </a:path>
            </a:pathLst>
          </a:custGeom>
          <a:noFill/>
          <a:ln w="1524">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448" name="object 466"/>
          <p:cNvSpPr>
            <a:spLocks/>
          </p:cNvSpPr>
          <p:nvPr/>
        </p:nvSpPr>
        <p:spPr bwMode="auto">
          <a:xfrm>
            <a:off x="5248587" y="2175155"/>
            <a:ext cx="0" cy="5758"/>
          </a:xfrm>
          <a:custGeom>
            <a:avLst/>
            <a:gdLst>
              <a:gd name="T0" fmla="*/ 0 h 5147"/>
              <a:gd name="T1" fmla="*/ 6350 h 5147"/>
              <a:gd name="T2" fmla="*/ 0 60000 65536"/>
              <a:gd name="T3" fmla="*/ 0 60000 65536"/>
            </a:gdLst>
            <a:ahLst/>
            <a:cxnLst>
              <a:cxn ang="T2">
                <a:pos x="0" y="T0"/>
              </a:cxn>
              <a:cxn ang="T3">
                <a:pos x="0" y="T1"/>
              </a:cxn>
            </a:cxnLst>
            <a:rect l="0" t="0" r="r" b="b"/>
            <a:pathLst>
              <a:path h="5147">
                <a:moveTo>
                  <a:pt x="0" y="0"/>
                </a:moveTo>
                <a:lnTo>
                  <a:pt x="0" y="5147"/>
                </a:lnTo>
              </a:path>
            </a:pathLst>
          </a:custGeom>
          <a:noFill/>
          <a:ln w="1524">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449" name="object 467"/>
          <p:cNvSpPr>
            <a:spLocks/>
          </p:cNvSpPr>
          <p:nvPr/>
        </p:nvSpPr>
        <p:spPr bwMode="auto">
          <a:xfrm>
            <a:off x="5248587" y="2170837"/>
            <a:ext cx="0" cy="4319"/>
          </a:xfrm>
          <a:custGeom>
            <a:avLst/>
            <a:gdLst>
              <a:gd name="T0" fmla="*/ 0 h 5147"/>
              <a:gd name="T1" fmla="*/ 4763 h 5147"/>
              <a:gd name="T2" fmla="*/ 0 60000 65536"/>
              <a:gd name="T3" fmla="*/ 0 60000 65536"/>
            </a:gdLst>
            <a:ahLst/>
            <a:cxnLst>
              <a:cxn ang="T2">
                <a:pos x="0" y="T0"/>
              </a:cxn>
              <a:cxn ang="T3">
                <a:pos x="0" y="T1"/>
              </a:cxn>
            </a:cxnLst>
            <a:rect l="0" t="0" r="r" b="b"/>
            <a:pathLst>
              <a:path h="5147">
                <a:moveTo>
                  <a:pt x="0" y="0"/>
                </a:moveTo>
                <a:lnTo>
                  <a:pt x="0" y="5147"/>
                </a:lnTo>
              </a:path>
            </a:pathLst>
          </a:custGeom>
          <a:noFill/>
          <a:ln w="1524">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450" name="object 468"/>
          <p:cNvSpPr>
            <a:spLocks/>
          </p:cNvSpPr>
          <p:nvPr/>
        </p:nvSpPr>
        <p:spPr bwMode="auto">
          <a:xfrm>
            <a:off x="5247148" y="2169398"/>
            <a:ext cx="1439" cy="1439"/>
          </a:xfrm>
          <a:custGeom>
            <a:avLst/>
            <a:gdLst>
              <a:gd name="T0" fmla="*/ 0 w 2575"/>
              <a:gd name="T1" fmla="*/ 0 h 2573"/>
              <a:gd name="T2" fmla="*/ 1587 w 2575"/>
              <a:gd name="T3" fmla="*/ 1587 h 2573"/>
              <a:gd name="T4" fmla="*/ 0 60000 65536"/>
              <a:gd name="T5" fmla="*/ 0 60000 65536"/>
            </a:gdLst>
            <a:ahLst/>
            <a:cxnLst>
              <a:cxn ang="T4">
                <a:pos x="T0" y="T1"/>
              </a:cxn>
              <a:cxn ang="T5">
                <a:pos x="T2" y="T3"/>
              </a:cxn>
            </a:cxnLst>
            <a:rect l="0" t="0" r="r" b="b"/>
            <a:pathLst>
              <a:path w="2575" h="2573">
                <a:moveTo>
                  <a:pt x="0" y="0"/>
                </a:moveTo>
                <a:lnTo>
                  <a:pt x="2575" y="2573"/>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451" name="object 469"/>
          <p:cNvSpPr>
            <a:spLocks/>
          </p:cNvSpPr>
          <p:nvPr/>
        </p:nvSpPr>
        <p:spPr bwMode="auto">
          <a:xfrm>
            <a:off x="5244269" y="2166519"/>
            <a:ext cx="2879" cy="2879"/>
          </a:xfrm>
          <a:custGeom>
            <a:avLst/>
            <a:gdLst>
              <a:gd name="T0" fmla="*/ 0 w 2575"/>
              <a:gd name="T1" fmla="*/ 0 h 2573"/>
              <a:gd name="T2" fmla="*/ 3175 w 2575"/>
              <a:gd name="T3" fmla="*/ 3175 h 2573"/>
              <a:gd name="T4" fmla="*/ 0 60000 65536"/>
              <a:gd name="T5" fmla="*/ 0 60000 65536"/>
            </a:gdLst>
            <a:ahLst/>
            <a:cxnLst>
              <a:cxn ang="T4">
                <a:pos x="T0" y="T1"/>
              </a:cxn>
              <a:cxn ang="T5">
                <a:pos x="T2" y="T3"/>
              </a:cxn>
            </a:cxnLst>
            <a:rect l="0" t="0" r="r" b="b"/>
            <a:pathLst>
              <a:path w="2575" h="2573">
                <a:moveTo>
                  <a:pt x="0" y="0"/>
                </a:moveTo>
                <a:lnTo>
                  <a:pt x="2575" y="2573"/>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452" name="object 470"/>
          <p:cNvSpPr>
            <a:spLocks/>
          </p:cNvSpPr>
          <p:nvPr/>
        </p:nvSpPr>
        <p:spPr bwMode="auto">
          <a:xfrm>
            <a:off x="5239950" y="2163639"/>
            <a:ext cx="4319" cy="2879"/>
          </a:xfrm>
          <a:custGeom>
            <a:avLst/>
            <a:gdLst>
              <a:gd name="T0" fmla="*/ 0 w 5150"/>
              <a:gd name="T1" fmla="*/ 0 h 2573"/>
              <a:gd name="T2" fmla="*/ 4763 w 5150"/>
              <a:gd name="T3" fmla="*/ 3175 h 2573"/>
              <a:gd name="T4" fmla="*/ 0 60000 65536"/>
              <a:gd name="T5" fmla="*/ 0 60000 65536"/>
            </a:gdLst>
            <a:ahLst/>
            <a:cxnLst>
              <a:cxn ang="T4">
                <a:pos x="T0" y="T1"/>
              </a:cxn>
              <a:cxn ang="T5">
                <a:pos x="T2" y="T3"/>
              </a:cxn>
            </a:cxnLst>
            <a:rect l="0" t="0" r="r" b="b"/>
            <a:pathLst>
              <a:path w="5150" h="2573">
                <a:moveTo>
                  <a:pt x="0" y="0"/>
                </a:moveTo>
                <a:lnTo>
                  <a:pt x="5150" y="2573"/>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453" name="object 471"/>
          <p:cNvSpPr>
            <a:spLocks/>
          </p:cNvSpPr>
          <p:nvPr/>
        </p:nvSpPr>
        <p:spPr bwMode="auto">
          <a:xfrm>
            <a:off x="5235632" y="2162199"/>
            <a:ext cx="4318" cy="1440"/>
          </a:xfrm>
          <a:custGeom>
            <a:avLst/>
            <a:gdLst>
              <a:gd name="T0" fmla="*/ 0 w 5150"/>
              <a:gd name="T1" fmla="*/ 0 h 2573"/>
              <a:gd name="T2" fmla="*/ 4762 w 5150"/>
              <a:gd name="T3" fmla="*/ 1588 h 2573"/>
              <a:gd name="T4" fmla="*/ 0 60000 65536"/>
              <a:gd name="T5" fmla="*/ 0 60000 65536"/>
            </a:gdLst>
            <a:ahLst/>
            <a:cxnLst>
              <a:cxn ang="T4">
                <a:pos x="T0" y="T1"/>
              </a:cxn>
              <a:cxn ang="T5">
                <a:pos x="T2" y="T3"/>
              </a:cxn>
            </a:cxnLst>
            <a:rect l="0" t="0" r="r" b="b"/>
            <a:pathLst>
              <a:path w="5150" h="2573">
                <a:moveTo>
                  <a:pt x="0" y="0"/>
                </a:moveTo>
                <a:lnTo>
                  <a:pt x="5150" y="2573"/>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454" name="object 472"/>
          <p:cNvSpPr>
            <a:spLocks/>
          </p:cNvSpPr>
          <p:nvPr/>
        </p:nvSpPr>
        <p:spPr bwMode="auto">
          <a:xfrm>
            <a:off x="5231313" y="2159320"/>
            <a:ext cx="4319" cy="2879"/>
          </a:xfrm>
          <a:custGeom>
            <a:avLst/>
            <a:gdLst>
              <a:gd name="T0" fmla="*/ 0 w 5150"/>
              <a:gd name="T1" fmla="*/ 0 h 2573"/>
              <a:gd name="T2" fmla="*/ 4763 w 5150"/>
              <a:gd name="T3" fmla="*/ 3175 h 2573"/>
              <a:gd name="T4" fmla="*/ 0 60000 65536"/>
              <a:gd name="T5" fmla="*/ 0 60000 65536"/>
            </a:gdLst>
            <a:ahLst/>
            <a:cxnLst>
              <a:cxn ang="T4">
                <a:pos x="T0" y="T1"/>
              </a:cxn>
              <a:cxn ang="T5">
                <a:pos x="T2" y="T3"/>
              </a:cxn>
            </a:cxnLst>
            <a:rect l="0" t="0" r="r" b="b"/>
            <a:pathLst>
              <a:path w="5150" h="2573">
                <a:moveTo>
                  <a:pt x="0" y="0"/>
                </a:moveTo>
                <a:lnTo>
                  <a:pt x="5150" y="2573"/>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455" name="object 473"/>
          <p:cNvSpPr>
            <a:spLocks/>
          </p:cNvSpPr>
          <p:nvPr/>
        </p:nvSpPr>
        <p:spPr bwMode="auto">
          <a:xfrm>
            <a:off x="5225554" y="2157881"/>
            <a:ext cx="5758" cy="1439"/>
          </a:xfrm>
          <a:custGeom>
            <a:avLst/>
            <a:gdLst>
              <a:gd name="T0" fmla="*/ 0 w 5150"/>
              <a:gd name="T1" fmla="*/ 0 h 2573"/>
              <a:gd name="T2" fmla="*/ 6350 w 5150"/>
              <a:gd name="T3" fmla="*/ 1587 h 2573"/>
              <a:gd name="T4" fmla="*/ 0 60000 65536"/>
              <a:gd name="T5" fmla="*/ 0 60000 65536"/>
            </a:gdLst>
            <a:ahLst/>
            <a:cxnLst>
              <a:cxn ang="T4">
                <a:pos x="T0" y="T1"/>
              </a:cxn>
              <a:cxn ang="T5">
                <a:pos x="T2" y="T3"/>
              </a:cxn>
            </a:cxnLst>
            <a:rect l="0" t="0" r="r" b="b"/>
            <a:pathLst>
              <a:path w="5150" h="2573">
                <a:moveTo>
                  <a:pt x="0" y="0"/>
                </a:moveTo>
                <a:lnTo>
                  <a:pt x="5150" y="2573"/>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456" name="object 474"/>
          <p:cNvSpPr>
            <a:spLocks/>
          </p:cNvSpPr>
          <p:nvPr/>
        </p:nvSpPr>
        <p:spPr bwMode="auto">
          <a:xfrm>
            <a:off x="5216917" y="2155002"/>
            <a:ext cx="8637" cy="2879"/>
          </a:xfrm>
          <a:custGeom>
            <a:avLst/>
            <a:gdLst>
              <a:gd name="T0" fmla="*/ 0 w 10300"/>
              <a:gd name="T1" fmla="*/ 0 h 2573"/>
              <a:gd name="T2" fmla="*/ 9525 w 10300"/>
              <a:gd name="T3" fmla="*/ 3175 h 2573"/>
              <a:gd name="T4" fmla="*/ 0 60000 65536"/>
              <a:gd name="T5" fmla="*/ 0 60000 65536"/>
            </a:gdLst>
            <a:ahLst/>
            <a:cxnLst>
              <a:cxn ang="T4">
                <a:pos x="T0" y="T1"/>
              </a:cxn>
              <a:cxn ang="T5">
                <a:pos x="T2" y="T3"/>
              </a:cxn>
            </a:cxnLst>
            <a:rect l="0" t="0" r="r" b="b"/>
            <a:pathLst>
              <a:path w="10300" h="2573">
                <a:moveTo>
                  <a:pt x="0" y="0"/>
                </a:moveTo>
                <a:lnTo>
                  <a:pt x="10300" y="2573"/>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457" name="object 475"/>
          <p:cNvSpPr>
            <a:spLocks/>
          </p:cNvSpPr>
          <p:nvPr/>
        </p:nvSpPr>
        <p:spPr bwMode="auto">
          <a:xfrm>
            <a:off x="5215478" y="2155002"/>
            <a:ext cx="1439" cy="0"/>
          </a:xfrm>
          <a:custGeom>
            <a:avLst/>
            <a:gdLst>
              <a:gd name="T0" fmla="*/ 0 w 2575"/>
              <a:gd name="T1" fmla="*/ 1587 w 2575"/>
              <a:gd name="T2" fmla="*/ 0 60000 65536"/>
              <a:gd name="T3" fmla="*/ 0 60000 65536"/>
            </a:gdLst>
            <a:ahLst/>
            <a:cxnLst>
              <a:cxn ang="T2">
                <a:pos x="T0" y="0"/>
              </a:cxn>
              <a:cxn ang="T3">
                <a:pos x="T1" y="0"/>
              </a:cxn>
            </a:cxnLst>
            <a:rect l="0" t="0" r="r" b="b"/>
            <a:pathLst>
              <a:path w="2575">
                <a:moveTo>
                  <a:pt x="0" y="0"/>
                </a:moveTo>
                <a:lnTo>
                  <a:pt x="2575"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458" name="object 476"/>
          <p:cNvSpPr>
            <a:spLocks/>
          </p:cNvSpPr>
          <p:nvPr/>
        </p:nvSpPr>
        <p:spPr bwMode="auto">
          <a:xfrm>
            <a:off x="5208280" y="2153562"/>
            <a:ext cx="7198" cy="1440"/>
          </a:xfrm>
          <a:custGeom>
            <a:avLst/>
            <a:gdLst>
              <a:gd name="T0" fmla="*/ 0 w 7725"/>
              <a:gd name="T1" fmla="*/ 0 h 2573"/>
              <a:gd name="T2" fmla="*/ 7938 w 7725"/>
              <a:gd name="T3" fmla="*/ 1588 h 2573"/>
              <a:gd name="T4" fmla="*/ 0 60000 65536"/>
              <a:gd name="T5" fmla="*/ 0 60000 65536"/>
            </a:gdLst>
            <a:ahLst/>
            <a:cxnLst>
              <a:cxn ang="T4">
                <a:pos x="T0" y="T1"/>
              </a:cxn>
              <a:cxn ang="T5">
                <a:pos x="T2" y="T3"/>
              </a:cxn>
            </a:cxnLst>
            <a:rect l="0" t="0" r="r" b="b"/>
            <a:pathLst>
              <a:path w="7725" h="2573">
                <a:moveTo>
                  <a:pt x="0" y="0"/>
                </a:moveTo>
                <a:lnTo>
                  <a:pt x="7725" y="2573"/>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459" name="object 477"/>
          <p:cNvSpPr>
            <a:spLocks/>
          </p:cNvSpPr>
          <p:nvPr/>
        </p:nvSpPr>
        <p:spPr bwMode="auto">
          <a:xfrm>
            <a:off x="5201083" y="2153562"/>
            <a:ext cx="7197" cy="0"/>
          </a:xfrm>
          <a:custGeom>
            <a:avLst/>
            <a:gdLst>
              <a:gd name="T0" fmla="*/ 0 w 7725"/>
              <a:gd name="T1" fmla="*/ 7937 w 7725"/>
              <a:gd name="T2" fmla="*/ 0 60000 65536"/>
              <a:gd name="T3" fmla="*/ 0 60000 65536"/>
            </a:gdLst>
            <a:ahLst/>
            <a:cxnLst>
              <a:cxn ang="T2">
                <a:pos x="T0" y="0"/>
              </a:cxn>
              <a:cxn ang="T3">
                <a:pos x="T1" y="0"/>
              </a:cxn>
            </a:cxnLst>
            <a:rect l="0" t="0" r="r" b="b"/>
            <a:pathLst>
              <a:path w="7725">
                <a:moveTo>
                  <a:pt x="0" y="0"/>
                </a:moveTo>
                <a:lnTo>
                  <a:pt x="7725"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460" name="object 478"/>
          <p:cNvSpPr>
            <a:spLocks/>
          </p:cNvSpPr>
          <p:nvPr/>
        </p:nvSpPr>
        <p:spPr bwMode="auto">
          <a:xfrm>
            <a:off x="5196764" y="2153562"/>
            <a:ext cx="4319" cy="0"/>
          </a:xfrm>
          <a:custGeom>
            <a:avLst/>
            <a:gdLst>
              <a:gd name="T0" fmla="*/ 0 w 5150"/>
              <a:gd name="T1" fmla="*/ 4763 w 5150"/>
              <a:gd name="T2" fmla="*/ 0 60000 65536"/>
              <a:gd name="T3" fmla="*/ 0 60000 65536"/>
            </a:gdLst>
            <a:ahLst/>
            <a:cxnLst>
              <a:cxn ang="T2">
                <a:pos x="T0" y="0"/>
              </a:cxn>
              <a:cxn ang="T3">
                <a:pos x="T1" y="0"/>
              </a:cxn>
            </a:cxnLst>
            <a:rect l="0" t="0" r="r" b="b"/>
            <a:pathLst>
              <a:path w="5150">
                <a:moveTo>
                  <a:pt x="0" y="0"/>
                </a:moveTo>
                <a:lnTo>
                  <a:pt x="515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461" name="object 479"/>
          <p:cNvSpPr>
            <a:spLocks/>
          </p:cNvSpPr>
          <p:nvPr/>
        </p:nvSpPr>
        <p:spPr bwMode="auto">
          <a:xfrm>
            <a:off x="5192445" y="2153562"/>
            <a:ext cx="4318" cy="0"/>
          </a:xfrm>
          <a:custGeom>
            <a:avLst/>
            <a:gdLst>
              <a:gd name="T0" fmla="*/ 0 w 5150"/>
              <a:gd name="T1" fmla="*/ 4762 w 5150"/>
              <a:gd name="T2" fmla="*/ 0 60000 65536"/>
              <a:gd name="T3" fmla="*/ 0 60000 65536"/>
            </a:gdLst>
            <a:ahLst/>
            <a:cxnLst>
              <a:cxn ang="T2">
                <a:pos x="T0" y="0"/>
              </a:cxn>
              <a:cxn ang="T3">
                <a:pos x="T1" y="0"/>
              </a:cxn>
            </a:cxnLst>
            <a:rect l="0" t="0" r="r" b="b"/>
            <a:pathLst>
              <a:path w="5150">
                <a:moveTo>
                  <a:pt x="0" y="0"/>
                </a:moveTo>
                <a:lnTo>
                  <a:pt x="515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462" name="object 480"/>
          <p:cNvSpPr>
            <a:spLocks/>
          </p:cNvSpPr>
          <p:nvPr/>
        </p:nvSpPr>
        <p:spPr bwMode="auto">
          <a:xfrm>
            <a:off x="5185247" y="2153562"/>
            <a:ext cx="7198" cy="1440"/>
          </a:xfrm>
          <a:custGeom>
            <a:avLst/>
            <a:gdLst>
              <a:gd name="T0" fmla="*/ 0 w 7725"/>
              <a:gd name="T1" fmla="*/ 1588 h 2573"/>
              <a:gd name="T2" fmla="*/ 7938 w 7725"/>
              <a:gd name="T3" fmla="*/ 0 h 2573"/>
              <a:gd name="T4" fmla="*/ 0 60000 65536"/>
              <a:gd name="T5" fmla="*/ 0 60000 65536"/>
            </a:gdLst>
            <a:ahLst/>
            <a:cxnLst>
              <a:cxn ang="T4">
                <a:pos x="T0" y="T1"/>
              </a:cxn>
              <a:cxn ang="T5">
                <a:pos x="T2" y="T3"/>
              </a:cxn>
            </a:cxnLst>
            <a:rect l="0" t="0" r="r" b="b"/>
            <a:pathLst>
              <a:path w="7725" h="2573">
                <a:moveTo>
                  <a:pt x="0" y="2573"/>
                </a:moveTo>
                <a:lnTo>
                  <a:pt x="7725"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463" name="object 481"/>
          <p:cNvSpPr>
            <a:spLocks/>
          </p:cNvSpPr>
          <p:nvPr/>
        </p:nvSpPr>
        <p:spPr bwMode="auto">
          <a:xfrm>
            <a:off x="5178050" y="2155002"/>
            <a:ext cx="7197" cy="0"/>
          </a:xfrm>
          <a:custGeom>
            <a:avLst/>
            <a:gdLst>
              <a:gd name="T0" fmla="*/ 0 w 7725"/>
              <a:gd name="T1" fmla="*/ 7937 w 7725"/>
              <a:gd name="T2" fmla="*/ 0 60000 65536"/>
              <a:gd name="T3" fmla="*/ 0 60000 65536"/>
            </a:gdLst>
            <a:ahLst/>
            <a:cxnLst>
              <a:cxn ang="T2">
                <a:pos x="T0" y="0"/>
              </a:cxn>
              <a:cxn ang="T3">
                <a:pos x="T1" y="0"/>
              </a:cxn>
            </a:cxnLst>
            <a:rect l="0" t="0" r="r" b="b"/>
            <a:pathLst>
              <a:path w="7725">
                <a:moveTo>
                  <a:pt x="0" y="0"/>
                </a:moveTo>
                <a:lnTo>
                  <a:pt x="7725"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464" name="object 482"/>
          <p:cNvSpPr>
            <a:spLocks/>
          </p:cNvSpPr>
          <p:nvPr/>
        </p:nvSpPr>
        <p:spPr bwMode="auto">
          <a:xfrm>
            <a:off x="5172291" y="2155002"/>
            <a:ext cx="5758" cy="2879"/>
          </a:xfrm>
          <a:custGeom>
            <a:avLst/>
            <a:gdLst>
              <a:gd name="T0" fmla="*/ 0 w 7725"/>
              <a:gd name="T1" fmla="*/ 3175 h 2573"/>
              <a:gd name="T2" fmla="*/ 6350 w 7725"/>
              <a:gd name="T3" fmla="*/ 0 h 2573"/>
              <a:gd name="T4" fmla="*/ 0 60000 65536"/>
              <a:gd name="T5" fmla="*/ 0 60000 65536"/>
            </a:gdLst>
            <a:ahLst/>
            <a:cxnLst>
              <a:cxn ang="T4">
                <a:pos x="T0" y="T1"/>
              </a:cxn>
              <a:cxn ang="T5">
                <a:pos x="T2" y="T3"/>
              </a:cxn>
            </a:cxnLst>
            <a:rect l="0" t="0" r="r" b="b"/>
            <a:pathLst>
              <a:path w="7725" h="2573">
                <a:moveTo>
                  <a:pt x="0" y="2573"/>
                </a:moveTo>
                <a:lnTo>
                  <a:pt x="7725"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465" name="object 483"/>
          <p:cNvSpPr>
            <a:spLocks/>
          </p:cNvSpPr>
          <p:nvPr/>
        </p:nvSpPr>
        <p:spPr bwMode="auto">
          <a:xfrm>
            <a:off x="5165093" y="2157881"/>
            <a:ext cx="7198" cy="1439"/>
          </a:xfrm>
          <a:custGeom>
            <a:avLst/>
            <a:gdLst>
              <a:gd name="T0" fmla="*/ 0 w 7725"/>
              <a:gd name="T1" fmla="*/ 1587 h 2573"/>
              <a:gd name="T2" fmla="*/ 7938 w 7725"/>
              <a:gd name="T3" fmla="*/ 0 h 2573"/>
              <a:gd name="T4" fmla="*/ 0 60000 65536"/>
              <a:gd name="T5" fmla="*/ 0 60000 65536"/>
            </a:gdLst>
            <a:ahLst/>
            <a:cxnLst>
              <a:cxn ang="T4">
                <a:pos x="T0" y="T1"/>
              </a:cxn>
              <a:cxn ang="T5">
                <a:pos x="T2" y="T3"/>
              </a:cxn>
            </a:cxnLst>
            <a:rect l="0" t="0" r="r" b="b"/>
            <a:pathLst>
              <a:path w="7725" h="2573">
                <a:moveTo>
                  <a:pt x="0" y="2573"/>
                </a:moveTo>
                <a:lnTo>
                  <a:pt x="7725"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466" name="object 484"/>
          <p:cNvSpPr>
            <a:spLocks/>
          </p:cNvSpPr>
          <p:nvPr/>
        </p:nvSpPr>
        <p:spPr bwMode="auto">
          <a:xfrm>
            <a:off x="5160775" y="2159320"/>
            <a:ext cx="4318" cy="2879"/>
          </a:xfrm>
          <a:custGeom>
            <a:avLst/>
            <a:gdLst>
              <a:gd name="T0" fmla="*/ 0 w 5150"/>
              <a:gd name="T1" fmla="*/ 3175 h 2573"/>
              <a:gd name="T2" fmla="*/ 4762 w 5150"/>
              <a:gd name="T3" fmla="*/ 0 h 2573"/>
              <a:gd name="T4" fmla="*/ 0 60000 65536"/>
              <a:gd name="T5" fmla="*/ 0 60000 65536"/>
            </a:gdLst>
            <a:ahLst/>
            <a:cxnLst>
              <a:cxn ang="T4">
                <a:pos x="T0" y="T1"/>
              </a:cxn>
              <a:cxn ang="T5">
                <a:pos x="T2" y="T3"/>
              </a:cxn>
            </a:cxnLst>
            <a:rect l="0" t="0" r="r" b="b"/>
            <a:pathLst>
              <a:path w="5150" h="2573">
                <a:moveTo>
                  <a:pt x="0" y="2573"/>
                </a:moveTo>
                <a:lnTo>
                  <a:pt x="515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467" name="object 485"/>
          <p:cNvSpPr>
            <a:spLocks/>
          </p:cNvSpPr>
          <p:nvPr/>
        </p:nvSpPr>
        <p:spPr bwMode="auto">
          <a:xfrm>
            <a:off x="5156456" y="2162199"/>
            <a:ext cx="4319" cy="4319"/>
          </a:xfrm>
          <a:custGeom>
            <a:avLst/>
            <a:gdLst>
              <a:gd name="T0" fmla="*/ 0 w 5150"/>
              <a:gd name="T1" fmla="*/ 4763 h 5147"/>
              <a:gd name="T2" fmla="*/ 4763 w 5150"/>
              <a:gd name="T3" fmla="*/ 0 h 5147"/>
              <a:gd name="T4" fmla="*/ 0 60000 65536"/>
              <a:gd name="T5" fmla="*/ 0 60000 65536"/>
            </a:gdLst>
            <a:ahLst/>
            <a:cxnLst>
              <a:cxn ang="T4">
                <a:pos x="T0" y="T1"/>
              </a:cxn>
              <a:cxn ang="T5">
                <a:pos x="T2" y="T3"/>
              </a:cxn>
            </a:cxnLst>
            <a:rect l="0" t="0" r="r" b="b"/>
            <a:pathLst>
              <a:path w="5150" h="5147">
                <a:moveTo>
                  <a:pt x="0" y="5147"/>
                </a:moveTo>
                <a:lnTo>
                  <a:pt x="515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468" name="object 486"/>
          <p:cNvSpPr>
            <a:spLocks/>
          </p:cNvSpPr>
          <p:nvPr/>
        </p:nvSpPr>
        <p:spPr bwMode="auto">
          <a:xfrm>
            <a:off x="5153577" y="2166519"/>
            <a:ext cx="2879" cy="2879"/>
          </a:xfrm>
          <a:custGeom>
            <a:avLst/>
            <a:gdLst>
              <a:gd name="T0" fmla="*/ 0 w 2575"/>
              <a:gd name="T1" fmla="*/ 3175 h 2573"/>
              <a:gd name="T2" fmla="*/ 3175 w 2575"/>
              <a:gd name="T3" fmla="*/ 0 h 2573"/>
              <a:gd name="T4" fmla="*/ 0 60000 65536"/>
              <a:gd name="T5" fmla="*/ 0 60000 65536"/>
            </a:gdLst>
            <a:ahLst/>
            <a:cxnLst>
              <a:cxn ang="T4">
                <a:pos x="T0" y="T1"/>
              </a:cxn>
              <a:cxn ang="T5">
                <a:pos x="T2" y="T3"/>
              </a:cxn>
            </a:cxnLst>
            <a:rect l="0" t="0" r="r" b="b"/>
            <a:pathLst>
              <a:path w="2575" h="2573">
                <a:moveTo>
                  <a:pt x="0" y="2573"/>
                </a:moveTo>
                <a:lnTo>
                  <a:pt x="2575"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469" name="object 487"/>
          <p:cNvSpPr>
            <a:spLocks/>
          </p:cNvSpPr>
          <p:nvPr/>
        </p:nvSpPr>
        <p:spPr bwMode="auto">
          <a:xfrm>
            <a:off x="5150698" y="2169397"/>
            <a:ext cx="2879" cy="4318"/>
          </a:xfrm>
          <a:custGeom>
            <a:avLst/>
            <a:gdLst>
              <a:gd name="T0" fmla="*/ 0 w 2575"/>
              <a:gd name="T1" fmla="*/ 4762 h 5147"/>
              <a:gd name="T2" fmla="*/ 3175 w 2575"/>
              <a:gd name="T3" fmla="*/ 0 h 5147"/>
              <a:gd name="T4" fmla="*/ 0 60000 65536"/>
              <a:gd name="T5" fmla="*/ 0 60000 65536"/>
            </a:gdLst>
            <a:ahLst/>
            <a:cxnLst>
              <a:cxn ang="T4">
                <a:pos x="T0" y="T1"/>
              </a:cxn>
              <a:cxn ang="T5">
                <a:pos x="T2" y="T3"/>
              </a:cxn>
            </a:cxnLst>
            <a:rect l="0" t="0" r="r" b="b"/>
            <a:pathLst>
              <a:path w="2575" h="5147">
                <a:moveTo>
                  <a:pt x="0" y="5147"/>
                </a:moveTo>
                <a:lnTo>
                  <a:pt x="2575"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470" name="object 488"/>
          <p:cNvSpPr>
            <a:spLocks/>
          </p:cNvSpPr>
          <p:nvPr/>
        </p:nvSpPr>
        <p:spPr bwMode="auto">
          <a:xfrm>
            <a:off x="5149259" y="2173716"/>
            <a:ext cx="1439" cy="4319"/>
          </a:xfrm>
          <a:custGeom>
            <a:avLst/>
            <a:gdLst>
              <a:gd name="T0" fmla="*/ 0 w 2575"/>
              <a:gd name="T1" fmla="*/ 4763 h 5147"/>
              <a:gd name="T2" fmla="*/ 1587 w 2575"/>
              <a:gd name="T3" fmla="*/ 0 h 5147"/>
              <a:gd name="T4" fmla="*/ 0 60000 65536"/>
              <a:gd name="T5" fmla="*/ 0 60000 65536"/>
            </a:gdLst>
            <a:ahLst/>
            <a:cxnLst>
              <a:cxn ang="T4">
                <a:pos x="T0" y="T1"/>
              </a:cxn>
              <a:cxn ang="T5">
                <a:pos x="T2" y="T3"/>
              </a:cxn>
            </a:cxnLst>
            <a:rect l="0" t="0" r="r" b="b"/>
            <a:pathLst>
              <a:path w="2575" h="5147">
                <a:moveTo>
                  <a:pt x="0" y="5147"/>
                </a:moveTo>
                <a:lnTo>
                  <a:pt x="2575"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471" name="object 489"/>
          <p:cNvSpPr>
            <a:spLocks/>
          </p:cNvSpPr>
          <p:nvPr/>
        </p:nvSpPr>
        <p:spPr bwMode="auto">
          <a:xfrm>
            <a:off x="5150698" y="2178035"/>
            <a:ext cx="0" cy="12955"/>
          </a:xfrm>
          <a:custGeom>
            <a:avLst/>
            <a:gdLst>
              <a:gd name="T0" fmla="*/ 14287 h 14155"/>
              <a:gd name="T1" fmla="*/ 0 h 14155"/>
              <a:gd name="T2" fmla="*/ 0 60000 65536"/>
              <a:gd name="T3" fmla="*/ 0 60000 65536"/>
            </a:gdLst>
            <a:ahLst/>
            <a:cxnLst>
              <a:cxn ang="T2">
                <a:pos x="0" y="T0"/>
              </a:cxn>
              <a:cxn ang="T3">
                <a:pos x="0" y="T1"/>
              </a:cxn>
            </a:cxnLst>
            <a:rect l="0" t="0" r="r" b="b"/>
            <a:pathLst>
              <a:path h="14155">
                <a:moveTo>
                  <a:pt x="0" y="14155"/>
                </a:moveTo>
                <a:lnTo>
                  <a:pt x="0" y="0"/>
                </a:lnTo>
              </a:path>
            </a:pathLst>
          </a:custGeom>
          <a:noFill/>
          <a:ln w="257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472" name="object 490"/>
          <p:cNvSpPr>
            <a:spLocks/>
          </p:cNvSpPr>
          <p:nvPr/>
        </p:nvSpPr>
        <p:spPr bwMode="auto">
          <a:xfrm>
            <a:off x="5150698" y="2175155"/>
            <a:ext cx="2879" cy="5758"/>
          </a:xfrm>
          <a:custGeom>
            <a:avLst/>
            <a:gdLst>
              <a:gd name="T0" fmla="*/ 3175 w 2575"/>
              <a:gd name="T1" fmla="*/ 0 h 5147"/>
              <a:gd name="T2" fmla="*/ 0 w 2575"/>
              <a:gd name="T3" fmla="*/ 6350 h 5147"/>
              <a:gd name="T4" fmla="*/ 0 60000 65536"/>
              <a:gd name="T5" fmla="*/ 0 60000 65536"/>
            </a:gdLst>
            <a:ahLst/>
            <a:cxnLst>
              <a:cxn ang="T4">
                <a:pos x="T0" y="T1"/>
              </a:cxn>
              <a:cxn ang="T5">
                <a:pos x="T2" y="T3"/>
              </a:cxn>
            </a:cxnLst>
            <a:rect l="0" t="0" r="r" b="b"/>
            <a:pathLst>
              <a:path w="2575" h="5147">
                <a:moveTo>
                  <a:pt x="2575" y="0"/>
                </a:moveTo>
                <a:lnTo>
                  <a:pt x="0" y="5147"/>
                </a:lnTo>
              </a:path>
            </a:pathLst>
          </a:custGeom>
          <a:noFill/>
          <a:ln w="1523">
            <a:solidFill>
              <a:srgbClr val="BFBFB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473" name="object 491"/>
          <p:cNvSpPr>
            <a:spLocks/>
          </p:cNvSpPr>
          <p:nvPr/>
        </p:nvSpPr>
        <p:spPr bwMode="auto">
          <a:xfrm>
            <a:off x="5153577" y="2170837"/>
            <a:ext cx="2879" cy="4319"/>
          </a:xfrm>
          <a:custGeom>
            <a:avLst/>
            <a:gdLst>
              <a:gd name="T0" fmla="*/ 3175 w 2575"/>
              <a:gd name="T1" fmla="*/ 0 h 5147"/>
              <a:gd name="T2" fmla="*/ 0 w 2575"/>
              <a:gd name="T3" fmla="*/ 4763 h 5147"/>
              <a:gd name="T4" fmla="*/ 0 60000 65536"/>
              <a:gd name="T5" fmla="*/ 0 60000 65536"/>
            </a:gdLst>
            <a:ahLst/>
            <a:cxnLst>
              <a:cxn ang="T4">
                <a:pos x="T0" y="T1"/>
              </a:cxn>
              <a:cxn ang="T5">
                <a:pos x="T2" y="T3"/>
              </a:cxn>
            </a:cxnLst>
            <a:rect l="0" t="0" r="r" b="b"/>
            <a:pathLst>
              <a:path w="2575" h="5147">
                <a:moveTo>
                  <a:pt x="2575" y="0"/>
                </a:moveTo>
                <a:lnTo>
                  <a:pt x="0" y="5147"/>
                </a:lnTo>
              </a:path>
            </a:pathLst>
          </a:custGeom>
          <a:noFill/>
          <a:ln w="1523">
            <a:solidFill>
              <a:srgbClr val="BFBFB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474" name="object 492"/>
          <p:cNvSpPr>
            <a:spLocks/>
          </p:cNvSpPr>
          <p:nvPr/>
        </p:nvSpPr>
        <p:spPr bwMode="auto">
          <a:xfrm>
            <a:off x="5156456" y="2166518"/>
            <a:ext cx="4319" cy="4318"/>
          </a:xfrm>
          <a:custGeom>
            <a:avLst/>
            <a:gdLst>
              <a:gd name="T0" fmla="*/ 4763 w 5150"/>
              <a:gd name="T1" fmla="*/ 0 h 5147"/>
              <a:gd name="T2" fmla="*/ 0 w 5150"/>
              <a:gd name="T3" fmla="*/ 4762 h 5147"/>
              <a:gd name="T4" fmla="*/ 0 60000 65536"/>
              <a:gd name="T5" fmla="*/ 0 60000 65536"/>
            </a:gdLst>
            <a:ahLst/>
            <a:cxnLst>
              <a:cxn ang="T4">
                <a:pos x="T0" y="T1"/>
              </a:cxn>
              <a:cxn ang="T5">
                <a:pos x="T2" y="T3"/>
              </a:cxn>
            </a:cxnLst>
            <a:rect l="0" t="0" r="r" b="b"/>
            <a:pathLst>
              <a:path w="5150" h="5147">
                <a:moveTo>
                  <a:pt x="5150" y="0"/>
                </a:moveTo>
                <a:lnTo>
                  <a:pt x="0" y="5147"/>
                </a:lnTo>
              </a:path>
            </a:pathLst>
          </a:custGeom>
          <a:noFill/>
          <a:ln w="1523">
            <a:solidFill>
              <a:srgbClr val="BFBFB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475" name="object 493"/>
          <p:cNvSpPr>
            <a:spLocks/>
          </p:cNvSpPr>
          <p:nvPr/>
        </p:nvSpPr>
        <p:spPr bwMode="auto">
          <a:xfrm>
            <a:off x="5160775" y="2163639"/>
            <a:ext cx="5758" cy="2879"/>
          </a:xfrm>
          <a:custGeom>
            <a:avLst/>
            <a:gdLst>
              <a:gd name="T0" fmla="*/ 6350 w 7725"/>
              <a:gd name="T1" fmla="*/ 0 h 2573"/>
              <a:gd name="T2" fmla="*/ 0 w 7725"/>
              <a:gd name="T3" fmla="*/ 3175 h 2573"/>
              <a:gd name="T4" fmla="*/ 0 60000 65536"/>
              <a:gd name="T5" fmla="*/ 0 60000 65536"/>
            </a:gdLst>
            <a:ahLst/>
            <a:cxnLst>
              <a:cxn ang="T4">
                <a:pos x="T0" y="T1"/>
              </a:cxn>
              <a:cxn ang="T5">
                <a:pos x="T2" y="T3"/>
              </a:cxn>
            </a:cxnLst>
            <a:rect l="0" t="0" r="r" b="b"/>
            <a:pathLst>
              <a:path w="7725" h="2573">
                <a:moveTo>
                  <a:pt x="7725" y="0"/>
                </a:moveTo>
                <a:lnTo>
                  <a:pt x="0" y="2573"/>
                </a:lnTo>
              </a:path>
            </a:pathLst>
          </a:custGeom>
          <a:noFill/>
          <a:ln w="1523">
            <a:solidFill>
              <a:srgbClr val="BFBFB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476" name="object 494"/>
          <p:cNvSpPr>
            <a:spLocks/>
          </p:cNvSpPr>
          <p:nvPr/>
        </p:nvSpPr>
        <p:spPr bwMode="auto">
          <a:xfrm>
            <a:off x="5166533" y="2162199"/>
            <a:ext cx="10076" cy="1440"/>
          </a:xfrm>
          <a:custGeom>
            <a:avLst/>
            <a:gdLst>
              <a:gd name="T0" fmla="*/ 11112 w 10300"/>
              <a:gd name="T1" fmla="*/ 0 h 2573"/>
              <a:gd name="T2" fmla="*/ 0 w 10300"/>
              <a:gd name="T3" fmla="*/ 1588 h 2573"/>
              <a:gd name="T4" fmla="*/ 0 60000 65536"/>
              <a:gd name="T5" fmla="*/ 0 60000 65536"/>
            </a:gdLst>
            <a:ahLst/>
            <a:cxnLst>
              <a:cxn ang="T4">
                <a:pos x="T0" y="T1"/>
              </a:cxn>
              <a:cxn ang="T5">
                <a:pos x="T2" y="T3"/>
              </a:cxn>
            </a:cxnLst>
            <a:rect l="0" t="0" r="r" b="b"/>
            <a:pathLst>
              <a:path w="10300" h="2573">
                <a:moveTo>
                  <a:pt x="10300" y="0"/>
                </a:moveTo>
                <a:lnTo>
                  <a:pt x="0" y="2573"/>
                </a:lnTo>
              </a:path>
            </a:pathLst>
          </a:custGeom>
          <a:noFill/>
          <a:ln w="1523">
            <a:solidFill>
              <a:srgbClr val="BFBFB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477" name="object 495"/>
          <p:cNvSpPr>
            <a:spLocks/>
          </p:cNvSpPr>
          <p:nvPr/>
        </p:nvSpPr>
        <p:spPr bwMode="auto">
          <a:xfrm>
            <a:off x="5176610" y="2159320"/>
            <a:ext cx="8637" cy="2879"/>
          </a:xfrm>
          <a:custGeom>
            <a:avLst/>
            <a:gdLst>
              <a:gd name="T0" fmla="*/ 9525 w 10300"/>
              <a:gd name="T1" fmla="*/ 0 h 2573"/>
              <a:gd name="T2" fmla="*/ 0 w 10300"/>
              <a:gd name="T3" fmla="*/ 3175 h 2573"/>
              <a:gd name="T4" fmla="*/ 0 60000 65536"/>
              <a:gd name="T5" fmla="*/ 0 60000 65536"/>
            </a:gdLst>
            <a:ahLst/>
            <a:cxnLst>
              <a:cxn ang="T4">
                <a:pos x="T0" y="T1"/>
              </a:cxn>
              <a:cxn ang="T5">
                <a:pos x="T2" y="T3"/>
              </a:cxn>
            </a:cxnLst>
            <a:rect l="0" t="0" r="r" b="b"/>
            <a:pathLst>
              <a:path w="10300" h="2573">
                <a:moveTo>
                  <a:pt x="10300" y="0"/>
                </a:moveTo>
                <a:lnTo>
                  <a:pt x="0" y="2573"/>
                </a:lnTo>
              </a:path>
            </a:pathLst>
          </a:custGeom>
          <a:noFill/>
          <a:ln w="1523">
            <a:solidFill>
              <a:srgbClr val="BFBFB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478" name="object 496"/>
          <p:cNvSpPr>
            <a:spLocks/>
          </p:cNvSpPr>
          <p:nvPr/>
        </p:nvSpPr>
        <p:spPr bwMode="auto">
          <a:xfrm>
            <a:off x="5185247" y="2157881"/>
            <a:ext cx="11516" cy="1439"/>
          </a:xfrm>
          <a:custGeom>
            <a:avLst/>
            <a:gdLst>
              <a:gd name="T0" fmla="*/ 12700 w 12875"/>
              <a:gd name="T1" fmla="*/ 0 h 2573"/>
              <a:gd name="T2" fmla="*/ 0 w 12875"/>
              <a:gd name="T3" fmla="*/ 1587 h 2573"/>
              <a:gd name="T4" fmla="*/ 0 60000 65536"/>
              <a:gd name="T5" fmla="*/ 0 60000 65536"/>
            </a:gdLst>
            <a:ahLst/>
            <a:cxnLst>
              <a:cxn ang="T4">
                <a:pos x="T0" y="T1"/>
              </a:cxn>
              <a:cxn ang="T5">
                <a:pos x="T2" y="T3"/>
              </a:cxn>
            </a:cxnLst>
            <a:rect l="0" t="0" r="r" b="b"/>
            <a:pathLst>
              <a:path w="12875" h="2573">
                <a:moveTo>
                  <a:pt x="12875" y="0"/>
                </a:moveTo>
                <a:lnTo>
                  <a:pt x="0" y="2573"/>
                </a:lnTo>
              </a:path>
            </a:pathLst>
          </a:custGeom>
          <a:noFill/>
          <a:ln w="1523">
            <a:solidFill>
              <a:srgbClr val="BFBFB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479" name="object 497"/>
          <p:cNvSpPr>
            <a:spLocks/>
          </p:cNvSpPr>
          <p:nvPr/>
        </p:nvSpPr>
        <p:spPr bwMode="auto">
          <a:xfrm>
            <a:off x="5196764" y="2157881"/>
            <a:ext cx="8637" cy="1439"/>
          </a:xfrm>
          <a:custGeom>
            <a:avLst/>
            <a:gdLst>
              <a:gd name="T0" fmla="*/ 9525 w 10300"/>
              <a:gd name="T1" fmla="*/ 1587 h 2573"/>
              <a:gd name="T2" fmla="*/ 0 w 10300"/>
              <a:gd name="T3" fmla="*/ 0 h 2573"/>
              <a:gd name="T4" fmla="*/ 0 60000 65536"/>
              <a:gd name="T5" fmla="*/ 0 60000 65536"/>
            </a:gdLst>
            <a:ahLst/>
            <a:cxnLst>
              <a:cxn ang="T4">
                <a:pos x="T0" y="T1"/>
              </a:cxn>
              <a:cxn ang="T5">
                <a:pos x="T2" y="T3"/>
              </a:cxn>
            </a:cxnLst>
            <a:rect l="0" t="0" r="r" b="b"/>
            <a:pathLst>
              <a:path w="10300" h="2573">
                <a:moveTo>
                  <a:pt x="10300" y="2573"/>
                </a:moveTo>
                <a:lnTo>
                  <a:pt x="0" y="0"/>
                </a:lnTo>
              </a:path>
            </a:pathLst>
          </a:custGeom>
          <a:noFill/>
          <a:ln w="1523">
            <a:solidFill>
              <a:srgbClr val="BFBFB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480" name="object 498"/>
          <p:cNvSpPr>
            <a:spLocks/>
          </p:cNvSpPr>
          <p:nvPr/>
        </p:nvSpPr>
        <p:spPr bwMode="auto">
          <a:xfrm>
            <a:off x="5205401" y="2159320"/>
            <a:ext cx="11516" cy="0"/>
          </a:xfrm>
          <a:custGeom>
            <a:avLst/>
            <a:gdLst>
              <a:gd name="T0" fmla="*/ 12700 w 12875"/>
              <a:gd name="T1" fmla="*/ 0 w 12875"/>
              <a:gd name="T2" fmla="*/ 0 60000 65536"/>
              <a:gd name="T3" fmla="*/ 0 60000 65536"/>
            </a:gdLst>
            <a:ahLst/>
            <a:cxnLst>
              <a:cxn ang="T2">
                <a:pos x="T0" y="0"/>
              </a:cxn>
              <a:cxn ang="T3">
                <a:pos x="T1" y="0"/>
              </a:cxn>
            </a:cxnLst>
            <a:rect l="0" t="0" r="r" b="b"/>
            <a:pathLst>
              <a:path w="12875">
                <a:moveTo>
                  <a:pt x="12875" y="0"/>
                </a:moveTo>
                <a:lnTo>
                  <a:pt x="0" y="0"/>
                </a:lnTo>
              </a:path>
            </a:pathLst>
          </a:custGeom>
          <a:noFill/>
          <a:ln w="1523">
            <a:solidFill>
              <a:srgbClr val="BFBFB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481" name="object 499"/>
          <p:cNvSpPr>
            <a:spLocks/>
          </p:cNvSpPr>
          <p:nvPr/>
        </p:nvSpPr>
        <p:spPr bwMode="auto">
          <a:xfrm>
            <a:off x="5216917" y="2159320"/>
            <a:ext cx="11516" cy="2879"/>
          </a:xfrm>
          <a:custGeom>
            <a:avLst/>
            <a:gdLst>
              <a:gd name="T0" fmla="*/ 12700 w 12875"/>
              <a:gd name="T1" fmla="*/ 3175 h 2573"/>
              <a:gd name="T2" fmla="*/ 0 w 12875"/>
              <a:gd name="T3" fmla="*/ 0 h 2573"/>
              <a:gd name="T4" fmla="*/ 0 60000 65536"/>
              <a:gd name="T5" fmla="*/ 0 60000 65536"/>
            </a:gdLst>
            <a:ahLst/>
            <a:cxnLst>
              <a:cxn ang="T4">
                <a:pos x="T0" y="T1"/>
              </a:cxn>
              <a:cxn ang="T5">
                <a:pos x="T2" y="T3"/>
              </a:cxn>
            </a:cxnLst>
            <a:rect l="0" t="0" r="r" b="b"/>
            <a:pathLst>
              <a:path w="12875" h="2573">
                <a:moveTo>
                  <a:pt x="12875" y="2573"/>
                </a:moveTo>
                <a:lnTo>
                  <a:pt x="0" y="0"/>
                </a:lnTo>
              </a:path>
            </a:pathLst>
          </a:custGeom>
          <a:noFill/>
          <a:ln w="1523">
            <a:solidFill>
              <a:srgbClr val="BFBFB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482" name="object 500"/>
          <p:cNvSpPr>
            <a:spLocks/>
          </p:cNvSpPr>
          <p:nvPr/>
        </p:nvSpPr>
        <p:spPr bwMode="auto">
          <a:xfrm>
            <a:off x="5228434" y="2162199"/>
            <a:ext cx="8637" cy="4319"/>
          </a:xfrm>
          <a:custGeom>
            <a:avLst/>
            <a:gdLst>
              <a:gd name="T0" fmla="*/ 9525 w 10300"/>
              <a:gd name="T1" fmla="*/ 4763 h 5147"/>
              <a:gd name="T2" fmla="*/ 0 w 10300"/>
              <a:gd name="T3" fmla="*/ 0 h 5147"/>
              <a:gd name="T4" fmla="*/ 0 60000 65536"/>
              <a:gd name="T5" fmla="*/ 0 60000 65536"/>
            </a:gdLst>
            <a:ahLst/>
            <a:cxnLst>
              <a:cxn ang="T4">
                <a:pos x="T0" y="T1"/>
              </a:cxn>
              <a:cxn ang="T5">
                <a:pos x="T2" y="T3"/>
              </a:cxn>
            </a:cxnLst>
            <a:rect l="0" t="0" r="r" b="b"/>
            <a:pathLst>
              <a:path w="10300" h="5147">
                <a:moveTo>
                  <a:pt x="10300" y="5147"/>
                </a:moveTo>
                <a:lnTo>
                  <a:pt x="0" y="0"/>
                </a:lnTo>
              </a:path>
            </a:pathLst>
          </a:custGeom>
          <a:noFill/>
          <a:ln w="1523">
            <a:solidFill>
              <a:srgbClr val="BFBFB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483" name="object 501"/>
          <p:cNvSpPr>
            <a:spLocks/>
          </p:cNvSpPr>
          <p:nvPr/>
        </p:nvSpPr>
        <p:spPr bwMode="auto">
          <a:xfrm>
            <a:off x="5237071" y="2166519"/>
            <a:ext cx="5758" cy="2879"/>
          </a:xfrm>
          <a:custGeom>
            <a:avLst/>
            <a:gdLst>
              <a:gd name="T0" fmla="*/ 6350 w 5150"/>
              <a:gd name="T1" fmla="*/ 3175 h 2573"/>
              <a:gd name="T2" fmla="*/ 0 w 5150"/>
              <a:gd name="T3" fmla="*/ 0 h 2573"/>
              <a:gd name="T4" fmla="*/ 0 60000 65536"/>
              <a:gd name="T5" fmla="*/ 0 60000 65536"/>
            </a:gdLst>
            <a:ahLst/>
            <a:cxnLst>
              <a:cxn ang="T4">
                <a:pos x="T0" y="T1"/>
              </a:cxn>
              <a:cxn ang="T5">
                <a:pos x="T2" y="T3"/>
              </a:cxn>
            </a:cxnLst>
            <a:rect l="0" t="0" r="r" b="b"/>
            <a:pathLst>
              <a:path w="5150" h="2573">
                <a:moveTo>
                  <a:pt x="5150" y="2573"/>
                </a:moveTo>
                <a:lnTo>
                  <a:pt x="0" y="0"/>
                </a:lnTo>
              </a:path>
            </a:pathLst>
          </a:custGeom>
          <a:noFill/>
          <a:ln w="1523">
            <a:solidFill>
              <a:srgbClr val="BFBFB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484" name="object 502"/>
          <p:cNvSpPr>
            <a:spLocks/>
          </p:cNvSpPr>
          <p:nvPr/>
        </p:nvSpPr>
        <p:spPr bwMode="auto">
          <a:xfrm>
            <a:off x="5242829" y="2169397"/>
            <a:ext cx="1440" cy="5758"/>
          </a:xfrm>
          <a:custGeom>
            <a:avLst/>
            <a:gdLst>
              <a:gd name="T0" fmla="*/ 1588 w 2575"/>
              <a:gd name="T1" fmla="*/ 6350 h 7720"/>
              <a:gd name="T2" fmla="*/ 0 w 2575"/>
              <a:gd name="T3" fmla="*/ 0 h 7720"/>
              <a:gd name="T4" fmla="*/ 0 60000 65536"/>
              <a:gd name="T5" fmla="*/ 0 60000 65536"/>
            </a:gdLst>
            <a:ahLst/>
            <a:cxnLst>
              <a:cxn ang="T4">
                <a:pos x="T0" y="T1"/>
              </a:cxn>
              <a:cxn ang="T5">
                <a:pos x="T2" y="T3"/>
              </a:cxn>
            </a:cxnLst>
            <a:rect l="0" t="0" r="r" b="b"/>
            <a:pathLst>
              <a:path w="2575" h="7720">
                <a:moveTo>
                  <a:pt x="2575" y="7720"/>
                </a:moveTo>
                <a:lnTo>
                  <a:pt x="0" y="0"/>
                </a:lnTo>
              </a:path>
            </a:pathLst>
          </a:custGeom>
          <a:noFill/>
          <a:ln w="1523">
            <a:solidFill>
              <a:srgbClr val="BFBFB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485" name="object 503"/>
          <p:cNvSpPr>
            <a:spLocks/>
          </p:cNvSpPr>
          <p:nvPr/>
        </p:nvSpPr>
        <p:spPr bwMode="auto">
          <a:xfrm>
            <a:off x="5244269" y="2175156"/>
            <a:ext cx="2879" cy="2879"/>
          </a:xfrm>
          <a:custGeom>
            <a:avLst/>
            <a:gdLst>
              <a:gd name="T0" fmla="*/ 3175 w 2575"/>
              <a:gd name="T1" fmla="*/ 3175 h 2573"/>
              <a:gd name="T2" fmla="*/ 0 w 2575"/>
              <a:gd name="T3" fmla="*/ 0 h 2573"/>
              <a:gd name="T4" fmla="*/ 0 60000 65536"/>
              <a:gd name="T5" fmla="*/ 0 60000 65536"/>
            </a:gdLst>
            <a:ahLst/>
            <a:cxnLst>
              <a:cxn ang="T4">
                <a:pos x="T0" y="T1"/>
              </a:cxn>
              <a:cxn ang="T5">
                <a:pos x="T2" y="T3"/>
              </a:cxn>
            </a:cxnLst>
            <a:rect l="0" t="0" r="r" b="b"/>
            <a:pathLst>
              <a:path w="2575" h="2573">
                <a:moveTo>
                  <a:pt x="2575" y="2573"/>
                </a:moveTo>
                <a:lnTo>
                  <a:pt x="0" y="0"/>
                </a:lnTo>
              </a:path>
            </a:pathLst>
          </a:custGeom>
          <a:noFill/>
          <a:ln w="1523">
            <a:solidFill>
              <a:srgbClr val="BFBFB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486" name="object 504"/>
          <p:cNvSpPr>
            <a:spLocks/>
          </p:cNvSpPr>
          <p:nvPr/>
        </p:nvSpPr>
        <p:spPr bwMode="auto">
          <a:xfrm>
            <a:off x="5247148" y="2178035"/>
            <a:ext cx="0" cy="2879"/>
          </a:xfrm>
          <a:custGeom>
            <a:avLst/>
            <a:gdLst>
              <a:gd name="T0" fmla="*/ 3175 h 2573"/>
              <a:gd name="T1" fmla="*/ 0 h 2573"/>
              <a:gd name="T2" fmla="*/ 0 60000 65536"/>
              <a:gd name="T3" fmla="*/ 0 60000 65536"/>
            </a:gdLst>
            <a:ahLst/>
            <a:cxnLst>
              <a:cxn ang="T2">
                <a:pos x="0" y="T0"/>
              </a:cxn>
              <a:cxn ang="T3">
                <a:pos x="0" y="T1"/>
              </a:cxn>
            </a:cxnLst>
            <a:rect l="0" t="0" r="r" b="b"/>
            <a:pathLst>
              <a:path h="2573">
                <a:moveTo>
                  <a:pt x="0" y="2573"/>
                </a:moveTo>
                <a:lnTo>
                  <a:pt x="0" y="0"/>
                </a:lnTo>
              </a:path>
            </a:pathLst>
          </a:custGeom>
          <a:noFill/>
          <a:ln w="1524">
            <a:solidFill>
              <a:srgbClr val="BFBFB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487" name="object 505"/>
          <p:cNvSpPr>
            <a:spLocks/>
          </p:cNvSpPr>
          <p:nvPr/>
        </p:nvSpPr>
        <p:spPr bwMode="auto">
          <a:xfrm>
            <a:off x="5247148" y="2180914"/>
            <a:ext cx="0" cy="1439"/>
          </a:xfrm>
          <a:custGeom>
            <a:avLst/>
            <a:gdLst>
              <a:gd name="T0" fmla="*/ 1587 h 2573"/>
              <a:gd name="T1" fmla="*/ 0 h 2573"/>
              <a:gd name="T2" fmla="*/ 0 60000 65536"/>
              <a:gd name="T3" fmla="*/ 0 60000 65536"/>
            </a:gdLst>
            <a:ahLst/>
            <a:cxnLst>
              <a:cxn ang="T2">
                <a:pos x="0" y="T0"/>
              </a:cxn>
              <a:cxn ang="T3">
                <a:pos x="0" y="T1"/>
              </a:cxn>
            </a:cxnLst>
            <a:rect l="0" t="0" r="r" b="b"/>
            <a:pathLst>
              <a:path h="2573">
                <a:moveTo>
                  <a:pt x="0" y="2573"/>
                </a:moveTo>
                <a:lnTo>
                  <a:pt x="0" y="0"/>
                </a:lnTo>
              </a:path>
            </a:pathLst>
          </a:custGeom>
          <a:noFill/>
          <a:ln w="1524">
            <a:solidFill>
              <a:srgbClr val="BFBFB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488" name="object 506"/>
          <p:cNvSpPr>
            <a:spLocks/>
          </p:cNvSpPr>
          <p:nvPr/>
        </p:nvSpPr>
        <p:spPr bwMode="auto">
          <a:xfrm>
            <a:off x="5196763" y="2153562"/>
            <a:ext cx="7198" cy="8637"/>
          </a:xfrm>
          <a:custGeom>
            <a:avLst/>
            <a:gdLst>
              <a:gd name="T0" fmla="*/ 7938 w 7725"/>
              <a:gd name="T1" fmla="*/ 9525 h 10294"/>
              <a:gd name="T2" fmla="*/ 0 w 7725"/>
              <a:gd name="T3" fmla="*/ 0 h 10294"/>
              <a:gd name="T4" fmla="*/ 0 60000 65536"/>
              <a:gd name="T5" fmla="*/ 0 60000 65536"/>
            </a:gdLst>
            <a:ahLst/>
            <a:cxnLst>
              <a:cxn ang="T4">
                <a:pos x="T0" y="T1"/>
              </a:cxn>
              <a:cxn ang="T5">
                <a:pos x="T2" y="T3"/>
              </a:cxn>
            </a:cxnLst>
            <a:rect l="0" t="0" r="r" b="b"/>
            <a:pathLst>
              <a:path w="7725" h="10294">
                <a:moveTo>
                  <a:pt x="7725" y="10294"/>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489" name="object 507"/>
          <p:cNvSpPr>
            <a:spLocks/>
          </p:cNvSpPr>
          <p:nvPr/>
        </p:nvSpPr>
        <p:spPr bwMode="auto">
          <a:xfrm>
            <a:off x="5196763" y="2162199"/>
            <a:ext cx="7198" cy="7198"/>
          </a:xfrm>
          <a:custGeom>
            <a:avLst/>
            <a:gdLst>
              <a:gd name="T0" fmla="*/ 0 w 7725"/>
              <a:gd name="T1" fmla="*/ 7938 h 7720"/>
              <a:gd name="T2" fmla="*/ 7938 w 7725"/>
              <a:gd name="T3" fmla="*/ 0 h 7720"/>
              <a:gd name="T4" fmla="*/ 0 60000 65536"/>
              <a:gd name="T5" fmla="*/ 0 60000 65536"/>
            </a:gdLst>
            <a:ahLst/>
            <a:cxnLst>
              <a:cxn ang="T4">
                <a:pos x="T0" y="T1"/>
              </a:cxn>
              <a:cxn ang="T5">
                <a:pos x="T2" y="T3"/>
              </a:cxn>
            </a:cxnLst>
            <a:rect l="0" t="0" r="r" b="b"/>
            <a:pathLst>
              <a:path w="7725" h="7720">
                <a:moveTo>
                  <a:pt x="0" y="7720"/>
                </a:moveTo>
                <a:lnTo>
                  <a:pt x="7725"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490" name="object 508"/>
          <p:cNvSpPr>
            <a:spLocks/>
          </p:cNvSpPr>
          <p:nvPr/>
        </p:nvSpPr>
        <p:spPr bwMode="auto">
          <a:xfrm>
            <a:off x="5149259" y="2244254"/>
            <a:ext cx="99328" cy="33109"/>
          </a:xfrm>
          <a:custGeom>
            <a:avLst/>
            <a:gdLst>
              <a:gd name="T0" fmla="*/ 14931 w 113296"/>
              <a:gd name="T1" fmla="*/ 34085 h 38608"/>
              <a:gd name="T2" fmla="*/ 17423 w 113296"/>
              <a:gd name="T3" fmla="*/ 31647 h 38608"/>
              <a:gd name="T4" fmla="*/ 17423 w 113296"/>
              <a:gd name="T5" fmla="*/ 26783 h 38608"/>
              <a:gd name="T6" fmla="*/ 19916 w 113296"/>
              <a:gd name="T7" fmla="*/ 24344 h 38608"/>
              <a:gd name="T8" fmla="*/ 24900 w 113296"/>
              <a:gd name="T9" fmla="*/ 21906 h 38608"/>
              <a:gd name="T10" fmla="*/ 32366 w 113296"/>
              <a:gd name="T11" fmla="*/ 19481 h 38608"/>
              <a:gd name="T12" fmla="*/ 39831 w 113296"/>
              <a:gd name="T13" fmla="*/ 19481 h 38608"/>
              <a:gd name="T14" fmla="*/ 47297 w 113296"/>
              <a:gd name="T15" fmla="*/ 17043 h 38608"/>
              <a:gd name="T16" fmla="*/ 64733 w 113296"/>
              <a:gd name="T17" fmla="*/ 17043 h 38608"/>
              <a:gd name="T18" fmla="*/ 72197 w 113296"/>
              <a:gd name="T19" fmla="*/ 19481 h 38608"/>
              <a:gd name="T20" fmla="*/ 79663 w 113296"/>
              <a:gd name="T21" fmla="*/ 19481 h 38608"/>
              <a:gd name="T22" fmla="*/ 89621 w 113296"/>
              <a:gd name="T23" fmla="*/ 21906 h 38608"/>
              <a:gd name="T24" fmla="*/ 94606 w 113296"/>
              <a:gd name="T25" fmla="*/ 24344 h 38608"/>
              <a:gd name="T26" fmla="*/ 94606 w 113296"/>
              <a:gd name="T27" fmla="*/ 29209 h 38608"/>
              <a:gd name="T28" fmla="*/ 97086 w 113296"/>
              <a:gd name="T29" fmla="*/ 31647 h 38608"/>
              <a:gd name="T30" fmla="*/ 97086 w 113296"/>
              <a:gd name="T31" fmla="*/ 34085 h 38608"/>
              <a:gd name="T32" fmla="*/ 99580 w 113296"/>
              <a:gd name="T33" fmla="*/ 36512 h 38608"/>
              <a:gd name="T34" fmla="*/ 107057 w 113296"/>
              <a:gd name="T35" fmla="*/ 36512 h 38608"/>
              <a:gd name="T36" fmla="*/ 109537 w 113296"/>
              <a:gd name="T37" fmla="*/ 34085 h 38608"/>
              <a:gd name="T38" fmla="*/ 109537 w 113296"/>
              <a:gd name="T39" fmla="*/ 19481 h 38608"/>
              <a:gd name="T40" fmla="*/ 107057 w 113296"/>
              <a:gd name="T41" fmla="*/ 17043 h 38608"/>
              <a:gd name="T42" fmla="*/ 104565 w 113296"/>
              <a:gd name="T43" fmla="*/ 14605 h 38608"/>
              <a:gd name="T44" fmla="*/ 99580 w 113296"/>
              <a:gd name="T45" fmla="*/ 9740 h 38608"/>
              <a:gd name="T46" fmla="*/ 94606 w 113296"/>
              <a:gd name="T47" fmla="*/ 7302 h 38608"/>
              <a:gd name="T48" fmla="*/ 89621 w 113296"/>
              <a:gd name="T49" fmla="*/ 4876 h 38608"/>
              <a:gd name="T50" fmla="*/ 84648 w 113296"/>
              <a:gd name="T51" fmla="*/ 4876 h 38608"/>
              <a:gd name="T52" fmla="*/ 74691 w 113296"/>
              <a:gd name="T53" fmla="*/ 2438 h 38608"/>
              <a:gd name="T54" fmla="*/ 72197 w 113296"/>
              <a:gd name="T55" fmla="*/ 0 h 38608"/>
              <a:gd name="T56" fmla="*/ 39831 w 113296"/>
              <a:gd name="T57" fmla="*/ 0 h 38608"/>
              <a:gd name="T58" fmla="*/ 32366 w 113296"/>
              <a:gd name="T59" fmla="*/ 2438 h 38608"/>
              <a:gd name="T60" fmla="*/ 24900 w 113296"/>
              <a:gd name="T61" fmla="*/ 4876 h 38608"/>
              <a:gd name="T62" fmla="*/ 17423 w 113296"/>
              <a:gd name="T63" fmla="*/ 7302 h 38608"/>
              <a:gd name="T64" fmla="*/ 12450 w 113296"/>
              <a:gd name="T65" fmla="*/ 9740 h 38608"/>
              <a:gd name="T66" fmla="*/ 7465 w 113296"/>
              <a:gd name="T67" fmla="*/ 12178 h 38608"/>
              <a:gd name="T68" fmla="*/ 4972 w 113296"/>
              <a:gd name="T69" fmla="*/ 17043 h 38608"/>
              <a:gd name="T70" fmla="*/ 2492 w 113296"/>
              <a:gd name="T71" fmla="*/ 21906 h 38608"/>
              <a:gd name="T72" fmla="*/ 0 w 113296"/>
              <a:gd name="T73" fmla="*/ 24344 h 38608"/>
              <a:gd name="T74" fmla="*/ 0 w 113296"/>
              <a:gd name="T75" fmla="*/ 31647 h 38608"/>
              <a:gd name="T76" fmla="*/ 2492 w 113296"/>
              <a:gd name="T77" fmla="*/ 36512 h 38608"/>
              <a:gd name="T78" fmla="*/ 12450 w 113296"/>
              <a:gd name="T79" fmla="*/ 36512 h 38608"/>
              <a:gd name="T80" fmla="*/ 14931 w 113296"/>
              <a:gd name="T81" fmla="*/ 34085 h 3860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13296" h="38608">
                <a:moveTo>
                  <a:pt x="15443" y="36042"/>
                </a:moveTo>
                <a:lnTo>
                  <a:pt x="18021" y="33464"/>
                </a:lnTo>
                <a:lnTo>
                  <a:pt x="18021" y="28321"/>
                </a:lnTo>
                <a:lnTo>
                  <a:pt x="20599" y="25742"/>
                </a:lnTo>
                <a:lnTo>
                  <a:pt x="25755" y="23164"/>
                </a:lnTo>
                <a:lnTo>
                  <a:pt x="33477" y="20599"/>
                </a:lnTo>
                <a:lnTo>
                  <a:pt x="41198" y="20599"/>
                </a:lnTo>
                <a:lnTo>
                  <a:pt x="48920" y="18021"/>
                </a:lnTo>
                <a:lnTo>
                  <a:pt x="66954" y="18021"/>
                </a:lnTo>
                <a:lnTo>
                  <a:pt x="74675" y="20599"/>
                </a:lnTo>
                <a:lnTo>
                  <a:pt x="82397" y="20599"/>
                </a:lnTo>
                <a:lnTo>
                  <a:pt x="92697" y="23164"/>
                </a:lnTo>
                <a:lnTo>
                  <a:pt x="97853" y="25742"/>
                </a:lnTo>
                <a:lnTo>
                  <a:pt x="97853" y="30886"/>
                </a:lnTo>
                <a:lnTo>
                  <a:pt x="100418" y="33464"/>
                </a:lnTo>
                <a:lnTo>
                  <a:pt x="100418" y="36042"/>
                </a:lnTo>
                <a:lnTo>
                  <a:pt x="102997" y="38608"/>
                </a:lnTo>
                <a:lnTo>
                  <a:pt x="110731" y="38608"/>
                </a:lnTo>
                <a:lnTo>
                  <a:pt x="113296" y="36042"/>
                </a:lnTo>
                <a:lnTo>
                  <a:pt x="113296" y="20599"/>
                </a:lnTo>
                <a:lnTo>
                  <a:pt x="110731" y="18021"/>
                </a:lnTo>
                <a:lnTo>
                  <a:pt x="108153" y="15443"/>
                </a:lnTo>
                <a:lnTo>
                  <a:pt x="102997" y="10299"/>
                </a:lnTo>
                <a:lnTo>
                  <a:pt x="97853" y="7721"/>
                </a:lnTo>
                <a:lnTo>
                  <a:pt x="92697" y="5156"/>
                </a:lnTo>
                <a:lnTo>
                  <a:pt x="87553" y="5156"/>
                </a:lnTo>
                <a:lnTo>
                  <a:pt x="77254" y="2578"/>
                </a:lnTo>
                <a:lnTo>
                  <a:pt x="74675" y="0"/>
                </a:lnTo>
                <a:lnTo>
                  <a:pt x="41198" y="0"/>
                </a:lnTo>
                <a:lnTo>
                  <a:pt x="33477" y="2578"/>
                </a:lnTo>
                <a:lnTo>
                  <a:pt x="25755" y="5156"/>
                </a:lnTo>
                <a:lnTo>
                  <a:pt x="18021" y="7721"/>
                </a:lnTo>
                <a:lnTo>
                  <a:pt x="12877" y="10299"/>
                </a:lnTo>
                <a:lnTo>
                  <a:pt x="7721" y="12877"/>
                </a:lnTo>
                <a:lnTo>
                  <a:pt x="5143" y="18021"/>
                </a:lnTo>
                <a:lnTo>
                  <a:pt x="2578" y="23164"/>
                </a:lnTo>
                <a:lnTo>
                  <a:pt x="0" y="25742"/>
                </a:lnTo>
                <a:lnTo>
                  <a:pt x="0" y="33464"/>
                </a:lnTo>
                <a:lnTo>
                  <a:pt x="2578" y="38608"/>
                </a:lnTo>
                <a:lnTo>
                  <a:pt x="12877" y="38608"/>
                </a:lnTo>
                <a:lnTo>
                  <a:pt x="15443" y="36042"/>
                </a:lnTo>
                <a:close/>
              </a:path>
            </a:pathLst>
          </a:cu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2491" name="object 509"/>
          <p:cNvSpPr>
            <a:spLocks/>
          </p:cNvSpPr>
          <p:nvPr/>
        </p:nvSpPr>
        <p:spPr bwMode="auto">
          <a:xfrm>
            <a:off x="5149259" y="2273045"/>
            <a:ext cx="1439" cy="4318"/>
          </a:xfrm>
          <a:custGeom>
            <a:avLst/>
            <a:gdLst>
              <a:gd name="T0" fmla="*/ 1587 w 2575"/>
              <a:gd name="T1" fmla="*/ 4762 h 5147"/>
              <a:gd name="T2" fmla="*/ 0 w 2575"/>
              <a:gd name="T3" fmla="*/ 0 h 5147"/>
              <a:gd name="T4" fmla="*/ 0 60000 65536"/>
              <a:gd name="T5" fmla="*/ 0 60000 65536"/>
            </a:gdLst>
            <a:ahLst/>
            <a:cxnLst>
              <a:cxn ang="T4">
                <a:pos x="T0" y="T1"/>
              </a:cxn>
              <a:cxn ang="T5">
                <a:pos x="T2" y="T3"/>
              </a:cxn>
            </a:cxnLst>
            <a:rect l="0" t="0" r="r" b="b"/>
            <a:pathLst>
              <a:path w="2575" h="5147">
                <a:moveTo>
                  <a:pt x="2575" y="5147"/>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492" name="object 510"/>
          <p:cNvSpPr>
            <a:spLocks/>
          </p:cNvSpPr>
          <p:nvPr/>
        </p:nvSpPr>
        <p:spPr bwMode="auto">
          <a:xfrm>
            <a:off x="5160776" y="2275924"/>
            <a:ext cx="1439" cy="1439"/>
          </a:xfrm>
          <a:custGeom>
            <a:avLst/>
            <a:gdLst>
              <a:gd name="T0" fmla="*/ 1587 w 2575"/>
              <a:gd name="T1" fmla="*/ 0 h 2573"/>
              <a:gd name="T2" fmla="*/ 0 w 2575"/>
              <a:gd name="T3" fmla="*/ 1587 h 2573"/>
              <a:gd name="T4" fmla="*/ 0 60000 65536"/>
              <a:gd name="T5" fmla="*/ 0 60000 65536"/>
            </a:gdLst>
            <a:ahLst/>
            <a:cxnLst>
              <a:cxn ang="T4">
                <a:pos x="T0" y="T1"/>
              </a:cxn>
              <a:cxn ang="T5">
                <a:pos x="T2" y="T3"/>
              </a:cxn>
            </a:cxnLst>
            <a:rect l="0" t="0" r="r" b="b"/>
            <a:pathLst>
              <a:path w="2575" h="2573">
                <a:moveTo>
                  <a:pt x="2575" y="0"/>
                </a:moveTo>
                <a:lnTo>
                  <a:pt x="0" y="2573"/>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493" name="object 511"/>
          <p:cNvSpPr>
            <a:spLocks/>
          </p:cNvSpPr>
          <p:nvPr/>
        </p:nvSpPr>
        <p:spPr bwMode="auto">
          <a:xfrm>
            <a:off x="5162215" y="2273045"/>
            <a:ext cx="2879" cy="2879"/>
          </a:xfrm>
          <a:custGeom>
            <a:avLst/>
            <a:gdLst>
              <a:gd name="T0" fmla="*/ 3175 w 2575"/>
              <a:gd name="T1" fmla="*/ 0 h 2573"/>
              <a:gd name="T2" fmla="*/ 0 w 2575"/>
              <a:gd name="T3" fmla="*/ 3175 h 2573"/>
              <a:gd name="T4" fmla="*/ 0 60000 65536"/>
              <a:gd name="T5" fmla="*/ 0 60000 65536"/>
            </a:gdLst>
            <a:ahLst/>
            <a:cxnLst>
              <a:cxn ang="T4">
                <a:pos x="T0" y="T1"/>
              </a:cxn>
              <a:cxn ang="T5">
                <a:pos x="T2" y="T3"/>
              </a:cxn>
            </a:cxnLst>
            <a:rect l="0" t="0" r="r" b="b"/>
            <a:pathLst>
              <a:path w="2575" h="2573">
                <a:moveTo>
                  <a:pt x="2575" y="0"/>
                </a:moveTo>
                <a:lnTo>
                  <a:pt x="0" y="2573"/>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494" name="object 512"/>
          <p:cNvSpPr>
            <a:spLocks/>
          </p:cNvSpPr>
          <p:nvPr/>
        </p:nvSpPr>
        <p:spPr bwMode="auto">
          <a:xfrm>
            <a:off x="5163654" y="2268726"/>
            <a:ext cx="0" cy="11516"/>
          </a:xfrm>
          <a:custGeom>
            <a:avLst/>
            <a:gdLst>
              <a:gd name="T0" fmla="*/ 12700 h 12869"/>
              <a:gd name="T1" fmla="*/ 0 h 12869"/>
              <a:gd name="T2" fmla="*/ 0 60000 65536"/>
              <a:gd name="T3" fmla="*/ 0 60000 65536"/>
            </a:gdLst>
            <a:ahLst/>
            <a:cxnLst>
              <a:cxn ang="T2">
                <a:pos x="0" y="T0"/>
              </a:cxn>
              <a:cxn ang="T3">
                <a:pos x="0" y="T1"/>
              </a:cxn>
            </a:cxnLst>
            <a:rect l="0" t="0" r="r" b="b"/>
            <a:pathLst>
              <a:path h="12869">
                <a:moveTo>
                  <a:pt x="0" y="12869"/>
                </a:moveTo>
                <a:lnTo>
                  <a:pt x="0" y="0"/>
                </a:lnTo>
              </a:path>
            </a:pathLst>
          </a:custGeom>
          <a:noFill/>
          <a:ln w="5150">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495" name="object 513"/>
          <p:cNvSpPr>
            <a:spLocks/>
          </p:cNvSpPr>
          <p:nvPr/>
        </p:nvSpPr>
        <p:spPr bwMode="auto">
          <a:xfrm>
            <a:off x="5165093" y="2265847"/>
            <a:ext cx="1440" cy="2879"/>
          </a:xfrm>
          <a:custGeom>
            <a:avLst/>
            <a:gdLst>
              <a:gd name="T0" fmla="*/ 1588 w 2575"/>
              <a:gd name="T1" fmla="*/ 0 h 2573"/>
              <a:gd name="T2" fmla="*/ 0 w 2575"/>
              <a:gd name="T3" fmla="*/ 3175 h 2573"/>
              <a:gd name="T4" fmla="*/ 0 60000 65536"/>
              <a:gd name="T5" fmla="*/ 0 60000 65536"/>
            </a:gdLst>
            <a:ahLst/>
            <a:cxnLst>
              <a:cxn ang="T4">
                <a:pos x="T0" y="T1"/>
              </a:cxn>
              <a:cxn ang="T5">
                <a:pos x="T2" y="T3"/>
              </a:cxn>
            </a:cxnLst>
            <a:rect l="0" t="0" r="r" b="b"/>
            <a:pathLst>
              <a:path w="2575" h="2573">
                <a:moveTo>
                  <a:pt x="2575" y="0"/>
                </a:moveTo>
                <a:lnTo>
                  <a:pt x="0" y="2573"/>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496" name="object 514"/>
          <p:cNvSpPr>
            <a:spLocks/>
          </p:cNvSpPr>
          <p:nvPr/>
        </p:nvSpPr>
        <p:spPr bwMode="auto">
          <a:xfrm>
            <a:off x="5166533" y="2264408"/>
            <a:ext cx="5758" cy="1439"/>
          </a:xfrm>
          <a:custGeom>
            <a:avLst/>
            <a:gdLst>
              <a:gd name="T0" fmla="*/ 6350 w 5150"/>
              <a:gd name="T1" fmla="*/ 0 h 2573"/>
              <a:gd name="T2" fmla="*/ 0 w 5150"/>
              <a:gd name="T3" fmla="*/ 1587 h 2573"/>
              <a:gd name="T4" fmla="*/ 0 60000 65536"/>
              <a:gd name="T5" fmla="*/ 0 60000 65536"/>
            </a:gdLst>
            <a:ahLst/>
            <a:cxnLst>
              <a:cxn ang="T4">
                <a:pos x="T0" y="T1"/>
              </a:cxn>
              <a:cxn ang="T5">
                <a:pos x="T2" y="T3"/>
              </a:cxn>
            </a:cxnLst>
            <a:rect l="0" t="0" r="r" b="b"/>
            <a:pathLst>
              <a:path w="5150" h="2573">
                <a:moveTo>
                  <a:pt x="5150" y="0"/>
                </a:moveTo>
                <a:lnTo>
                  <a:pt x="0" y="2573"/>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497" name="object 515"/>
          <p:cNvSpPr>
            <a:spLocks/>
          </p:cNvSpPr>
          <p:nvPr/>
        </p:nvSpPr>
        <p:spPr bwMode="auto">
          <a:xfrm>
            <a:off x="5172291" y="2261529"/>
            <a:ext cx="5758" cy="2879"/>
          </a:xfrm>
          <a:custGeom>
            <a:avLst/>
            <a:gdLst>
              <a:gd name="T0" fmla="*/ 6350 w 7725"/>
              <a:gd name="T1" fmla="*/ 0 h 2573"/>
              <a:gd name="T2" fmla="*/ 0 w 7725"/>
              <a:gd name="T3" fmla="*/ 3175 h 2573"/>
              <a:gd name="T4" fmla="*/ 0 60000 65536"/>
              <a:gd name="T5" fmla="*/ 0 60000 65536"/>
            </a:gdLst>
            <a:ahLst/>
            <a:cxnLst>
              <a:cxn ang="T4">
                <a:pos x="T0" y="T1"/>
              </a:cxn>
              <a:cxn ang="T5">
                <a:pos x="T2" y="T3"/>
              </a:cxn>
            </a:cxnLst>
            <a:rect l="0" t="0" r="r" b="b"/>
            <a:pathLst>
              <a:path w="7725" h="2573">
                <a:moveTo>
                  <a:pt x="7725" y="0"/>
                </a:moveTo>
                <a:lnTo>
                  <a:pt x="0" y="2573"/>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498" name="object 516"/>
          <p:cNvSpPr>
            <a:spLocks/>
          </p:cNvSpPr>
          <p:nvPr/>
        </p:nvSpPr>
        <p:spPr bwMode="auto">
          <a:xfrm>
            <a:off x="5178050" y="2261528"/>
            <a:ext cx="7197" cy="0"/>
          </a:xfrm>
          <a:custGeom>
            <a:avLst/>
            <a:gdLst>
              <a:gd name="T0" fmla="*/ 7937 w 7725"/>
              <a:gd name="T1" fmla="*/ 0 w 7725"/>
              <a:gd name="T2" fmla="*/ 0 60000 65536"/>
              <a:gd name="T3" fmla="*/ 0 60000 65536"/>
            </a:gdLst>
            <a:ahLst/>
            <a:cxnLst>
              <a:cxn ang="T2">
                <a:pos x="T0" y="0"/>
              </a:cxn>
              <a:cxn ang="T3">
                <a:pos x="T1" y="0"/>
              </a:cxn>
            </a:cxnLst>
            <a:rect l="0" t="0" r="r" b="b"/>
            <a:pathLst>
              <a:path w="7725">
                <a:moveTo>
                  <a:pt x="7725" y="0"/>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499" name="object 517"/>
          <p:cNvSpPr>
            <a:spLocks/>
          </p:cNvSpPr>
          <p:nvPr/>
        </p:nvSpPr>
        <p:spPr bwMode="auto">
          <a:xfrm>
            <a:off x="5185247" y="2260088"/>
            <a:ext cx="7198" cy="1440"/>
          </a:xfrm>
          <a:custGeom>
            <a:avLst/>
            <a:gdLst>
              <a:gd name="T0" fmla="*/ 7938 w 7725"/>
              <a:gd name="T1" fmla="*/ 0 h 2573"/>
              <a:gd name="T2" fmla="*/ 0 w 7725"/>
              <a:gd name="T3" fmla="*/ 1588 h 2573"/>
              <a:gd name="T4" fmla="*/ 0 60000 65536"/>
              <a:gd name="T5" fmla="*/ 0 60000 65536"/>
            </a:gdLst>
            <a:ahLst/>
            <a:cxnLst>
              <a:cxn ang="T4">
                <a:pos x="T0" y="T1"/>
              </a:cxn>
              <a:cxn ang="T5">
                <a:pos x="T2" y="T3"/>
              </a:cxn>
            </a:cxnLst>
            <a:rect l="0" t="0" r="r" b="b"/>
            <a:pathLst>
              <a:path w="7725" h="2573">
                <a:moveTo>
                  <a:pt x="7725" y="0"/>
                </a:moveTo>
                <a:lnTo>
                  <a:pt x="0" y="2573"/>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500" name="object 518"/>
          <p:cNvSpPr>
            <a:spLocks/>
          </p:cNvSpPr>
          <p:nvPr/>
        </p:nvSpPr>
        <p:spPr bwMode="auto">
          <a:xfrm>
            <a:off x="5192446" y="2260088"/>
            <a:ext cx="8637" cy="0"/>
          </a:xfrm>
          <a:custGeom>
            <a:avLst/>
            <a:gdLst>
              <a:gd name="T0" fmla="*/ 9525 w 10300"/>
              <a:gd name="T1" fmla="*/ 0 w 10300"/>
              <a:gd name="T2" fmla="*/ 0 60000 65536"/>
              <a:gd name="T3" fmla="*/ 0 60000 65536"/>
            </a:gdLst>
            <a:ahLst/>
            <a:cxnLst>
              <a:cxn ang="T2">
                <a:pos x="T0" y="0"/>
              </a:cxn>
              <a:cxn ang="T3">
                <a:pos x="T1" y="0"/>
              </a:cxn>
            </a:cxnLst>
            <a:rect l="0" t="0" r="r" b="b"/>
            <a:pathLst>
              <a:path w="10300">
                <a:moveTo>
                  <a:pt x="10300" y="0"/>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501" name="object 519"/>
          <p:cNvSpPr>
            <a:spLocks/>
          </p:cNvSpPr>
          <p:nvPr/>
        </p:nvSpPr>
        <p:spPr bwMode="auto">
          <a:xfrm>
            <a:off x="5201083" y="2260088"/>
            <a:ext cx="7197" cy="0"/>
          </a:xfrm>
          <a:custGeom>
            <a:avLst/>
            <a:gdLst>
              <a:gd name="T0" fmla="*/ 7937 w 7725"/>
              <a:gd name="T1" fmla="*/ 0 w 7725"/>
              <a:gd name="T2" fmla="*/ 0 60000 65536"/>
              <a:gd name="T3" fmla="*/ 0 60000 65536"/>
            </a:gdLst>
            <a:ahLst/>
            <a:cxnLst>
              <a:cxn ang="T2">
                <a:pos x="T0" y="0"/>
              </a:cxn>
              <a:cxn ang="T3">
                <a:pos x="T1" y="0"/>
              </a:cxn>
            </a:cxnLst>
            <a:rect l="0" t="0" r="r" b="b"/>
            <a:pathLst>
              <a:path w="7725">
                <a:moveTo>
                  <a:pt x="7725" y="0"/>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502" name="object 520"/>
          <p:cNvSpPr>
            <a:spLocks/>
          </p:cNvSpPr>
          <p:nvPr/>
        </p:nvSpPr>
        <p:spPr bwMode="auto">
          <a:xfrm>
            <a:off x="5208280" y="2260088"/>
            <a:ext cx="7198" cy="1440"/>
          </a:xfrm>
          <a:custGeom>
            <a:avLst/>
            <a:gdLst>
              <a:gd name="T0" fmla="*/ 7938 w 7725"/>
              <a:gd name="T1" fmla="*/ 1588 h 2573"/>
              <a:gd name="T2" fmla="*/ 0 w 7725"/>
              <a:gd name="T3" fmla="*/ 0 h 2573"/>
              <a:gd name="T4" fmla="*/ 0 60000 65536"/>
              <a:gd name="T5" fmla="*/ 0 60000 65536"/>
            </a:gdLst>
            <a:ahLst/>
            <a:cxnLst>
              <a:cxn ang="T4">
                <a:pos x="T0" y="T1"/>
              </a:cxn>
              <a:cxn ang="T5">
                <a:pos x="T2" y="T3"/>
              </a:cxn>
            </a:cxnLst>
            <a:rect l="0" t="0" r="r" b="b"/>
            <a:pathLst>
              <a:path w="7725" h="2573">
                <a:moveTo>
                  <a:pt x="7725" y="2573"/>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503" name="object 521"/>
          <p:cNvSpPr>
            <a:spLocks/>
          </p:cNvSpPr>
          <p:nvPr/>
        </p:nvSpPr>
        <p:spPr bwMode="auto">
          <a:xfrm>
            <a:off x="5215478" y="2261528"/>
            <a:ext cx="5758" cy="0"/>
          </a:xfrm>
          <a:custGeom>
            <a:avLst/>
            <a:gdLst>
              <a:gd name="T0" fmla="*/ 6350 w 7725"/>
              <a:gd name="T1" fmla="*/ 0 w 7725"/>
              <a:gd name="T2" fmla="*/ 0 60000 65536"/>
              <a:gd name="T3" fmla="*/ 0 60000 65536"/>
            </a:gdLst>
            <a:ahLst/>
            <a:cxnLst>
              <a:cxn ang="T2">
                <a:pos x="T0" y="0"/>
              </a:cxn>
              <a:cxn ang="T3">
                <a:pos x="T1" y="0"/>
              </a:cxn>
            </a:cxnLst>
            <a:rect l="0" t="0" r="r" b="b"/>
            <a:pathLst>
              <a:path w="7725">
                <a:moveTo>
                  <a:pt x="7725" y="0"/>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504" name="object 522"/>
          <p:cNvSpPr>
            <a:spLocks/>
          </p:cNvSpPr>
          <p:nvPr/>
        </p:nvSpPr>
        <p:spPr bwMode="auto">
          <a:xfrm>
            <a:off x="5221236" y="2261529"/>
            <a:ext cx="10076" cy="2879"/>
          </a:xfrm>
          <a:custGeom>
            <a:avLst/>
            <a:gdLst>
              <a:gd name="T0" fmla="*/ 11112 w 10300"/>
              <a:gd name="T1" fmla="*/ 3175 h 2573"/>
              <a:gd name="T2" fmla="*/ 0 w 10300"/>
              <a:gd name="T3" fmla="*/ 0 h 2573"/>
              <a:gd name="T4" fmla="*/ 0 60000 65536"/>
              <a:gd name="T5" fmla="*/ 0 60000 65536"/>
            </a:gdLst>
            <a:ahLst/>
            <a:cxnLst>
              <a:cxn ang="T4">
                <a:pos x="T0" y="T1"/>
              </a:cxn>
              <a:cxn ang="T5">
                <a:pos x="T2" y="T3"/>
              </a:cxn>
            </a:cxnLst>
            <a:rect l="0" t="0" r="r" b="b"/>
            <a:pathLst>
              <a:path w="10300" h="2573">
                <a:moveTo>
                  <a:pt x="10300" y="2573"/>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505" name="object 523"/>
          <p:cNvSpPr>
            <a:spLocks/>
          </p:cNvSpPr>
          <p:nvPr/>
        </p:nvSpPr>
        <p:spPr bwMode="auto">
          <a:xfrm>
            <a:off x="5231313" y="2264408"/>
            <a:ext cx="4319" cy="1439"/>
          </a:xfrm>
          <a:custGeom>
            <a:avLst/>
            <a:gdLst>
              <a:gd name="T0" fmla="*/ 4763 w 5150"/>
              <a:gd name="T1" fmla="*/ 1587 h 2573"/>
              <a:gd name="T2" fmla="*/ 0 w 5150"/>
              <a:gd name="T3" fmla="*/ 0 h 2573"/>
              <a:gd name="T4" fmla="*/ 0 60000 65536"/>
              <a:gd name="T5" fmla="*/ 0 60000 65536"/>
            </a:gdLst>
            <a:ahLst/>
            <a:cxnLst>
              <a:cxn ang="T4">
                <a:pos x="T0" y="T1"/>
              </a:cxn>
              <a:cxn ang="T5">
                <a:pos x="T2" y="T3"/>
              </a:cxn>
            </a:cxnLst>
            <a:rect l="0" t="0" r="r" b="b"/>
            <a:pathLst>
              <a:path w="5150" h="2573">
                <a:moveTo>
                  <a:pt x="5150" y="2573"/>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506" name="object 524"/>
          <p:cNvSpPr>
            <a:spLocks/>
          </p:cNvSpPr>
          <p:nvPr/>
        </p:nvSpPr>
        <p:spPr bwMode="auto">
          <a:xfrm>
            <a:off x="5235632" y="2271605"/>
            <a:ext cx="1439" cy="1440"/>
          </a:xfrm>
          <a:custGeom>
            <a:avLst/>
            <a:gdLst>
              <a:gd name="T0" fmla="*/ 1587 w 2575"/>
              <a:gd name="T1" fmla="*/ 1588 h 2573"/>
              <a:gd name="T2" fmla="*/ 0 w 2575"/>
              <a:gd name="T3" fmla="*/ 0 h 2573"/>
              <a:gd name="T4" fmla="*/ 0 60000 65536"/>
              <a:gd name="T5" fmla="*/ 0 60000 65536"/>
            </a:gdLst>
            <a:ahLst/>
            <a:cxnLst>
              <a:cxn ang="T4">
                <a:pos x="T0" y="T1"/>
              </a:cxn>
              <a:cxn ang="T5">
                <a:pos x="T2" y="T3"/>
              </a:cxn>
            </a:cxnLst>
            <a:rect l="0" t="0" r="r" b="b"/>
            <a:pathLst>
              <a:path w="2575" h="2573">
                <a:moveTo>
                  <a:pt x="2575" y="2573"/>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507" name="object 525"/>
          <p:cNvSpPr>
            <a:spLocks/>
          </p:cNvSpPr>
          <p:nvPr/>
        </p:nvSpPr>
        <p:spPr bwMode="auto">
          <a:xfrm>
            <a:off x="5237071" y="2275924"/>
            <a:ext cx="2879" cy="1439"/>
          </a:xfrm>
          <a:custGeom>
            <a:avLst/>
            <a:gdLst>
              <a:gd name="T0" fmla="*/ 3175 w 2575"/>
              <a:gd name="T1" fmla="*/ 1587 h 2573"/>
              <a:gd name="T2" fmla="*/ 0 w 2575"/>
              <a:gd name="T3" fmla="*/ 0 h 2573"/>
              <a:gd name="T4" fmla="*/ 0 60000 65536"/>
              <a:gd name="T5" fmla="*/ 0 60000 65536"/>
            </a:gdLst>
            <a:ahLst/>
            <a:cxnLst>
              <a:cxn ang="T4">
                <a:pos x="T0" y="T1"/>
              </a:cxn>
              <a:cxn ang="T5">
                <a:pos x="T2" y="T3"/>
              </a:cxn>
            </a:cxnLst>
            <a:rect l="0" t="0" r="r" b="b"/>
            <a:pathLst>
              <a:path w="2575" h="2573">
                <a:moveTo>
                  <a:pt x="2575" y="2573"/>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508" name="object 526"/>
          <p:cNvSpPr>
            <a:spLocks/>
          </p:cNvSpPr>
          <p:nvPr/>
        </p:nvSpPr>
        <p:spPr bwMode="auto">
          <a:xfrm>
            <a:off x="5247148" y="2275924"/>
            <a:ext cx="1439" cy="1439"/>
          </a:xfrm>
          <a:custGeom>
            <a:avLst/>
            <a:gdLst>
              <a:gd name="T0" fmla="*/ 1587 w 2575"/>
              <a:gd name="T1" fmla="*/ 0 h 2573"/>
              <a:gd name="T2" fmla="*/ 0 w 2575"/>
              <a:gd name="T3" fmla="*/ 1587 h 2573"/>
              <a:gd name="T4" fmla="*/ 0 60000 65536"/>
              <a:gd name="T5" fmla="*/ 0 60000 65536"/>
            </a:gdLst>
            <a:ahLst/>
            <a:cxnLst>
              <a:cxn ang="T4">
                <a:pos x="T0" y="T1"/>
              </a:cxn>
              <a:cxn ang="T5">
                <a:pos x="T2" y="T3"/>
              </a:cxn>
            </a:cxnLst>
            <a:rect l="0" t="0" r="r" b="b"/>
            <a:pathLst>
              <a:path w="2575" h="2573">
                <a:moveTo>
                  <a:pt x="2575" y="0"/>
                </a:moveTo>
                <a:lnTo>
                  <a:pt x="0" y="2573"/>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509" name="object 527"/>
          <p:cNvSpPr>
            <a:spLocks/>
          </p:cNvSpPr>
          <p:nvPr/>
        </p:nvSpPr>
        <p:spPr bwMode="auto">
          <a:xfrm>
            <a:off x="5248587" y="2245693"/>
            <a:ext cx="0" cy="33110"/>
          </a:xfrm>
          <a:custGeom>
            <a:avLst/>
            <a:gdLst>
              <a:gd name="T0" fmla="*/ 36513 h 37319"/>
              <a:gd name="T1" fmla="*/ 0 h 37319"/>
              <a:gd name="T2" fmla="*/ 0 60000 65536"/>
              <a:gd name="T3" fmla="*/ 0 60000 65536"/>
            </a:gdLst>
            <a:ahLst/>
            <a:cxnLst>
              <a:cxn ang="T2">
                <a:pos x="0" y="T0"/>
              </a:cxn>
              <a:cxn ang="T3">
                <a:pos x="0" y="T1"/>
              </a:cxn>
            </a:cxnLst>
            <a:rect l="0" t="0" r="r" b="b"/>
            <a:pathLst>
              <a:path h="37319">
                <a:moveTo>
                  <a:pt x="0" y="37319"/>
                </a:moveTo>
                <a:lnTo>
                  <a:pt x="0" y="0"/>
                </a:lnTo>
              </a:path>
            </a:pathLst>
          </a:custGeom>
          <a:noFill/>
          <a:ln w="257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510" name="object 528"/>
          <p:cNvSpPr>
            <a:spLocks/>
          </p:cNvSpPr>
          <p:nvPr/>
        </p:nvSpPr>
        <p:spPr bwMode="auto">
          <a:xfrm>
            <a:off x="5247148" y="2260088"/>
            <a:ext cx="1439" cy="1440"/>
          </a:xfrm>
          <a:custGeom>
            <a:avLst/>
            <a:gdLst>
              <a:gd name="T0" fmla="*/ 0 w 2575"/>
              <a:gd name="T1" fmla="*/ 0 h 2573"/>
              <a:gd name="T2" fmla="*/ 1587 w 2575"/>
              <a:gd name="T3" fmla="*/ 1588 h 2573"/>
              <a:gd name="T4" fmla="*/ 0 60000 65536"/>
              <a:gd name="T5" fmla="*/ 0 60000 65536"/>
            </a:gdLst>
            <a:ahLst/>
            <a:cxnLst>
              <a:cxn ang="T4">
                <a:pos x="T0" y="T1"/>
              </a:cxn>
              <a:cxn ang="T5">
                <a:pos x="T2" y="T3"/>
              </a:cxn>
            </a:cxnLst>
            <a:rect l="0" t="0" r="r" b="b"/>
            <a:pathLst>
              <a:path w="2575" h="2573">
                <a:moveTo>
                  <a:pt x="0" y="0"/>
                </a:moveTo>
                <a:lnTo>
                  <a:pt x="2575" y="2573"/>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511" name="object 529"/>
          <p:cNvSpPr>
            <a:spLocks/>
          </p:cNvSpPr>
          <p:nvPr/>
        </p:nvSpPr>
        <p:spPr bwMode="auto">
          <a:xfrm>
            <a:off x="5244269" y="2257210"/>
            <a:ext cx="2879" cy="2879"/>
          </a:xfrm>
          <a:custGeom>
            <a:avLst/>
            <a:gdLst>
              <a:gd name="T0" fmla="*/ 0 w 2575"/>
              <a:gd name="T1" fmla="*/ 0 h 2573"/>
              <a:gd name="T2" fmla="*/ 3175 w 2575"/>
              <a:gd name="T3" fmla="*/ 3175 h 2573"/>
              <a:gd name="T4" fmla="*/ 0 60000 65536"/>
              <a:gd name="T5" fmla="*/ 0 60000 65536"/>
            </a:gdLst>
            <a:ahLst/>
            <a:cxnLst>
              <a:cxn ang="T4">
                <a:pos x="T0" y="T1"/>
              </a:cxn>
              <a:cxn ang="T5">
                <a:pos x="T2" y="T3"/>
              </a:cxn>
            </a:cxnLst>
            <a:rect l="0" t="0" r="r" b="b"/>
            <a:pathLst>
              <a:path w="2575" h="2573">
                <a:moveTo>
                  <a:pt x="0" y="0"/>
                </a:moveTo>
                <a:lnTo>
                  <a:pt x="2575" y="2573"/>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512" name="object 530"/>
          <p:cNvSpPr>
            <a:spLocks/>
          </p:cNvSpPr>
          <p:nvPr/>
        </p:nvSpPr>
        <p:spPr bwMode="auto">
          <a:xfrm>
            <a:off x="5239950" y="2252891"/>
            <a:ext cx="4319" cy="4318"/>
          </a:xfrm>
          <a:custGeom>
            <a:avLst/>
            <a:gdLst>
              <a:gd name="T0" fmla="*/ 0 w 5150"/>
              <a:gd name="T1" fmla="*/ 0 h 5147"/>
              <a:gd name="T2" fmla="*/ 4763 w 5150"/>
              <a:gd name="T3" fmla="*/ 4762 h 5147"/>
              <a:gd name="T4" fmla="*/ 0 60000 65536"/>
              <a:gd name="T5" fmla="*/ 0 60000 65536"/>
            </a:gdLst>
            <a:ahLst/>
            <a:cxnLst>
              <a:cxn ang="T4">
                <a:pos x="T0" y="T1"/>
              </a:cxn>
              <a:cxn ang="T5">
                <a:pos x="T2" y="T3"/>
              </a:cxn>
            </a:cxnLst>
            <a:rect l="0" t="0" r="r" b="b"/>
            <a:pathLst>
              <a:path w="5150" h="5147">
                <a:moveTo>
                  <a:pt x="0" y="0"/>
                </a:moveTo>
                <a:lnTo>
                  <a:pt x="5150" y="5147"/>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513" name="object 531"/>
          <p:cNvSpPr>
            <a:spLocks/>
          </p:cNvSpPr>
          <p:nvPr/>
        </p:nvSpPr>
        <p:spPr bwMode="auto">
          <a:xfrm>
            <a:off x="5235632" y="2250012"/>
            <a:ext cx="4318" cy="2879"/>
          </a:xfrm>
          <a:custGeom>
            <a:avLst/>
            <a:gdLst>
              <a:gd name="T0" fmla="*/ 0 w 5150"/>
              <a:gd name="T1" fmla="*/ 0 h 2573"/>
              <a:gd name="T2" fmla="*/ 4762 w 5150"/>
              <a:gd name="T3" fmla="*/ 3175 h 2573"/>
              <a:gd name="T4" fmla="*/ 0 60000 65536"/>
              <a:gd name="T5" fmla="*/ 0 60000 65536"/>
            </a:gdLst>
            <a:ahLst/>
            <a:cxnLst>
              <a:cxn ang="T4">
                <a:pos x="T0" y="T1"/>
              </a:cxn>
              <a:cxn ang="T5">
                <a:pos x="T2" y="T3"/>
              </a:cxn>
            </a:cxnLst>
            <a:rect l="0" t="0" r="r" b="b"/>
            <a:pathLst>
              <a:path w="5150" h="2573">
                <a:moveTo>
                  <a:pt x="0" y="0"/>
                </a:moveTo>
                <a:lnTo>
                  <a:pt x="5150" y="2573"/>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514" name="object 532"/>
          <p:cNvSpPr>
            <a:spLocks/>
          </p:cNvSpPr>
          <p:nvPr/>
        </p:nvSpPr>
        <p:spPr bwMode="auto">
          <a:xfrm>
            <a:off x="5231313" y="2248572"/>
            <a:ext cx="4319" cy="1440"/>
          </a:xfrm>
          <a:custGeom>
            <a:avLst/>
            <a:gdLst>
              <a:gd name="T0" fmla="*/ 0 w 5150"/>
              <a:gd name="T1" fmla="*/ 0 h 2573"/>
              <a:gd name="T2" fmla="*/ 4763 w 5150"/>
              <a:gd name="T3" fmla="*/ 1588 h 2573"/>
              <a:gd name="T4" fmla="*/ 0 60000 65536"/>
              <a:gd name="T5" fmla="*/ 0 60000 65536"/>
            </a:gdLst>
            <a:ahLst/>
            <a:cxnLst>
              <a:cxn ang="T4">
                <a:pos x="T0" y="T1"/>
              </a:cxn>
              <a:cxn ang="T5">
                <a:pos x="T2" y="T3"/>
              </a:cxn>
            </a:cxnLst>
            <a:rect l="0" t="0" r="r" b="b"/>
            <a:pathLst>
              <a:path w="5150" h="2573">
                <a:moveTo>
                  <a:pt x="0" y="0"/>
                </a:moveTo>
                <a:lnTo>
                  <a:pt x="5150" y="2573"/>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515" name="object 533"/>
          <p:cNvSpPr>
            <a:spLocks/>
          </p:cNvSpPr>
          <p:nvPr/>
        </p:nvSpPr>
        <p:spPr bwMode="auto">
          <a:xfrm>
            <a:off x="5216917" y="2245693"/>
            <a:ext cx="8637" cy="2879"/>
          </a:xfrm>
          <a:custGeom>
            <a:avLst/>
            <a:gdLst>
              <a:gd name="T0" fmla="*/ 0 w 10300"/>
              <a:gd name="T1" fmla="*/ 0 h 2573"/>
              <a:gd name="T2" fmla="*/ 9525 w 10300"/>
              <a:gd name="T3" fmla="*/ 3175 h 2573"/>
              <a:gd name="T4" fmla="*/ 0 60000 65536"/>
              <a:gd name="T5" fmla="*/ 0 60000 65536"/>
            </a:gdLst>
            <a:ahLst/>
            <a:cxnLst>
              <a:cxn ang="T4">
                <a:pos x="T0" y="T1"/>
              </a:cxn>
              <a:cxn ang="T5">
                <a:pos x="T2" y="T3"/>
              </a:cxn>
            </a:cxnLst>
            <a:rect l="0" t="0" r="r" b="b"/>
            <a:pathLst>
              <a:path w="10300" h="2573">
                <a:moveTo>
                  <a:pt x="0" y="0"/>
                </a:moveTo>
                <a:lnTo>
                  <a:pt x="10300" y="2573"/>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516" name="object 534"/>
          <p:cNvSpPr>
            <a:spLocks/>
          </p:cNvSpPr>
          <p:nvPr/>
        </p:nvSpPr>
        <p:spPr bwMode="auto">
          <a:xfrm>
            <a:off x="5215478" y="2244254"/>
            <a:ext cx="1439" cy="1439"/>
          </a:xfrm>
          <a:custGeom>
            <a:avLst/>
            <a:gdLst>
              <a:gd name="T0" fmla="*/ 0 w 2575"/>
              <a:gd name="T1" fmla="*/ 0 h 2573"/>
              <a:gd name="T2" fmla="*/ 1587 w 2575"/>
              <a:gd name="T3" fmla="*/ 1587 h 2573"/>
              <a:gd name="T4" fmla="*/ 0 60000 65536"/>
              <a:gd name="T5" fmla="*/ 0 60000 65536"/>
            </a:gdLst>
            <a:ahLst/>
            <a:cxnLst>
              <a:cxn ang="T4">
                <a:pos x="T0" y="T1"/>
              </a:cxn>
              <a:cxn ang="T5">
                <a:pos x="T2" y="T3"/>
              </a:cxn>
            </a:cxnLst>
            <a:rect l="0" t="0" r="r" b="b"/>
            <a:pathLst>
              <a:path w="2575" h="2573">
                <a:moveTo>
                  <a:pt x="0" y="0"/>
                </a:moveTo>
                <a:lnTo>
                  <a:pt x="2575" y="2573"/>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517" name="object 535"/>
          <p:cNvSpPr>
            <a:spLocks/>
          </p:cNvSpPr>
          <p:nvPr/>
        </p:nvSpPr>
        <p:spPr bwMode="auto">
          <a:xfrm>
            <a:off x="5208280" y="2244254"/>
            <a:ext cx="7198" cy="0"/>
          </a:xfrm>
          <a:custGeom>
            <a:avLst/>
            <a:gdLst>
              <a:gd name="T0" fmla="*/ 0 w 7725"/>
              <a:gd name="T1" fmla="*/ 7938 w 7725"/>
              <a:gd name="T2" fmla="*/ 0 60000 65536"/>
              <a:gd name="T3" fmla="*/ 0 60000 65536"/>
            </a:gdLst>
            <a:ahLst/>
            <a:cxnLst>
              <a:cxn ang="T2">
                <a:pos x="T0" y="0"/>
              </a:cxn>
              <a:cxn ang="T3">
                <a:pos x="T1" y="0"/>
              </a:cxn>
            </a:cxnLst>
            <a:rect l="0" t="0" r="r" b="b"/>
            <a:pathLst>
              <a:path w="7725">
                <a:moveTo>
                  <a:pt x="0" y="0"/>
                </a:moveTo>
                <a:lnTo>
                  <a:pt x="7725"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518" name="object 536"/>
          <p:cNvSpPr>
            <a:spLocks/>
          </p:cNvSpPr>
          <p:nvPr/>
        </p:nvSpPr>
        <p:spPr bwMode="auto">
          <a:xfrm>
            <a:off x="5201083" y="2244254"/>
            <a:ext cx="7197" cy="0"/>
          </a:xfrm>
          <a:custGeom>
            <a:avLst/>
            <a:gdLst>
              <a:gd name="T0" fmla="*/ 0 w 7725"/>
              <a:gd name="T1" fmla="*/ 7937 w 7725"/>
              <a:gd name="T2" fmla="*/ 0 60000 65536"/>
              <a:gd name="T3" fmla="*/ 0 60000 65536"/>
            </a:gdLst>
            <a:ahLst/>
            <a:cxnLst>
              <a:cxn ang="T2">
                <a:pos x="T0" y="0"/>
              </a:cxn>
              <a:cxn ang="T3">
                <a:pos x="T1" y="0"/>
              </a:cxn>
            </a:cxnLst>
            <a:rect l="0" t="0" r="r" b="b"/>
            <a:pathLst>
              <a:path w="7725">
                <a:moveTo>
                  <a:pt x="0" y="0"/>
                </a:moveTo>
                <a:lnTo>
                  <a:pt x="7725"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519" name="object 537"/>
          <p:cNvSpPr>
            <a:spLocks/>
          </p:cNvSpPr>
          <p:nvPr/>
        </p:nvSpPr>
        <p:spPr bwMode="auto">
          <a:xfrm>
            <a:off x="5196764" y="2244254"/>
            <a:ext cx="4319" cy="0"/>
          </a:xfrm>
          <a:custGeom>
            <a:avLst/>
            <a:gdLst>
              <a:gd name="T0" fmla="*/ 0 w 5150"/>
              <a:gd name="T1" fmla="*/ 4763 w 5150"/>
              <a:gd name="T2" fmla="*/ 0 60000 65536"/>
              <a:gd name="T3" fmla="*/ 0 60000 65536"/>
            </a:gdLst>
            <a:ahLst/>
            <a:cxnLst>
              <a:cxn ang="T2">
                <a:pos x="T0" y="0"/>
              </a:cxn>
              <a:cxn ang="T3">
                <a:pos x="T1" y="0"/>
              </a:cxn>
            </a:cxnLst>
            <a:rect l="0" t="0" r="r" b="b"/>
            <a:pathLst>
              <a:path w="5150">
                <a:moveTo>
                  <a:pt x="0" y="0"/>
                </a:moveTo>
                <a:lnTo>
                  <a:pt x="515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520" name="object 538"/>
          <p:cNvSpPr>
            <a:spLocks/>
          </p:cNvSpPr>
          <p:nvPr/>
        </p:nvSpPr>
        <p:spPr bwMode="auto">
          <a:xfrm>
            <a:off x="5192445" y="2244254"/>
            <a:ext cx="4318" cy="0"/>
          </a:xfrm>
          <a:custGeom>
            <a:avLst/>
            <a:gdLst>
              <a:gd name="T0" fmla="*/ 0 w 5150"/>
              <a:gd name="T1" fmla="*/ 4762 w 5150"/>
              <a:gd name="T2" fmla="*/ 0 60000 65536"/>
              <a:gd name="T3" fmla="*/ 0 60000 65536"/>
            </a:gdLst>
            <a:ahLst/>
            <a:cxnLst>
              <a:cxn ang="T2">
                <a:pos x="T0" y="0"/>
              </a:cxn>
              <a:cxn ang="T3">
                <a:pos x="T1" y="0"/>
              </a:cxn>
            </a:cxnLst>
            <a:rect l="0" t="0" r="r" b="b"/>
            <a:pathLst>
              <a:path w="5150">
                <a:moveTo>
                  <a:pt x="0" y="0"/>
                </a:moveTo>
                <a:lnTo>
                  <a:pt x="515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521" name="object 539"/>
          <p:cNvSpPr>
            <a:spLocks/>
          </p:cNvSpPr>
          <p:nvPr/>
        </p:nvSpPr>
        <p:spPr bwMode="auto">
          <a:xfrm>
            <a:off x="5185247" y="2244254"/>
            <a:ext cx="7198" cy="0"/>
          </a:xfrm>
          <a:custGeom>
            <a:avLst/>
            <a:gdLst>
              <a:gd name="T0" fmla="*/ 0 w 7725"/>
              <a:gd name="T1" fmla="*/ 7938 w 7725"/>
              <a:gd name="T2" fmla="*/ 0 60000 65536"/>
              <a:gd name="T3" fmla="*/ 0 60000 65536"/>
            </a:gdLst>
            <a:ahLst/>
            <a:cxnLst>
              <a:cxn ang="T2">
                <a:pos x="T0" y="0"/>
              </a:cxn>
              <a:cxn ang="T3">
                <a:pos x="T1" y="0"/>
              </a:cxn>
            </a:cxnLst>
            <a:rect l="0" t="0" r="r" b="b"/>
            <a:pathLst>
              <a:path w="7725">
                <a:moveTo>
                  <a:pt x="0" y="0"/>
                </a:moveTo>
                <a:lnTo>
                  <a:pt x="7725"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522" name="object 540"/>
          <p:cNvSpPr>
            <a:spLocks/>
          </p:cNvSpPr>
          <p:nvPr/>
        </p:nvSpPr>
        <p:spPr bwMode="auto">
          <a:xfrm>
            <a:off x="5178050" y="2244254"/>
            <a:ext cx="7197" cy="1439"/>
          </a:xfrm>
          <a:custGeom>
            <a:avLst/>
            <a:gdLst>
              <a:gd name="T0" fmla="*/ 0 w 7725"/>
              <a:gd name="T1" fmla="*/ 1587 h 2573"/>
              <a:gd name="T2" fmla="*/ 7937 w 7725"/>
              <a:gd name="T3" fmla="*/ 0 h 2573"/>
              <a:gd name="T4" fmla="*/ 0 60000 65536"/>
              <a:gd name="T5" fmla="*/ 0 60000 65536"/>
            </a:gdLst>
            <a:ahLst/>
            <a:cxnLst>
              <a:cxn ang="T4">
                <a:pos x="T0" y="T1"/>
              </a:cxn>
              <a:cxn ang="T5">
                <a:pos x="T2" y="T3"/>
              </a:cxn>
            </a:cxnLst>
            <a:rect l="0" t="0" r="r" b="b"/>
            <a:pathLst>
              <a:path w="7725" h="2573">
                <a:moveTo>
                  <a:pt x="0" y="2573"/>
                </a:moveTo>
                <a:lnTo>
                  <a:pt x="7725"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523" name="object 541"/>
          <p:cNvSpPr>
            <a:spLocks/>
          </p:cNvSpPr>
          <p:nvPr/>
        </p:nvSpPr>
        <p:spPr bwMode="auto">
          <a:xfrm>
            <a:off x="5172291" y="2245693"/>
            <a:ext cx="5758" cy="2879"/>
          </a:xfrm>
          <a:custGeom>
            <a:avLst/>
            <a:gdLst>
              <a:gd name="T0" fmla="*/ 0 w 7725"/>
              <a:gd name="T1" fmla="*/ 3175 h 2573"/>
              <a:gd name="T2" fmla="*/ 6350 w 7725"/>
              <a:gd name="T3" fmla="*/ 0 h 2573"/>
              <a:gd name="T4" fmla="*/ 0 60000 65536"/>
              <a:gd name="T5" fmla="*/ 0 60000 65536"/>
            </a:gdLst>
            <a:ahLst/>
            <a:cxnLst>
              <a:cxn ang="T4">
                <a:pos x="T0" y="T1"/>
              </a:cxn>
              <a:cxn ang="T5">
                <a:pos x="T2" y="T3"/>
              </a:cxn>
            </a:cxnLst>
            <a:rect l="0" t="0" r="r" b="b"/>
            <a:pathLst>
              <a:path w="7725" h="2573">
                <a:moveTo>
                  <a:pt x="0" y="2573"/>
                </a:moveTo>
                <a:lnTo>
                  <a:pt x="7725"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524" name="object 542"/>
          <p:cNvSpPr>
            <a:spLocks/>
          </p:cNvSpPr>
          <p:nvPr/>
        </p:nvSpPr>
        <p:spPr bwMode="auto">
          <a:xfrm>
            <a:off x="5165093" y="2248572"/>
            <a:ext cx="7198" cy="1440"/>
          </a:xfrm>
          <a:custGeom>
            <a:avLst/>
            <a:gdLst>
              <a:gd name="T0" fmla="*/ 0 w 7725"/>
              <a:gd name="T1" fmla="*/ 1588 h 2573"/>
              <a:gd name="T2" fmla="*/ 7938 w 7725"/>
              <a:gd name="T3" fmla="*/ 0 h 2573"/>
              <a:gd name="T4" fmla="*/ 0 60000 65536"/>
              <a:gd name="T5" fmla="*/ 0 60000 65536"/>
            </a:gdLst>
            <a:ahLst/>
            <a:cxnLst>
              <a:cxn ang="T4">
                <a:pos x="T0" y="T1"/>
              </a:cxn>
              <a:cxn ang="T5">
                <a:pos x="T2" y="T3"/>
              </a:cxn>
            </a:cxnLst>
            <a:rect l="0" t="0" r="r" b="b"/>
            <a:pathLst>
              <a:path w="7725" h="2573">
                <a:moveTo>
                  <a:pt x="0" y="2573"/>
                </a:moveTo>
                <a:lnTo>
                  <a:pt x="7725"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525" name="object 543"/>
          <p:cNvSpPr>
            <a:spLocks/>
          </p:cNvSpPr>
          <p:nvPr/>
        </p:nvSpPr>
        <p:spPr bwMode="auto">
          <a:xfrm>
            <a:off x="5160775" y="2250012"/>
            <a:ext cx="4318" cy="2879"/>
          </a:xfrm>
          <a:custGeom>
            <a:avLst/>
            <a:gdLst>
              <a:gd name="T0" fmla="*/ 0 w 5150"/>
              <a:gd name="T1" fmla="*/ 3175 h 2573"/>
              <a:gd name="T2" fmla="*/ 4762 w 5150"/>
              <a:gd name="T3" fmla="*/ 0 h 2573"/>
              <a:gd name="T4" fmla="*/ 0 60000 65536"/>
              <a:gd name="T5" fmla="*/ 0 60000 65536"/>
            </a:gdLst>
            <a:ahLst/>
            <a:cxnLst>
              <a:cxn ang="T4">
                <a:pos x="T0" y="T1"/>
              </a:cxn>
              <a:cxn ang="T5">
                <a:pos x="T2" y="T3"/>
              </a:cxn>
            </a:cxnLst>
            <a:rect l="0" t="0" r="r" b="b"/>
            <a:pathLst>
              <a:path w="5150" h="2573">
                <a:moveTo>
                  <a:pt x="0" y="2573"/>
                </a:moveTo>
                <a:lnTo>
                  <a:pt x="515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526" name="object 544"/>
          <p:cNvSpPr>
            <a:spLocks/>
          </p:cNvSpPr>
          <p:nvPr/>
        </p:nvSpPr>
        <p:spPr bwMode="auto">
          <a:xfrm>
            <a:off x="5156456" y="2252891"/>
            <a:ext cx="4319" cy="2879"/>
          </a:xfrm>
          <a:custGeom>
            <a:avLst/>
            <a:gdLst>
              <a:gd name="T0" fmla="*/ 0 w 5150"/>
              <a:gd name="T1" fmla="*/ 3175 h 2573"/>
              <a:gd name="T2" fmla="*/ 4763 w 5150"/>
              <a:gd name="T3" fmla="*/ 0 h 2573"/>
              <a:gd name="T4" fmla="*/ 0 60000 65536"/>
              <a:gd name="T5" fmla="*/ 0 60000 65536"/>
            </a:gdLst>
            <a:ahLst/>
            <a:cxnLst>
              <a:cxn ang="T4">
                <a:pos x="T0" y="T1"/>
              </a:cxn>
              <a:cxn ang="T5">
                <a:pos x="T2" y="T3"/>
              </a:cxn>
            </a:cxnLst>
            <a:rect l="0" t="0" r="r" b="b"/>
            <a:pathLst>
              <a:path w="5150" h="2573">
                <a:moveTo>
                  <a:pt x="0" y="2573"/>
                </a:moveTo>
                <a:lnTo>
                  <a:pt x="515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527" name="object 545"/>
          <p:cNvSpPr>
            <a:spLocks/>
          </p:cNvSpPr>
          <p:nvPr/>
        </p:nvSpPr>
        <p:spPr bwMode="auto">
          <a:xfrm>
            <a:off x="5153577" y="2255770"/>
            <a:ext cx="2879" cy="4318"/>
          </a:xfrm>
          <a:custGeom>
            <a:avLst/>
            <a:gdLst>
              <a:gd name="T0" fmla="*/ 0 w 2575"/>
              <a:gd name="T1" fmla="*/ 4762 h 5147"/>
              <a:gd name="T2" fmla="*/ 3175 w 2575"/>
              <a:gd name="T3" fmla="*/ 0 h 5147"/>
              <a:gd name="T4" fmla="*/ 0 60000 65536"/>
              <a:gd name="T5" fmla="*/ 0 60000 65536"/>
            </a:gdLst>
            <a:ahLst/>
            <a:cxnLst>
              <a:cxn ang="T4">
                <a:pos x="T0" y="T1"/>
              </a:cxn>
              <a:cxn ang="T5">
                <a:pos x="T2" y="T3"/>
              </a:cxn>
            </a:cxnLst>
            <a:rect l="0" t="0" r="r" b="b"/>
            <a:pathLst>
              <a:path w="2575" h="5147">
                <a:moveTo>
                  <a:pt x="0" y="5147"/>
                </a:moveTo>
                <a:lnTo>
                  <a:pt x="2575"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528" name="object 546"/>
          <p:cNvSpPr>
            <a:spLocks/>
          </p:cNvSpPr>
          <p:nvPr/>
        </p:nvSpPr>
        <p:spPr bwMode="auto">
          <a:xfrm>
            <a:off x="5150698" y="2260089"/>
            <a:ext cx="2879" cy="4319"/>
          </a:xfrm>
          <a:custGeom>
            <a:avLst/>
            <a:gdLst>
              <a:gd name="T0" fmla="*/ 0 w 2575"/>
              <a:gd name="T1" fmla="*/ 4763 h 5147"/>
              <a:gd name="T2" fmla="*/ 3175 w 2575"/>
              <a:gd name="T3" fmla="*/ 0 h 5147"/>
              <a:gd name="T4" fmla="*/ 0 60000 65536"/>
              <a:gd name="T5" fmla="*/ 0 60000 65536"/>
            </a:gdLst>
            <a:ahLst/>
            <a:cxnLst>
              <a:cxn ang="T4">
                <a:pos x="T0" y="T1"/>
              </a:cxn>
              <a:cxn ang="T5">
                <a:pos x="T2" y="T3"/>
              </a:cxn>
            </a:cxnLst>
            <a:rect l="0" t="0" r="r" b="b"/>
            <a:pathLst>
              <a:path w="2575" h="5147">
                <a:moveTo>
                  <a:pt x="0" y="5147"/>
                </a:moveTo>
                <a:lnTo>
                  <a:pt x="2575"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529" name="object 547"/>
          <p:cNvSpPr>
            <a:spLocks/>
          </p:cNvSpPr>
          <p:nvPr/>
        </p:nvSpPr>
        <p:spPr bwMode="auto">
          <a:xfrm>
            <a:off x="5149259" y="2264408"/>
            <a:ext cx="1439" cy="1439"/>
          </a:xfrm>
          <a:custGeom>
            <a:avLst/>
            <a:gdLst>
              <a:gd name="T0" fmla="*/ 0 w 2575"/>
              <a:gd name="T1" fmla="*/ 1587 h 2573"/>
              <a:gd name="T2" fmla="*/ 1587 w 2575"/>
              <a:gd name="T3" fmla="*/ 0 h 2573"/>
              <a:gd name="T4" fmla="*/ 0 60000 65536"/>
              <a:gd name="T5" fmla="*/ 0 60000 65536"/>
            </a:gdLst>
            <a:ahLst/>
            <a:cxnLst>
              <a:cxn ang="T4">
                <a:pos x="T0" y="T1"/>
              </a:cxn>
              <a:cxn ang="T5">
                <a:pos x="T2" y="T3"/>
              </a:cxn>
            </a:cxnLst>
            <a:rect l="0" t="0" r="r" b="b"/>
            <a:pathLst>
              <a:path w="2575" h="2573">
                <a:moveTo>
                  <a:pt x="0" y="2573"/>
                </a:moveTo>
                <a:lnTo>
                  <a:pt x="2575"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530" name="object 548"/>
          <p:cNvSpPr>
            <a:spLocks/>
          </p:cNvSpPr>
          <p:nvPr/>
        </p:nvSpPr>
        <p:spPr bwMode="auto">
          <a:xfrm>
            <a:off x="5152138" y="2265847"/>
            <a:ext cx="0" cy="12956"/>
          </a:xfrm>
          <a:custGeom>
            <a:avLst/>
            <a:gdLst>
              <a:gd name="T0" fmla="*/ 14288 h 14155"/>
              <a:gd name="T1" fmla="*/ 0 h 14155"/>
              <a:gd name="T2" fmla="*/ 0 60000 65536"/>
              <a:gd name="T3" fmla="*/ 0 60000 65536"/>
            </a:gdLst>
            <a:ahLst/>
            <a:cxnLst>
              <a:cxn ang="T2">
                <a:pos x="0" y="T0"/>
              </a:cxn>
              <a:cxn ang="T3">
                <a:pos x="0" y="T1"/>
              </a:cxn>
            </a:cxnLst>
            <a:rect l="0" t="0" r="r" b="b"/>
            <a:pathLst>
              <a:path h="14155">
                <a:moveTo>
                  <a:pt x="0" y="14155"/>
                </a:moveTo>
                <a:lnTo>
                  <a:pt x="0" y="0"/>
                </a:lnTo>
              </a:path>
            </a:pathLst>
          </a:custGeom>
          <a:noFill/>
          <a:ln w="257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531" name="object 549"/>
          <p:cNvSpPr>
            <a:spLocks/>
          </p:cNvSpPr>
          <p:nvPr/>
        </p:nvSpPr>
        <p:spPr bwMode="auto">
          <a:xfrm>
            <a:off x="5150698" y="2265847"/>
            <a:ext cx="2879" cy="2879"/>
          </a:xfrm>
          <a:custGeom>
            <a:avLst/>
            <a:gdLst>
              <a:gd name="T0" fmla="*/ 3175 w 2575"/>
              <a:gd name="T1" fmla="*/ 0 h 2573"/>
              <a:gd name="T2" fmla="*/ 0 w 2575"/>
              <a:gd name="T3" fmla="*/ 3175 h 2573"/>
              <a:gd name="T4" fmla="*/ 0 60000 65536"/>
              <a:gd name="T5" fmla="*/ 0 60000 65536"/>
            </a:gdLst>
            <a:ahLst/>
            <a:cxnLst>
              <a:cxn ang="T4">
                <a:pos x="T0" y="T1"/>
              </a:cxn>
              <a:cxn ang="T5">
                <a:pos x="T2" y="T3"/>
              </a:cxn>
            </a:cxnLst>
            <a:rect l="0" t="0" r="r" b="b"/>
            <a:pathLst>
              <a:path w="2575" h="2573">
                <a:moveTo>
                  <a:pt x="2575" y="0"/>
                </a:moveTo>
                <a:lnTo>
                  <a:pt x="0" y="2573"/>
                </a:lnTo>
              </a:path>
            </a:pathLst>
          </a:custGeom>
          <a:noFill/>
          <a:ln w="1523">
            <a:solidFill>
              <a:srgbClr val="BFBFB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532" name="object 550"/>
          <p:cNvSpPr>
            <a:spLocks/>
          </p:cNvSpPr>
          <p:nvPr/>
        </p:nvSpPr>
        <p:spPr bwMode="auto">
          <a:xfrm>
            <a:off x="5153577" y="2261528"/>
            <a:ext cx="2879" cy="4318"/>
          </a:xfrm>
          <a:custGeom>
            <a:avLst/>
            <a:gdLst>
              <a:gd name="T0" fmla="*/ 3175 w 2575"/>
              <a:gd name="T1" fmla="*/ 0 h 5147"/>
              <a:gd name="T2" fmla="*/ 0 w 2575"/>
              <a:gd name="T3" fmla="*/ 4762 h 5147"/>
              <a:gd name="T4" fmla="*/ 0 60000 65536"/>
              <a:gd name="T5" fmla="*/ 0 60000 65536"/>
            </a:gdLst>
            <a:ahLst/>
            <a:cxnLst>
              <a:cxn ang="T4">
                <a:pos x="T0" y="T1"/>
              </a:cxn>
              <a:cxn ang="T5">
                <a:pos x="T2" y="T3"/>
              </a:cxn>
            </a:cxnLst>
            <a:rect l="0" t="0" r="r" b="b"/>
            <a:pathLst>
              <a:path w="2575" h="5147">
                <a:moveTo>
                  <a:pt x="2575" y="0"/>
                </a:moveTo>
                <a:lnTo>
                  <a:pt x="0" y="5147"/>
                </a:lnTo>
              </a:path>
            </a:pathLst>
          </a:custGeom>
          <a:noFill/>
          <a:ln w="1523">
            <a:solidFill>
              <a:srgbClr val="BFBFB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533" name="object 551"/>
          <p:cNvSpPr>
            <a:spLocks/>
          </p:cNvSpPr>
          <p:nvPr/>
        </p:nvSpPr>
        <p:spPr bwMode="auto">
          <a:xfrm>
            <a:off x="5156456" y="2257210"/>
            <a:ext cx="4319" cy="4319"/>
          </a:xfrm>
          <a:custGeom>
            <a:avLst/>
            <a:gdLst>
              <a:gd name="T0" fmla="*/ 4763 w 5150"/>
              <a:gd name="T1" fmla="*/ 0 h 5147"/>
              <a:gd name="T2" fmla="*/ 0 w 5150"/>
              <a:gd name="T3" fmla="*/ 4763 h 5147"/>
              <a:gd name="T4" fmla="*/ 0 60000 65536"/>
              <a:gd name="T5" fmla="*/ 0 60000 65536"/>
            </a:gdLst>
            <a:ahLst/>
            <a:cxnLst>
              <a:cxn ang="T4">
                <a:pos x="T0" y="T1"/>
              </a:cxn>
              <a:cxn ang="T5">
                <a:pos x="T2" y="T3"/>
              </a:cxn>
            </a:cxnLst>
            <a:rect l="0" t="0" r="r" b="b"/>
            <a:pathLst>
              <a:path w="5150" h="5147">
                <a:moveTo>
                  <a:pt x="5150" y="0"/>
                </a:moveTo>
                <a:lnTo>
                  <a:pt x="0" y="5147"/>
                </a:lnTo>
              </a:path>
            </a:pathLst>
          </a:custGeom>
          <a:noFill/>
          <a:ln w="1523">
            <a:solidFill>
              <a:srgbClr val="BFBFB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534" name="object 552"/>
          <p:cNvSpPr>
            <a:spLocks/>
          </p:cNvSpPr>
          <p:nvPr/>
        </p:nvSpPr>
        <p:spPr bwMode="auto">
          <a:xfrm>
            <a:off x="5160775" y="2255770"/>
            <a:ext cx="5758" cy="1439"/>
          </a:xfrm>
          <a:custGeom>
            <a:avLst/>
            <a:gdLst>
              <a:gd name="T0" fmla="*/ 6350 w 7725"/>
              <a:gd name="T1" fmla="*/ 0 h 2573"/>
              <a:gd name="T2" fmla="*/ 0 w 7725"/>
              <a:gd name="T3" fmla="*/ 1587 h 2573"/>
              <a:gd name="T4" fmla="*/ 0 60000 65536"/>
              <a:gd name="T5" fmla="*/ 0 60000 65536"/>
            </a:gdLst>
            <a:ahLst/>
            <a:cxnLst>
              <a:cxn ang="T4">
                <a:pos x="T0" y="T1"/>
              </a:cxn>
              <a:cxn ang="T5">
                <a:pos x="T2" y="T3"/>
              </a:cxn>
            </a:cxnLst>
            <a:rect l="0" t="0" r="r" b="b"/>
            <a:pathLst>
              <a:path w="7725" h="2573">
                <a:moveTo>
                  <a:pt x="7725" y="0"/>
                </a:moveTo>
                <a:lnTo>
                  <a:pt x="0" y="2573"/>
                </a:lnTo>
              </a:path>
            </a:pathLst>
          </a:custGeom>
          <a:noFill/>
          <a:ln w="1523">
            <a:solidFill>
              <a:srgbClr val="BFBFB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535" name="object 553"/>
          <p:cNvSpPr>
            <a:spLocks/>
          </p:cNvSpPr>
          <p:nvPr/>
        </p:nvSpPr>
        <p:spPr bwMode="auto">
          <a:xfrm>
            <a:off x="5166533" y="2250012"/>
            <a:ext cx="10076" cy="5758"/>
          </a:xfrm>
          <a:custGeom>
            <a:avLst/>
            <a:gdLst>
              <a:gd name="T0" fmla="*/ 11112 w 10300"/>
              <a:gd name="T1" fmla="*/ 0 h 5147"/>
              <a:gd name="T2" fmla="*/ 0 w 10300"/>
              <a:gd name="T3" fmla="*/ 6350 h 5147"/>
              <a:gd name="T4" fmla="*/ 0 60000 65536"/>
              <a:gd name="T5" fmla="*/ 0 60000 65536"/>
            </a:gdLst>
            <a:ahLst/>
            <a:cxnLst>
              <a:cxn ang="T4">
                <a:pos x="T0" y="T1"/>
              </a:cxn>
              <a:cxn ang="T5">
                <a:pos x="T2" y="T3"/>
              </a:cxn>
            </a:cxnLst>
            <a:rect l="0" t="0" r="r" b="b"/>
            <a:pathLst>
              <a:path w="10300" h="5147">
                <a:moveTo>
                  <a:pt x="10300" y="0"/>
                </a:moveTo>
                <a:lnTo>
                  <a:pt x="0" y="5147"/>
                </a:lnTo>
              </a:path>
            </a:pathLst>
          </a:custGeom>
          <a:noFill/>
          <a:ln w="1523">
            <a:solidFill>
              <a:srgbClr val="BFBFB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536" name="object 554"/>
          <p:cNvSpPr>
            <a:spLocks/>
          </p:cNvSpPr>
          <p:nvPr/>
        </p:nvSpPr>
        <p:spPr bwMode="auto">
          <a:xfrm>
            <a:off x="5176610" y="2250012"/>
            <a:ext cx="8637" cy="0"/>
          </a:xfrm>
          <a:custGeom>
            <a:avLst/>
            <a:gdLst>
              <a:gd name="T0" fmla="*/ 9525 w 10300"/>
              <a:gd name="T1" fmla="*/ 0 w 10300"/>
              <a:gd name="T2" fmla="*/ 0 60000 65536"/>
              <a:gd name="T3" fmla="*/ 0 60000 65536"/>
            </a:gdLst>
            <a:ahLst/>
            <a:cxnLst>
              <a:cxn ang="T2">
                <a:pos x="T0" y="0"/>
              </a:cxn>
              <a:cxn ang="T3">
                <a:pos x="T1" y="0"/>
              </a:cxn>
            </a:cxnLst>
            <a:rect l="0" t="0" r="r" b="b"/>
            <a:pathLst>
              <a:path w="10300">
                <a:moveTo>
                  <a:pt x="10300" y="0"/>
                </a:moveTo>
                <a:lnTo>
                  <a:pt x="0" y="0"/>
                </a:lnTo>
              </a:path>
            </a:pathLst>
          </a:custGeom>
          <a:noFill/>
          <a:ln w="1523">
            <a:solidFill>
              <a:srgbClr val="BFBFB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537" name="object 555"/>
          <p:cNvSpPr>
            <a:spLocks/>
          </p:cNvSpPr>
          <p:nvPr/>
        </p:nvSpPr>
        <p:spPr bwMode="auto">
          <a:xfrm>
            <a:off x="5185247" y="2248572"/>
            <a:ext cx="11516" cy="1440"/>
          </a:xfrm>
          <a:custGeom>
            <a:avLst/>
            <a:gdLst>
              <a:gd name="T0" fmla="*/ 12700 w 12875"/>
              <a:gd name="T1" fmla="*/ 0 h 2573"/>
              <a:gd name="T2" fmla="*/ 0 w 12875"/>
              <a:gd name="T3" fmla="*/ 1588 h 2573"/>
              <a:gd name="T4" fmla="*/ 0 60000 65536"/>
              <a:gd name="T5" fmla="*/ 0 60000 65536"/>
            </a:gdLst>
            <a:ahLst/>
            <a:cxnLst>
              <a:cxn ang="T4">
                <a:pos x="T0" y="T1"/>
              </a:cxn>
              <a:cxn ang="T5">
                <a:pos x="T2" y="T3"/>
              </a:cxn>
            </a:cxnLst>
            <a:rect l="0" t="0" r="r" b="b"/>
            <a:pathLst>
              <a:path w="12875" h="2573">
                <a:moveTo>
                  <a:pt x="12875" y="0"/>
                </a:moveTo>
                <a:lnTo>
                  <a:pt x="0" y="2573"/>
                </a:lnTo>
              </a:path>
            </a:pathLst>
          </a:custGeom>
          <a:noFill/>
          <a:ln w="1523">
            <a:solidFill>
              <a:srgbClr val="BFBFB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538" name="object 556"/>
          <p:cNvSpPr>
            <a:spLocks/>
          </p:cNvSpPr>
          <p:nvPr/>
        </p:nvSpPr>
        <p:spPr bwMode="auto">
          <a:xfrm>
            <a:off x="5196764" y="2248572"/>
            <a:ext cx="8637" cy="0"/>
          </a:xfrm>
          <a:custGeom>
            <a:avLst/>
            <a:gdLst>
              <a:gd name="T0" fmla="*/ 9525 w 10300"/>
              <a:gd name="T1" fmla="*/ 0 w 10300"/>
              <a:gd name="T2" fmla="*/ 0 60000 65536"/>
              <a:gd name="T3" fmla="*/ 0 60000 65536"/>
            </a:gdLst>
            <a:ahLst/>
            <a:cxnLst>
              <a:cxn ang="T2">
                <a:pos x="T0" y="0"/>
              </a:cxn>
              <a:cxn ang="T3">
                <a:pos x="T1" y="0"/>
              </a:cxn>
            </a:cxnLst>
            <a:rect l="0" t="0" r="r" b="b"/>
            <a:pathLst>
              <a:path w="10300">
                <a:moveTo>
                  <a:pt x="10300" y="0"/>
                </a:moveTo>
                <a:lnTo>
                  <a:pt x="0" y="0"/>
                </a:lnTo>
              </a:path>
            </a:pathLst>
          </a:custGeom>
          <a:noFill/>
          <a:ln w="1523">
            <a:solidFill>
              <a:srgbClr val="BFBFB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539" name="object 557"/>
          <p:cNvSpPr>
            <a:spLocks/>
          </p:cNvSpPr>
          <p:nvPr/>
        </p:nvSpPr>
        <p:spPr bwMode="auto">
          <a:xfrm>
            <a:off x="5205401" y="2248572"/>
            <a:ext cx="11516" cy="1440"/>
          </a:xfrm>
          <a:custGeom>
            <a:avLst/>
            <a:gdLst>
              <a:gd name="T0" fmla="*/ 12700 w 12875"/>
              <a:gd name="T1" fmla="*/ 1588 h 2573"/>
              <a:gd name="T2" fmla="*/ 0 w 12875"/>
              <a:gd name="T3" fmla="*/ 0 h 2573"/>
              <a:gd name="T4" fmla="*/ 0 60000 65536"/>
              <a:gd name="T5" fmla="*/ 0 60000 65536"/>
            </a:gdLst>
            <a:ahLst/>
            <a:cxnLst>
              <a:cxn ang="T4">
                <a:pos x="T0" y="T1"/>
              </a:cxn>
              <a:cxn ang="T5">
                <a:pos x="T2" y="T3"/>
              </a:cxn>
            </a:cxnLst>
            <a:rect l="0" t="0" r="r" b="b"/>
            <a:pathLst>
              <a:path w="12875" h="2573">
                <a:moveTo>
                  <a:pt x="12875" y="2573"/>
                </a:moveTo>
                <a:lnTo>
                  <a:pt x="0" y="0"/>
                </a:lnTo>
              </a:path>
            </a:pathLst>
          </a:custGeom>
          <a:noFill/>
          <a:ln w="1523">
            <a:solidFill>
              <a:srgbClr val="BFBFB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540" name="object 558"/>
          <p:cNvSpPr>
            <a:spLocks/>
          </p:cNvSpPr>
          <p:nvPr/>
        </p:nvSpPr>
        <p:spPr bwMode="auto">
          <a:xfrm>
            <a:off x="5216917" y="2250012"/>
            <a:ext cx="11516" cy="2879"/>
          </a:xfrm>
          <a:custGeom>
            <a:avLst/>
            <a:gdLst>
              <a:gd name="T0" fmla="*/ 12700 w 12875"/>
              <a:gd name="T1" fmla="*/ 3175 h 2573"/>
              <a:gd name="T2" fmla="*/ 0 w 12875"/>
              <a:gd name="T3" fmla="*/ 0 h 2573"/>
              <a:gd name="T4" fmla="*/ 0 60000 65536"/>
              <a:gd name="T5" fmla="*/ 0 60000 65536"/>
            </a:gdLst>
            <a:ahLst/>
            <a:cxnLst>
              <a:cxn ang="T4">
                <a:pos x="T0" y="T1"/>
              </a:cxn>
              <a:cxn ang="T5">
                <a:pos x="T2" y="T3"/>
              </a:cxn>
            </a:cxnLst>
            <a:rect l="0" t="0" r="r" b="b"/>
            <a:pathLst>
              <a:path w="12875" h="2573">
                <a:moveTo>
                  <a:pt x="12875" y="2573"/>
                </a:moveTo>
                <a:lnTo>
                  <a:pt x="0" y="0"/>
                </a:lnTo>
              </a:path>
            </a:pathLst>
          </a:custGeom>
          <a:noFill/>
          <a:ln w="1523">
            <a:solidFill>
              <a:srgbClr val="BFBFB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541" name="object 559"/>
          <p:cNvSpPr>
            <a:spLocks/>
          </p:cNvSpPr>
          <p:nvPr/>
        </p:nvSpPr>
        <p:spPr bwMode="auto">
          <a:xfrm>
            <a:off x="5228434" y="2252891"/>
            <a:ext cx="8637" cy="2879"/>
          </a:xfrm>
          <a:custGeom>
            <a:avLst/>
            <a:gdLst>
              <a:gd name="T0" fmla="*/ 9525 w 10300"/>
              <a:gd name="T1" fmla="*/ 3175 h 2573"/>
              <a:gd name="T2" fmla="*/ 0 w 10300"/>
              <a:gd name="T3" fmla="*/ 0 h 2573"/>
              <a:gd name="T4" fmla="*/ 0 60000 65536"/>
              <a:gd name="T5" fmla="*/ 0 60000 65536"/>
            </a:gdLst>
            <a:ahLst/>
            <a:cxnLst>
              <a:cxn ang="T4">
                <a:pos x="T0" y="T1"/>
              </a:cxn>
              <a:cxn ang="T5">
                <a:pos x="T2" y="T3"/>
              </a:cxn>
            </a:cxnLst>
            <a:rect l="0" t="0" r="r" b="b"/>
            <a:pathLst>
              <a:path w="10300" h="2573">
                <a:moveTo>
                  <a:pt x="10300" y="2573"/>
                </a:moveTo>
                <a:lnTo>
                  <a:pt x="0" y="0"/>
                </a:lnTo>
              </a:path>
            </a:pathLst>
          </a:custGeom>
          <a:noFill/>
          <a:ln w="1523">
            <a:solidFill>
              <a:srgbClr val="BFBFB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542" name="object 560"/>
          <p:cNvSpPr>
            <a:spLocks/>
          </p:cNvSpPr>
          <p:nvPr/>
        </p:nvSpPr>
        <p:spPr bwMode="auto">
          <a:xfrm>
            <a:off x="5237071" y="2255770"/>
            <a:ext cx="5758" cy="4318"/>
          </a:xfrm>
          <a:custGeom>
            <a:avLst/>
            <a:gdLst>
              <a:gd name="T0" fmla="*/ 6350 w 5150"/>
              <a:gd name="T1" fmla="*/ 4762 h 5147"/>
              <a:gd name="T2" fmla="*/ 0 w 5150"/>
              <a:gd name="T3" fmla="*/ 0 h 5147"/>
              <a:gd name="T4" fmla="*/ 0 60000 65536"/>
              <a:gd name="T5" fmla="*/ 0 60000 65536"/>
            </a:gdLst>
            <a:ahLst/>
            <a:cxnLst>
              <a:cxn ang="T4">
                <a:pos x="T0" y="T1"/>
              </a:cxn>
              <a:cxn ang="T5">
                <a:pos x="T2" y="T3"/>
              </a:cxn>
            </a:cxnLst>
            <a:rect l="0" t="0" r="r" b="b"/>
            <a:pathLst>
              <a:path w="5150" h="5147">
                <a:moveTo>
                  <a:pt x="5150" y="5147"/>
                </a:moveTo>
                <a:lnTo>
                  <a:pt x="0" y="0"/>
                </a:lnTo>
              </a:path>
            </a:pathLst>
          </a:custGeom>
          <a:noFill/>
          <a:ln w="1523">
            <a:solidFill>
              <a:srgbClr val="BFBFB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543" name="object 561"/>
          <p:cNvSpPr>
            <a:spLocks/>
          </p:cNvSpPr>
          <p:nvPr/>
        </p:nvSpPr>
        <p:spPr bwMode="auto">
          <a:xfrm>
            <a:off x="5242829" y="2260089"/>
            <a:ext cx="1440" cy="4319"/>
          </a:xfrm>
          <a:custGeom>
            <a:avLst/>
            <a:gdLst>
              <a:gd name="T0" fmla="*/ 1588 w 2575"/>
              <a:gd name="T1" fmla="*/ 4763 h 5147"/>
              <a:gd name="T2" fmla="*/ 0 w 2575"/>
              <a:gd name="T3" fmla="*/ 0 h 5147"/>
              <a:gd name="T4" fmla="*/ 0 60000 65536"/>
              <a:gd name="T5" fmla="*/ 0 60000 65536"/>
            </a:gdLst>
            <a:ahLst/>
            <a:cxnLst>
              <a:cxn ang="T4">
                <a:pos x="T0" y="T1"/>
              </a:cxn>
              <a:cxn ang="T5">
                <a:pos x="T2" y="T3"/>
              </a:cxn>
            </a:cxnLst>
            <a:rect l="0" t="0" r="r" b="b"/>
            <a:pathLst>
              <a:path w="2575" h="5147">
                <a:moveTo>
                  <a:pt x="2575" y="5147"/>
                </a:moveTo>
                <a:lnTo>
                  <a:pt x="0" y="0"/>
                </a:lnTo>
              </a:path>
            </a:pathLst>
          </a:custGeom>
          <a:noFill/>
          <a:ln w="1523">
            <a:solidFill>
              <a:srgbClr val="BFBFB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544" name="object 562"/>
          <p:cNvSpPr>
            <a:spLocks/>
          </p:cNvSpPr>
          <p:nvPr/>
        </p:nvSpPr>
        <p:spPr bwMode="auto">
          <a:xfrm>
            <a:off x="5244269" y="2264407"/>
            <a:ext cx="2879" cy="4318"/>
          </a:xfrm>
          <a:custGeom>
            <a:avLst/>
            <a:gdLst>
              <a:gd name="T0" fmla="*/ 3175 w 2575"/>
              <a:gd name="T1" fmla="*/ 4762 h 5147"/>
              <a:gd name="T2" fmla="*/ 0 w 2575"/>
              <a:gd name="T3" fmla="*/ 0 h 5147"/>
              <a:gd name="T4" fmla="*/ 0 60000 65536"/>
              <a:gd name="T5" fmla="*/ 0 60000 65536"/>
            </a:gdLst>
            <a:ahLst/>
            <a:cxnLst>
              <a:cxn ang="T4">
                <a:pos x="T0" y="T1"/>
              </a:cxn>
              <a:cxn ang="T5">
                <a:pos x="T2" y="T3"/>
              </a:cxn>
            </a:cxnLst>
            <a:rect l="0" t="0" r="r" b="b"/>
            <a:pathLst>
              <a:path w="2575" h="5147">
                <a:moveTo>
                  <a:pt x="2575" y="5147"/>
                </a:moveTo>
                <a:lnTo>
                  <a:pt x="0" y="0"/>
                </a:lnTo>
              </a:path>
            </a:pathLst>
          </a:custGeom>
          <a:noFill/>
          <a:ln w="1523">
            <a:solidFill>
              <a:srgbClr val="BFBFB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545" name="object 563"/>
          <p:cNvSpPr>
            <a:spLocks/>
          </p:cNvSpPr>
          <p:nvPr/>
        </p:nvSpPr>
        <p:spPr bwMode="auto">
          <a:xfrm>
            <a:off x="5247148" y="2268726"/>
            <a:ext cx="0" cy="2879"/>
          </a:xfrm>
          <a:custGeom>
            <a:avLst/>
            <a:gdLst>
              <a:gd name="T0" fmla="*/ 3175 h 2573"/>
              <a:gd name="T1" fmla="*/ 0 h 2573"/>
              <a:gd name="T2" fmla="*/ 0 60000 65536"/>
              <a:gd name="T3" fmla="*/ 0 60000 65536"/>
            </a:gdLst>
            <a:ahLst/>
            <a:cxnLst>
              <a:cxn ang="T2">
                <a:pos x="0" y="T0"/>
              </a:cxn>
              <a:cxn ang="T3">
                <a:pos x="0" y="T1"/>
              </a:cxn>
            </a:cxnLst>
            <a:rect l="0" t="0" r="r" b="b"/>
            <a:pathLst>
              <a:path h="2573">
                <a:moveTo>
                  <a:pt x="0" y="2573"/>
                </a:moveTo>
                <a:lnTo>
                  <a:pt x="0" y="0"/>
                </a:lnTo>
              </a:path>
            </a:pathLst>
          </a:custGeom>
          <a:noFill/>
          <a:ln w="1524">
            <a:solidFill>
              <a:srgbClr val="BFBFB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546" name="object 564"/>
          <p:cNvSpPr>
            <a:spLocks/>
          </p:cNvSpPr>
          <p:nvPr/>
        </p:nvSpPr>
        <p:spPr bwMode="auto">
          <a:xfrm>
            <a:off x="5247148" y="2271605"/>
            <a:ext cx="0" cy="1440"/>
          </a:xfrm>
          <a:custGeom>
            <a:avLst/>
            <a:gdLst>
              <a:gd name="T0" fmla="*/ 1588 h 2573"/>
              <a:gd name="T1" fmla="*/ 0 h 2573"/>
              <a:gd name="T2" fmla="*/ 0 60000 65536"/>
              <a:gd name="T3" fmla="*/ 0 60000 65536"/>
            </a:gdLst>
            <a:ahLst/>
            <a:cxnLst>
              <a:cxn ang="T2">
                <a:pos x="0" y="T0"/>
              </a:cxn>
              <a:cxn ang="T3">
                <a:pos x="0" y="T1"/>
              </a:cxn>
            </a:cxnLst>
            <a:rect l="0" t="0" r="r" b="b"/>
            <a:pathLst>
              <a:path h="2573">
                <a:moveTo>
                  <a:pt x="0" y="2573"/>
                </a:moveTo>
                <a:lnTo>
                  <a:pt x="0" y="0"/>
                </a:lnTo>
              </a:path>
            </a:pathLst>
          </a:custGeom>
          <a:noFill/>
          <a:ln w="1524">
            <a:solidFill>
              <a:srgbClr val="BFBFB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547" name="object 565"/>
          <p:cNvSpPr>
            <a:spLocks/>
          </p:cNvSpPr>
          <p:nvPr/>
        </p:nvSpPr>
        <p:spPr bwMode="auto">
          <a:xfrm>
            <a:off x="5196763" y="2244254"/>
            <a:ext cx="7198" cy="5758"/>
          </a:xfrm>
          <a:custGeom>
            <a:avLst/>
            <a:gdLst>
              <a:gd name="T0" fmla="*/ 7938 w 7725"/>
              <a:gd name="T1" fmla="*/ 6350 h 7720"/>
              <a:gd name="T2" fmla="*/ 0 w 7725"/>
              <a:gd name="T3" fmla="*/ 0 h 7720"/>
              <a:gd name="T4" fmla="*/ 0 60000 65536"/>
              <a:gd name="T5" fmla="*/ 0 60000 65536"/>
            </a:gdLst>
            <a:ahLst/>
            <a:cxnLst>
              <a:cxn ang="T4">
                <a:pos x="T0" y="T1"/>
              </a:cxn>
              <a:cxn ang="T5">
                <a:pos x="T2" y="T3"/>
              </a:cxn>
            </a:cxnLst>
            <a:rect l="0" t="0" r="r" b="b"/>
            <a:pathLst>
              <a:path w="7725" h="7720">
                <a:moveTo>
                  <a:pt x="7725" y="7720"/>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548" name="object 566"/>
          <p:cNvSpPr>
            <a:spLocks/>
          </p:cNvSpPr>
          <p:nvPr/>
        </p:nvSpPr>
        <p:spPr bwMode="auto">
          <a:xfrm>
            <a:off x="5196763" y="2250012"/>
            <a:ext cx="7198" cy="10076"/>
          </a:xfrm>
          <a:custGeom>
            <a:avLst/>
            <a:gdLst>
              <a:gd name="T0" fmla="*/ 0 w 7725"/>
              <a:gd name="T1" fmla="*/ 11112 h 10294"/>
              <a:gd name="T2" fmla="*/ 7938 w 7725"/>
              <a:gd name="T3" fmla="*/ 0 h 10294"/>
              <a:gd name="T4" fmla="*/ 0 60000 65536"/>
              <a:gd name="T5" fmla="*/ 0 60000 65536"/>
            </a:gdLst>
            <a:ahLst/>
            <a:cxnLst>
              <a:cxn ang="T4">
                <a:pos x="T0" y="T1"/>
              </a:cxn>
              <a:cxn ang="T5">
                <a:pos x="T2" y="T3"/>
              </a:cxn>
            </a:cxnLst>
            <a:rect l="0" t="0" r="r" b="b"/>
            <a:pathLst>
              <a:path w="7725" h="10294">
                <a:moveTo>
                  <a:pt x="0" y="10294"/>
                </a:moveTo>
                <a:lnTo>
                  <a:pt x="7725"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549" name="object 567"/>
          <p:cNvSpPr>
            <a:spLocks/>
          </p:cNvSpPr>
          <p:nvPr/>
        </p:nvSpPr>
        <p:spPr bwMode="auto">
          <a:xfrm>
            <a:off x="5149259" y="2438592"/>
            <a:ext cx="99328" cy="35989"/>
          </a:xfrm>
          <a:custGeom>
            <a:avLst/>
            <a:gdLst>
              <a:gd name="T0" fmla="*/ 14931 w 113296"/>
              <a:gd name="T1" fmla="*/ 37204 h 41186"/>
              <a:gd name="T2" fmla="*/ 17423 w 113296"/>
              <a:gd name="T3" fmla="*/ 32247 h 41186"/>
              <a:gd name="T4" fmla="*/ 17423 w 113296"/>
              <a:gd name="T5" fmla="*/ 27278 h 41186"/>
              <a:gd name="T6" fmla="*/ 19916 w 113296"/>
              <a:gd name="T7" fmla="*/ 24806 h 41186"/>
              <a:gd name="T8" fmla="*/ 24900 w 113296"/>
              <a:gd name="T9" fmla="*/ 24806 h 41186"/>
              <a:gd name="T10" fmla="*/ 32366 w 113296"/>
              <a:gd name="T11" fmla="*/ 22321 h 41186"/>
              <a:gd name="T12" fmla="*/ 39831 w 113296"/>
              <a:gd name="T13" fmla="*/ 19837 h 41186"/>
              <a:gd name="T14" fmla="*/ 72197 w 113296"/>
              <a:gd name="T15" fmla="*/ 19837 h 41186"/>
              <a:gd name="T16" fmla="*/ 79663 w 113296"/>
              <a:gd name="T17" fmla="*/ 22321 h 41186"/>
              <a:gd name="T18" fmla="*/ 89621 w 113296"/>
              <a:gd name="T19" fmla="*/ 24806 h 41186"/>
              <a:gd name="T20" fmla="*/ 94606 w 113296"/>
              <a:gd name="T21" fmla="*/ 27278 h 41186"/>
              <a:gd name="T22" fmla="*/ 94606 w 113296"/>
              <a:gd name="T23" fmla="*/ 32247 h 41186"/>
              <a:gd name="T24" fmla="*/ 97086 w 113296"/>
              <a:gd name="T25" fmla="*/ 34719 h 41186"/>
              <a:gd name="T26" fmla="*/ 97086 w 113296"/>
              <a:gd name="T27" fmla="*/ 37204 h 41186"/>
              <a:gd name="T28" fmla="*/ 99580 w 113296"/>
              <a:gd name="T29" fmla="*/ 37204 h 41186"/>
              <a:gd name="T30" fmla="*/ 102072 w 113296"/>
              <a:gd name="T31" fmla="*/ 39688 h 41186"/>
              <a:gd name="T32" fmla="*/ 107057 w 113296"/>
              <a:gd name="T33" fmla="*/ 39688 h 41186"/>
              <a:gd name="T34" fmla="*/ 109537 w 113296"/>
              <a:gd name="T35" fmla="*/ 37204 h 41186"/>
              <a:gd name="T36" fmla="*/ 109537 w 113296"/>
              <a:gd name="T37" fmla="*/ 19837 h 41186"/>
              <a:gd name="T38" fmla="*/ 107057 w 113296"/>
              <a:gd name="T39" fmla="*/ 17366 h 41186"/>
              <a:gd name="T40" fmla="*/ 104565 w 113296"/>
              <a:gd name="T41" fmla="*/ 14881 h 41186"/>
              <a:gd name="T42" fmla="*/ 99580 w 113296"/>
              <a:gd name="T43" fmla="*/ 12397 h 41186"/>
              <a:gd name="T44" fmla="*/ 94606 w 113296"/>
              <a:gd name="T45" fmla="*/ 9924 h 41186"/>
              <a:gd name="T46" fmla="*/ 89621 w 113296"/>
              <a:gd name="T47" fmla="*/ 7440 h 41186"/>
              <a:gd name="T48" fmla="*/ 84648 w 113296"/>
              <a:gd name="T49" fmla="*/ 4968 h 41186"/>
              <a:gd name="T50" fmla="*/ 74691 w 113296"/>
              <a:gd name="T51" fmla="*/ 2484 h 41186"/>
              <a:gd name="T52" fmla="*/ 72197 w 113296"/>
              <a:gd name="T53" fmla="*/ 2484 h 41186"/>
              <a:gd name="T54" fmla="*/ 64733 w 113296"/>
              <a:gd name="T55" fmla="*/ 0 h 41186"/>
              <a:gd name="T56" fmla="*/ 52282 w 113296"/>
              <a:gd name="T57" fmla="*/ 0 h 41186"/>
              <a:gd name="T58" fmla="*/ 47297 w 113296"/>
              <a:gd name="T59" fmla="*/ 2484 h 41186"/>
              <a:gd name="T60" fmla="*/ 32366 w 113296"/>
              <a:gd name="T61" fmla="*/ 2484 h 41186"/>
              <a:gd name="T62" fmla="*/ 24900 w 113296"/>
              <a:gd name="T63" fmla="*/ 7440 h 41186"/>
              <a:gd name="T64" fmla="*/ 17423 w 113296"/>
              <a:gd name="T65" fmla="*/ 7440 h 41186"/>
              <a:gd name="T66" fmla="*/ 12450 w 113296"/>
              <a:gd name="T67" fmla="*/ 12397 h 41186"/>
              <a:gd name="T68" fmla="*/ 7465 w 113296"/>
              <a:gd name="T69" fmla="*/ 14881 h 41186"/>
              <a:gd name="T70" fmla="*/ 4972 w 113296"/>
              <a:gd name="T71" fmla="*/ 17366 h 41186"/>
              <a:gd name="T72" fmla="*/ 2492 w 113296"/>
              <a:gd name="T73" fmla="*/ 22321 h 41186"/>
              <a:gd name="T74" fmla="*/ 0 w 113296"/>
              <a:gd name="T75" fmla="*/ 27278 h 41186"/>
              <a:gd name="T76" fmla="*/ 0 w 113296"/>
              <a:gd name="T77" fmla="*/ 34719 h 41186"/>
              <a:gd name="T78" fmla="*/ 2492 w 113296"/>
              <a:gd name="T79" fmla="*/ 37204 h 41186"/>
              <a:gd name="T80" fmla="*/ 4972 w 113296"/>
              <a:gd name="T81" fmla="*/ 39688 h 41186"/>
              <a:gd name="T82" fmla="*/ 12450 w 113296"/>
              <a:gd name="T83" fmla="*/ 39688 h 41186"/>
              <a:gd name="T84" fmla="*/ 14931 w 113296"/>
              <a:gd name="T85" fmla="*/ 37204 h 4118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113296" h="41186">
                <a:moveTo>
                  <a:pt x="15443" y="38608"/>
                </a:moveTo>
                <a:lnTo>
                  <a:pt x="18021" y="33464"/>
                </a:lnTo>
                <a:lnTo>
                  <a:pt x="18021" y="28308"/>
                </a:lnTo>
                <a:lnTo>
                  <a:pt x="20599" y="25742"/>
                </a:lnTo>
                <a:lnTo>
                  <a:pt x="25755" y="25742"/>
                </a:lnTo>
                <a:lnTo>
                  <a:pt x="33477" y="23164"/>
                </a:lnTo>
                <a:lnTo>
                  <a:pt x="41198" y="20586"/>
                </a:lnTo>
                <a:lnTo>
                  <a:pt x="74675" y="20586"/>
                </a:lnTo>
                <a:lnTo>
                  <a:pt x="82397" y="23164"/>
                </a:lnTo>
                <a:lnTo>
                  <a:pt x="92697" y="25742"/>
                </a:lnTo>
                <a:lnTo>
                  <a:pt x="97853" y="28308"/>
                </a:lnTo>
                <a:lnTo>
                  <a:pt x="97853" y="33464"/>
                </a:lnTo>
                <a:lnTo>
                  <a:pt x="100418" y="36029"/>
                </a:lnTo>
                <a:lnTo>
                  <a:pt x="100418" y="38608"/>
                </a:lnTo>
                <a:lnTo>
                  <a:pt x="102997" y="38608"/>
                </a:lnTo>
                <a:lnTo>
                  <a:pt x="105575" y="41186"/>
                </a:lnTo>
                <a:lnTo>
                  <a:pt x="110731" y="41186"/>
                </a:lnTo>
                <a:lnTo>
                  <a:pt x="113296" y="38608"/>
                </a:lnTo>
                <a:lnTo>
                  <a:pt x="113296" y="20586"/>
                </a:lnTo>
                <a:lnTo>
                  <a:pt x="110731" y="18021"/>
                </a:lnTo>
                <a:lnTo>
                  <a:pt x="108153" y="15443"/>
                </a:lnTo>
                <a:lnTo>
                  <a:pt x="102997" y="12865"/>
                </a:lnTo>
                <a:lnTo>
                  <a:pt x="97853" y="10299"/>
                </a:lnTo>
                <a:lnTo>
                  <a:pt x="92697" y="7721"/>
                </a:lnTo>
                <a:lnTo>
                  <a:pt x="87553" y="5156"/>
                </a:lnTo>
                <a:lnTo>
                  <a:pt x="77254" y="2578"/>
                </a:lnTo>
                <a:lnTo>
                  <a:pt x="74675" y="2578"/>
                </a:lnTo>
                <a:lnTo>
                  <a:pt x="66954" y="0"/>
                </a:lnTo>
                <a:lnTo>
                  <a:pt x="54076" y="0"/>
                </a:lnTo>
                <a:lnTo>
                  <a:pt x="48920" y="2578"/>
                </a:lnTo>
                <a:lnTo>
                  <a:pt x="33477" y="2578"/>
                </a:lnTo>
                <a:lnTo>
                  <a:pt x="25755" y="7721"/>
                </a:lnTo>
                <a:lnTo>
                  <a:pt x="18021" y="7721"/>
                </a:lnTo>
                <a:lnTo>
                  <a:pt x="12877" y="12865"/>
                </a:lnTo>
                <a:lnTo>
                  <a:pt x="7721" y="15443"/>
                </a:lnTo>
                <a:lnTo>
                  <a:pt x="5143" y="18021"/>
                </a:lnTo>
                <a:lnTo>
                  <a:pt x="2578" y="23164"/>
                </a:lnTo>
                <a:lnTo>
                  <a:pt x="0" y="28308"/>
                </a:lnTo>
                <a:lnTo>
                  <a:pt x="0" y="36029"/>
                </a:lnTo>
                <a:lnTo>
                  <a:pt x="2578" y="38608"/>
                </a:lnTo>
                <a:lnTo>
                  <a:pt x="5143" y="41186"/>
                </a:lnTo>
                <a:lnTo>
                  <a:pt x="12877" y="41186"/>
                </a:lnTo>
                <a:lnTo>
                  <a:pt x="15443" y="38608"/>
                </a:lnTo>
                <a:close/>
              </a:path>
            </a:pathLst>
          </a:cu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2550" name="object 568"/>
          <p:cNvSpPr>
            <a:spLocks/>
          </p:cNvSpPr>
          <p:nvPr/>
        </p:nvSpPr>
        <p:spPr bwMode="auto">
          <a:xfrm>
            <a:off x="5149259" y="2470262"/>
            <a:ext cx="1439" cy="2879"/>
          </a:xfrm>
          <a:custGeom>
            <a:avLst/>
            <a:gdLst>
              <a:gd name="T0" fmla="*/ 1587 w 2575"/>
              <a:gd name="T1" fmla="*/ 3175 h 2573"/>
              <a:gd name="T2" fmla="*/ 0 w 2575"/>
              <a:gd name="T3" fmla="*/ 0 h 2573"/>
              <a:gd name="T4" fmla="*/ 0 60000 65536"/>
              <a:gd name="T5" fmla="*/ 0 60000 65536"/>
            </a:gdLst>
            <a:ahLst/>
            <a:cxnLst>
              <a:cxn ang="T4">
                <a:pos x="T0" y="T1"/>
              </a:cxn>
              <a:cxn ang="T5">
                <a:pos x="T2" y="T3"/>
              </a:cxn>
            </a:cxnLst>
            <a:rect l="0" t="0" r="r" b="b"/>
            <a:pathLst>
              <a:path w="2575" h="2573">
                <a:moveTo>
                  <a:pt x="2575" y="2573"/>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551" name="object 569"/>
          <p:cNvSpPr>
            <a:spLocks/>
          </p:cNvSpPr>
          <p:nvPr/>
        </p:nvSpPr>
        <p:spPr bwMode="auto">
          <a:xfrm>
            <a:off x="5150698" y="2473141"/>
            <a:ext cx="2879" cy="1440"/>
          </a:xfrm>
          <a:custGeom>
            <a:avLst/>
            <a:gdLst>
              <a:gd name="T0" fmla="*/ 3175 w 2575"/>
              <a:gd name="T1" fmla="*/ 1588 h 2573"/>
              <a:gd name="T2" fmla="*/ 0 w 2575"/>
              <a:gd name="T3" fmla="*/ 0 h 2573"/>
              <a:gd name="T4" fmla="*/ 0 60000 65536"/>
              <a:gd name="T5" fmla="*/ 0 60000 65536"/>
            </a:gdLst>
            <a:ahLst/>
            <a:cxnLst>
              <a:cxn ang="T4">
                <a:pos x="T0" y="T1"/>
              </a:cxn>
              <a:cxn ang="T5">
                <a:pos x="T2" y="T3"/>
              </a:cxn>
            </a:cxnLst>
            <a:rect l="0" t="0" r="r" b="b"/>
            <a:pathLst>
              <a:path w="2575" h="2573">
                <a:moveTo>
                  <a:pt x="2575" y="2573"/>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552" name="object 570"/>
          <p:cNvSpPr>
            <a:spLocks/>
          </p:cNvSpPr>
          <p:nvPr/>
        </p:nvSpPr>
        <p:spPr bwMode="auto">
          <a:xfrm>
            <a:off x="5160776" y="2473141"/>
            <a:ext cx="1439" cy="1440"/>
          </a:xfrm>
          <a:custGeom>
            <a:avLst/>
            <a:gdLst>
              <a:gd name="T0" fmla="*/ 1587 w 2575"/>
              <a:gd name="T1" fmla="*/ 0 h 2573"/>
              <a:gd name="T2" fmla="*/ 0 w 2575"/>
              <a:gd name="T3" fmla="*/ 1588 h 2573"/>
              <a:gd name="T4" fmla="*/ 0 60000 65536"/>
              <a:gd name="T5" fmla="*/ 0 60000 65536"/>
            </a:gdLst>
            <a:ahLst/>
            <a:cxnLst>
              <a:cxn ang="T4">
                <a:pos x="T0" y="T1"/>
              </a:cxn>
              <a:cxn ang="T5">
                <a:pos x="T2" y="T3"/>
              </a:cxn>
            </a:cxnLst>
            <a:rect l="0" t="0" r="r" b="b"/>
            <a:pathLst>
              <a:path w="2575" h="2573">
                <a:moveTo>
                  <a:pt x="2575" y="0"/>
                </a:moveTo>
                <a:lnTo>
                  <a:pt x="0" y="2573"/>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553" name="object 571"/>
          <p:cNvSpPr>
            <a:spLocks/>
          </p:cNvSpPr>
          <p:nvPr/>
        </p:nvSpPr>
        <p:spPr bwMode="auto">
          <a:xfrm>
            <a:off x="5162215" y="2468823"/>
            <a:ext cx="2879" cy="4318"/>
          </a:xfrm>
          <a:custGeom>
            <a:avLst/>
            <a:gdLst>
              <a:gd name="T0" fmla="*/ 3175 w 2575"/>
              <a:gd name="T1" fmla="*/ 0 h 5147"/>
              <a:gd name="T2" fmla="*/ 0 w 2575"/>
              <a:gd name="T3" fmla="*/ 4762 h 5147"/>
              <a:gd name="T4" fmla="*/ 0 60000 65536"/>
              <a:gd name="T5" fmla="*/ 0 60000 65536"/>
            </a:gdLst>
            <a:ahLst/>
            <a:cxnLst>
              <a:cxn ang="T4">
                <a:pos x="T0" y="T1"/>
              </a:cxn>
              <a:cxn ang="T5">
                <a:pos x="T2" y="T3"/>
              </a:cxn>
            </a:cxnLst>
            <a:rect l="0" t="0" r="r" b="b"/>
            <a:pathLst>
              <a:path w="2575" h="5147">
                <a:moveTo>
                  <a:pt x="2575" y="0"/>
                </a:moveTo>
                <a:lnTo>
                  <a:pt x="0" y="5147"/>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554" name="object 572"/>
          <p:cNvSpPr>
            <a:spLocks/>
          </p:cNvSpPr>
          <p:nvPr/>
        </p:nvSpPr>
        <p:spPr bwMode="auto">
          <a:xfrm>
            <a:off x="5165093" y="2442911"/>
            <a:ext cx="0" cy="34549"/>
          </a:xfrm>
          <a:custGeom>
            <a:avLst/>
            <a:gdLst>
              <a:gd name="T0" fmla="*/ 38100 h 39894"/>
              <a:gd name="T1" fmla="*/ 0 h 39894"/>
              <a:gd name="T2" fmla="*/ 0 60000 65536"/>
              <a:gd name="T3" fmla="*/ 0 60000 65536"/>
            </a:gdLst>
            <a:ahLst/>
            <a:cxnLst>
              <a:cxn ang="T2">
                <a:pos x="0" y="T0"/>
              </a:cxn>
              <a:cxn ang="T3">
                <a:pos x="0" y="T1"/>
              </a:cxn>
            </a:cxnLst>
            <a:rect l="0" t="0" r="r" b="b"/>
            <a:pathLst>
              <a:path h="39894">
                <a:moveTo>
                  <a:pt x="0" y="39894"/>
                </a:moveTo>
                <a:lnTo>
                  <a:pt x="0" y="0"/>
                </a:lnTo>
              </a:path>
            </a:pathLst>
          </a:custGeom>
          <a:noFill/>
          <a:ln w="772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555" name="object 573"/>
          <p:cNvSpPr>
            <a:spLocks/>
          </p:cNvSpPr>
          <p:nvPr/>
        </p:nvSpPr>
        <p:spPr bwMode="auto">
          <a:xfrm>
            <a:off x="5165093" y="2461625"/>
            <a:ext cx="1440" cy="2879"/>
          </a:xfrm>
          <a:custGeom>
            <a:avLst/>
            <a:gdLst>
              <a:gd name="T0" fmla="*/ 1588 w 2575"/>
              <a:gd name="T1" fmla="*/ 0 h 2573"/>
              <a:gd name="T2" fmla="*/ 0 w 2575"/>
              <a:gd name="T3" fmla="*/ 3175 h 2573"/>
              <a:gd name="T4" fmla="*/ 0 60000 65536"/>
              <a:gd name="T5" fmla="*/ 0 60000 65536"/>
            </a:gdLst>
            <a:ahLst/>
            <a:cxnLst>
              <a:cxn ang="T4">
                <a:pos x="T0" y="T1"/>
              </a:cxn>
              <a:cxn ang="T5">
                <a:pos x="T2" y="T3"/>
              </a:cxn>
            </a:cxnLst>
            <a:rect l="0" t="0" r="r" b="b"/>
            <a:pathLst>
              <a:path w="2575" h="2573">
                <a:moveTo>
                  <a:pt x="2575" y="0"/>
                </a:moveTo>
                <a:lnTo>
                  <a:pt x="0" y="2573"/>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556" name="object 574"/>
          <p:cNvSpPr>
            <a:spLocks/>
          </p:cNvSpPr>
          <p:nvPr/>
        </p:nvSpPr>
        <p:spPr bwMode="auto">
          <a:xfrm>
            <a:off x="5172291" y="2458746"/>
            <a:ext cx="5758" cy="2879"/>
          </a:xfrm>
          <a:custGeom>
            <a:avLst/>
            <a:gdLst>
              <a:gd name="T0" fmla="*/ 6350 w 7725"/>
              <a:gd name="T1" fmla="*/ 0 h 2573"/>
              <a:gd name="T2" fmla="*/ 0 w 7725"/>
              <a:gd name="T3" fmla="*/ 3175 h 2573"/>
              <a:gd name="T4" fmla="*/ 0 60000 65536"/>
              <a:gd name="T5" fmla="*/ 0 60000 65536"/>
            </a:gdLst>
            <a:ahLst/>
            <a:cxnLst>
              <a:cxn ang="T4">
                <a:pos x="T0" y="T1"/>
              </a:cxn>
              <a:cxn ang="T5">
                <a:pos x="T2" y="T3"/>
              </a:cxn>
            </a:cxnLst>
            <a:rect l="0" t="0" r="r" b="b"/>
            <a:pathLst>
              <a:path w="7725" h="2573">
                <a:moveTo>
                  <a:pt x="7725" y="0"/>
                </a:moveTo>
                <a:lnTo>
                  <a:pt x="0" y="2573"/>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557" name="object 575"/>
          <p:cNvSpPr>
            <a:spLocks/>
          </p:cNvSpPr>
          <p:nvPr/>
        </p:nvSpPr>
        <p:spPr bwMode="auto">
          <a:xfrm>
            <a:off x="5178050" y="2457307"/>
            <a:ext cx="7197" cy="1439"/>
          </a:xfrm>
          <a:custGeom>
            <a:avLst/>
            <a:gdLst>
              <a:gd name="T0" fmla="*/ 7937 w 7725"/>
              <a:gd name="T1" fmla="*/ 0 h 2573"/>
              <a:gd name="T2" fmla="*/ 0 w 7725"/>
              <a:gd name="T3" fmla="*/ 1587 h 2573"/>
              <a:gd name="T4" fmla="*/ 0 60000 65536"/>
              <a:gd name="T5" fmla="*/ 0 60000 65536"/>
            </a:gdLst>
            <a:ahLst/>
            <a:cxnLst>
              <a:cxn ang="T4">
                <a:pos x="T0" y="T1"/>
              </a:cxn>
              <a:cxn ang="T5">
                <a:pos x="T2" y="T3"/>
              </a:cxn>
            </a:cxnLst>
            <a:rect l="0" t="0" r="r" b="b"/>
            <a:pathLst>
              <a:path w="7725" h="2573">
                <a:moveTo>
                  <a:pt x="7725" y="0"/>
                </a:moveTo>
                <a:lnTo>
                  <a:pt x="0" y="2573"/>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558" name="object 576"/>
          <p:cNvSpPr>
            <a:spLocks/>
          </p:cNvSpPr>
          <p:nvPr/>
        </p:nvSpPr>
        <p:spPr bwMode="auto">
          <a:xfrm>
            <a:off x="5185247" y="2457306"/>
            <a:ext cx="7198" cy="0"/>
          </a:xfrm>
          <a:custGeom>
            <a:avLst/>
            <a:gdLst>
              <a:gd name="T0" fmla="*/ 7938 w 7725"/>
              <a:gd name="T1" fmla="*/ 0 w 7725"/>
              <a:gd name="T2" fmla="*/ 0 60000 65536"/>
              <a:gd name="T3" fmla="*/ 0 60000 65536"/>
            </a:gdLst>
            <a:ahLst/>
            <a:cxnLst>
              <a:cxn ang="T2">
                <a:pos x="T0" y="0"/>
              </a:cxn>
              <a:cxn ang="T3">
                <a:pos x="T1" y="0"/>
              </a:cxn>
            </a:cxnLst>
            <a:rect l="0" t="0" r="r" b="b"/>
            <a:pathLst>
              <a:path w="7725">
                <a:moveTo>
                  <a:pt x="7725" y="0"/>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559" name="object 577"/>
          <p:cNvSpPr>
            <a:spLocks/>
          </p:cNvSpPr>
          <p:nvPr/>
        </p:nvSpPr>
        <p:spPr bwMode="auto">
          <a:xfrm>
            <a:off x="5192446" y="2457306"/>
            <a:ext cx="8637" cy="0"/>
          </a:xfrm>
          <a:custGeom>
            <a:avLst/>
            <a:gdLst>
              <a:gd name="T0" fmla="*/ 9525 w 10300"/>
              <a:gd name="T1" fmla="*/ 0 w 10300"/>
              <a:gd name="T2" fmla="*/ 0 60000 65536"/>
              <a:gd name="T3" fmla="*/ 0 60000 65536"/>
            </a:gdLst>
            <a:ahLst/>
            <a:cxnLst>
              <a:cxn ang="T2">
                <a:pos x="T0" y="0"/>
              </a:cxn>
              <a:cxn ang="T3">
                <a:pos x="T1" y="0"/>
              </a:cxn>
            </a:cxnLst>
            <a:rect l="0" t="0" r="r" b="b"/>
            <a:pathLst>
              <a:path w="10300">
                <a:moveTo>
                  <a:pt x="10300" y="0"/>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560" name="object 578"/>
          <p:cNvSpPr>
            <a:spLocks/>
          </p:cNvSpPr>
          <p:nvPr/>
        </p:nvSpPr>
        <p:spPr bwMode="auto">
          <a:xfrm>
            <a:off x="5201083" y="2457306"/>
            <a:ext cx="7197" cy="0"/>
          </a:xfrm>
          <a:custGeom>
            <a:avLst/>
            <a:gdLst>
              <a:gd name="T0" fmla="*/ 7937 w 7725"/>
              <a:gd name="T1" fmla="*/ 0 w 7725"/>
              <a:gd name="T2" fmla="*/ 0 60000 65536"/>
              <a:gd name="T3" fmla="*/ 0 60000 65536"/>
            </a:gdLst>
            <a:ahLst/>
            <a:cxnLst>
              <a:cxn ang="T2">
                <a:pos x="T0" y="0"/>
              </a:cxn>
              <a:cxn ang="T3">
                <a:pos x="T1" y="0"/>
              </a:cxn>
            </a:cxnLst>
            <a:rect l="0" t="0" r="r" b="b"/>
            <a:pathLst>
              <a:path w="7725">
                <a:moveTo>
                  <a:pt x="7725" y="0"/>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561" name="object 579"/>
          <p:cNvSpPr>
            <a:spLocks/>
          </p:cNvSpPr>
          <p:nvPr/>
        </p:nvSpPr>
        <p:spPr bwMode="auto">
          <a:xfrm>
            <a:off x="5208280" y="2457306"/>
            <a:ext cx="7198" cy="0"/>
          </a:xfrm>
          <a:custGeom>
            <a:avLst/>
            <a:gdLst>
              <a:gd name="T0" fmla="*/ 7938 w 7725"/>
              <a:gd name="T1" fmla="*/ 0 w 7725"/>
              <a:gd name="T2" fmla="*/ 0 60000 65536"/>
              <a:gd name="T3" fmla="*/ 0 60000 65536"/>
            </a:gdLst>
            <a:ahLst/>
            <a:cxnLst>
              <a:cxn ang="T2">
                <a:pos x="T0" y="0"/>
              </a:cxn>
              <a:cxn ang="T3">
                <a:pos x="T1" y="0"/>
              </a:cxn>
            </a:cxnLst>
            <a:rect l="0" t="0" r="r" b="b"/>
            <a:pathLst>
              <a:path w="7725">
                <a:moveTo>
                  <a:pt x="7725" y="0"/>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562" name="object 580"/>
          <p:cNvSpPr>
            <a:spLocks/>
          </p:cNvSpPr>
          <p:nvPr/>
        </p:nvSpPr>
        <p:spPr bwMode="auto">
          <a:xfrm>
            <a:off x="5215478" y="2457307"/>
            <a:ext cx="5758" cy="1439"/>
          </a:xfrm>
          <a:custGeom>
            <a:avLst/>
            <a:gdLst>
              <a:gd name="T0" fmla="*/ 6350 w 7725"/>
              <a:gd name="T1" fmla="*/ 1587 h 2573"/>
              <a:gd name="T2" fmla="*/ 0 w 7725"/>
              <a:gd name="T3" fmla="*/ 0 h 2573"/>
              <a:gd name="T4" fmla="*/ 0 60000 65536"/>
              <a:gd name="T5" fmla="*/ 0 60000 65536"/>
            </a:gdLst>
            <a:ahLst/>
            <a:cxnLst>
              <a:cxn ang="T4">
                <a:pos x="T0" y="T1"/>
              </a:cxn>
              <a:cxn ang="T5">
                <a:pos x="T2" y="T3"/>
              </a:cxn>
            </a:cxnLst>
            <a:rect l="0" t="0" r="r" b="b"/>
            <a:pathLst>
              <a:path w="7725" h="2573">
                <a:moveTo>
                  <a:pt x="7725" y="2573"/>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563" name="object 581"/>
          <p:cNvSpPr>
            <a:spLocks/>
          </p:cNvSpPr>
          <p:nvPr/>
        </p:nvSpPr>
        <p:spPr bwMode="auto">
          <a:xfrm>
            <a:off x="5221236" y="2458746"/>
            <a:ext cx="10076" cy="2879"/>
          </a:xfrm>
          <a:custGeom>
            <a:avLst/>
            <a:gdLst>
              <a:gd name="T0" fmla="*/ 11112 w 10300"/>
              <a:gd name="T1" fmla="*/ 3175 h 2573"/>
              <a:gd name="T2" fmla="*/ 0 w 10300"/>
              <a:gd name="T3" fmla="*/ 0 h 2573"/>
              <a:gd name="T4" fmla="*/ 0 60000 65536"/>
              <a:gd name="T5" fmla="*/ 0 60000 65536"/>
            </a:gdLst>
            <a:ahLst/>
            <a:cxnLst>
              <a:cxn ang="T4">
                <a:pos x="T0" y="T1"/>
              </a:cxn>
              <a:cxn ang="T5">
                <a:pos x="T2" y="T3"/>
              </a:cxn>
            </a:cxnLst>
            <a:rect l="0" t="0" r="r" b="b"/>
            <a:pathLst>
              <a:path w="10300" h="2573">
                <a:moveTo>
                  <a:pt x="10300" y="2573"/>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564" name="object 582"/>
          <p:cNvSpPr>
            <a:spLocks/>
          </p:cNvSpPr>
          <p:nvPr/>
        </p:nvSpPr>
        <p:spPr bwMode="auto">
          <a:xfrm>
            <a:off x="5231313" y="2461625"/>
            <a:ext cx="4319" cy="2879"/>
          </a:xfrm>
          <a:custGeom>
            <a:avLst/>
            <a:gdLst>
              <a:gd name="T0" fmla="*/ 4763 w 5150"/>
              <a:gd name="T1" fmla="*/ 3175 h 2573"/>
              <a:gd name="T2" fmla="*/ 0 w 5150"/>
              <a:gd name="T3" fmla="*/ 0 h 2573"/>
              <a:gd name="T4" fmla="*/ 0 60000 65536"/>
              <a:gd name="T5" fmla="*/ 0 60000 65536"/>
            </a:gdLst>
            <a:ahLst/>
            <a:cxnLst>
              <a:cxn ang="T4">
                <a:pos x="T0" y="T1"/>
              </a:cxn>
              <a:cxn ang="T5">
                <a:pos x="T2" y="T3"/>
              </a:cxn>
            </a:cxnLst>
            <a:rect l="0" t="0" r="r" b="b"/>
            <a:pathLst>
              <a:path w="5150" h="2573">
                <a:moveTo>
                  <a:pt x="5150" y="2573"/>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565" name="object 583"/>
          <p:cNvSpPr>
            <a:spLocks/>
          </p:cNvSpPr>
          <p:nvPr/>
        </p:nvSpPr>
        <p:spPr bwMode="auto">
          <a:xfrm>
            <a:off x="5235631" y="2464504"/>
            <a:ext cx="0" cy="0"/>
          </a:xfrm>
          <a:custGeom>
            <a:avLst/>
            <a:gdLst>
              <a:gd name="T0" fmla="*/ 0 60000 65536"/>
              <a:gd name="T1" fmla="*/ 0 60000 65536"/>
            </a:gdLst>
            <a:ahLst/>
            <a:cxnLst>
              <a:cxn ang="T0">
                <a:pos x="0" y="0"/>
              </a:cxn>
              <a:cxn ang="T1">
                <a:pos x="0" y="0"/>
              </a:cxn>
            </a:cxnLst>
            <a:rect l="0" t="0" r="r" b="b"/>
            <a:pathLst>
              <a:path>
                <a:moveTo>
                  <a:pt x="0" y="0"/>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566" name="object 584"/>
          <p:cNvSpPr>
            <a:spLocks/>
          </p:cNvSpPr>
          <p:nvPr/>
        </p:nvSpPr>
        <p:spPr bwMode="auto">
          <a:xfrm>
            <a:off x="5235632" y="2468823"/>
            <a:ext cx="1439" cy="1439"/>
          </a:xfrm>
          <a:custGeom>
            <a:avLst/>
            <a:gdLst>
              <a:gd name="T0" fmla="*/ 1587 w 2575"/>
              <a:gd name="T1" fmla="*/ 1587 h 2573"/>
              <a:gd name="T2" fmla="*/ 0 w 2575"/>
              <a:gd name="T3" fmla="*/ 0 h 2573"/>
              <a:gd name="T4" fmla="*/ 0 60000 65536"/>
              <a:gd name="T5" fmla="*/ 0 60000 65536"/>
            </a:gdLst>
            <a:ahLst/>
            <a:cxnLst>
              <a:cxn ang="T4">
                <a:pos x="T0" y="T1"/>
              </a:cxn>
              <a:cxn ang="T5">
                <a:pos x="T2" y="T3"/>
              </a:cxn>
            </a:cxnLst>
            <a:rect l="0" t="0" r="r" b="b"/>
            <a:pathLst>
              <a:path w="2575" h="2573">
                <a:moveTo>
                  <a:pt x="2575" y="2573"/>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567" name="object 585"/>
          <p:cNvSpPr>
            <a:spLocks/>
          </p:cNvSpPr>
          <p:nvPr/>
        </p:nvSpPr>
        <p:spPr bwMode="auto">
          <a:xfrm>
            <a:off x="5239950" y="2473141"/>
            <a:ext cx="2879" cy="1440"/>
          </a:xfrm>
          <a:custGeom>
            <a:avLst/>
            <a:gdLst>
              <a:gd name="T0" fmla="*/ 3175 w 2575"/>
              <a:gd name="T1" fmla="*/ 1588 h 2573"/>
              <a:gd name="T2" fmla="*/ 0 w 2575"/>
              <a:gd name="T3" fmla="*/ 0 h 2573"/>
              <a:gd name="T4" fmla="*/ 0 60000 65536"/>
              <a:gd name="T5" fmla="*/ 0 60000 65536"/>
            </a:gdLst>
            <a:ahLst/>
            <a:cxnLst>
              <a:cxn ang="T4">
                <a:pos x="T0" y="T1"/>
              </a:cxn>
              <a:cxn ang="T5">
                <a:pos x="T2" y="T3"/>
              </a:cxn>
            </a:cxnLst>
            <a:rect l="0" t="0" r="r" b="b"/>
            <a:pathLst>
              <a:path w="2575" h="2573">
                <a:moveTo>
                  <a:pt x="2575" y="2573"/>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568" name="object 586"/>
          <p:cNvSpPr>
            <a:spLocks/>
          </p:cNvSpPr>
          <p:nvPr/>
        </p:nvSpPr>
        <p:spPr bwMode="auto">
          <a:xfrm>
            <a:off x="5247148" y="2473141"/>
            <a:ext cx="1439" cy="1440"/>
          </a:xfrm>
          <a:custGeom>
            <a:avLst/>
            <a:gdLst>
              <a:gd name="T0" fmla="*/ 1587 w 2575"/>
              <a:gd name="T1" fmla="*/ 0 h 2573"/>
              <a:gd name="T2" fmla="*/ 0 w 2575"/>
              <a:gd name="T3" fmla="*/ 1588 h 2573"/>
              <a:gd name="T4" fmla="*/ 0 60000 65536"/>
              <a:gd name="T5" fmla="*/ 0 60000 65536"/>
            </a:gdLst>
            <a:ahLst/>
            <a:cxnLst>
              <a:cxn ang="T4">
                <a:pos x="T0" y="T1"/>
              </a:cxn>
              <a:cxn ang="T5">
                <a:pos x="T2" y="T3"/>
              </a:cxn>
            </a:cxnLst>
            <a:rect l="0" t="0" r="r" b="b"/>
            <a:pathLst>
              <a:path w="2575" h="2573">
                <a:moveTo>
                  <a:pt x="2575" y="0"/>
                </a:moveTo>
                <a:lnTo>
                  <a:pt x="0" y="2573"/>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569" name="object 587"/>
          <p:cNvSpPr>
            <a:spLocks/>
          </p:cNvSpPr>
          <p:nvPr/>
        </p:nvSpPr>
        <p:spPr bwMode="auto">
          <a:xfrm>
            <a:off x="5248587" y="2457307"/>
            <a:ext cx="0" cy="18714"/>
          </a:xfrm>
          <a:custGeom>
            <a:avLst/>
            <a:gdLst>
              <a:gd name="T0" fmla="*/ 20637 h 21876"/>
              <a:gd name="T1" fmla="*/ 0 h 21876"/>
              <a:gd name="T2" fmla="*/ 0 60000 65536"/>
              <a:gd name="T3" fmla="*/ 0 60000 65536"/>
            </a:gdLst>
            <a:ahLst/>
            <a:cxnLst>
              <a:cxn ang="T2">
                <a:pos x="0" y="T0"/>
              </a:cxn>
              <a:cxn ang="T3">
                <a:pos x="0" y="T1"/>
              </a:cxn>
            </a:cxnLst>
            <a:rect l="0" t="0" r="r" b="b"/>
            <a:pathLst>
              <a:path h="21876">
                <a:moveTo>
                  <a:pt x="0" y="21876"/>
                </a:moveTo>
                <a:lnTo>
                  <a:pt x="0" y="0"/>
                </a:lnTo>
              </a:path>
            </a:pathLst>
          </a:custGeom>
          <a:noFill/>
          <a:ln w="257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570" name="object 588"/>
          <p:cNvSpPr>
            <a:spLocks/>
          </p:cNvSpPr>
          <p:nvPr/>
        </p:nvSpPr>
        <p:spPr bwMode="auto">
          <a:xfrm>
            <a:off x="5247148" y="2454428"/>
            <a:ext cx="1439" cy="2879"/>
          </a:xfrm>
          <a:custGeom>
            <a:avLst/>
            <a:gdLst>
              <a:gd name="T0" fmla="*/ 0 w 2575"/>
              <a:gd name="T1" fmla="*/ 0 h 2573"/>
              <a:gd name="T2" fmla="*/ 1587 w 2575"/>
              <a:gd name="T3" fmla="*/ 3175 h 2573"/>
              <a:gd name="T4" fmla="*/ 0 60000 65536"/>
              <a:gd name="T5" fmla="*/ 0 60000 65536"/>
            </a:gdLst>
            <a:ahLst/>
            <a:cxnLst>
              <a:cxn ang="T4">
                <a:pos x="T0" y="T1"/>
              </a:cxn>
              <a:cxn ang="T5">
                <a:pos x="T2" y="T3"/>
              </a:cxn>
            </a:cxnLst>
            <a:rect l="0" t="0" r="r" b="b"/>
            <a:pathLst>
              <a:path w="2575" h="2573">
                <a:moveTo>
                  <a:pt x="0" y="0"/>
                </a:moveTo>
                <a:lnTo>
                  <a:pt x="2575" y="2573"/>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571" name="object 589"/>
          <p:cNvSpPr>
            <a:spLocks/>
          </p:cNvSpPr>
          <p:nvPr/>
        </p:nvSpPr>
        <p:spPr bwMode="auto">
          <a:xfrm>
            <a:off x="5244269" y="2452987"/>
            <a:ext cx="2879" cy="1440"/>
          </a:xfrm>
          <a:custGeom>
            <a:avLst/>
            <a:gdLst>
              <a:gd name="T0" fmla="*/ 0 w 2575"/>
              <a:gd name="T1" fmla="*/ 0 h 2573"/>
              <a:gd name="T2" fmla="*/ 3175 w 2575"/>
              <a:gd name="T3" fmla="*/ 1588 h 2573"/>
              <a:gd name="T4" fmla="*/ 0 60000 65536"/>
              <a:gd name="T5" fmla="*/ 0 60000 65536"/>
            </a:gdLst>
            <a:ahLst/>
            <a:cxnLst>
              <a:cxn ang="T4">
                <a:pos x="T0" y="T1"/>
              </a:cxn>
              <a:cxn ang="T5">
                <a:pos x="T2" y="T3"/>
              </a:cxn>
            </a:cxnLst>
            <a:rect l="0" t="0" r="r" b="b"/>
            <a:pathLst>
              <a:path w="2575" h="2573">
                <a:moveTo>
                  <a:pt x="0" y="0"/>
                </a:moveTo>
                <a:lnTo>
                  <a:pt x="2575" y="2573"/>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572" name="object 590"/>
          <p:cNvSpPr>
            <a:spLocks/>
          </p:cNvSpPr>
          <p:nvPr/>
        </p:nvSpPr>
        <p:spPr bwMode="auto">
          <a:xfrm>
            <a:off x="5239950" y="2450109"/>
            <a:ext cx="4319" cy="2879"/>
          </a:xfrm>
          <a:custGeom>
            <a:avLst/>
            <a:gdLst>
              <a:gd name="T0" fmla="*/ 0 w 5150"/>
              <a:gd name="T1" fmla="*/ 0 h 2573"/>
              <a:gd name="T2" fmla="*/ 4763 w 5150"/>
              <a:gd name="T3" fmla="*/ 3175 h 2573"/>
              <a:gd name="T4" fmla="*/ 0 60000 65536"/>
              <a:gd name="T5" fmla="*/ 0 60000 65536"/>
            </a:gdLst>
            <a:ahLst/>
            <a:cxnLst>
              <a:cxn ang="T4">
                <a:pos x="T0" y="T1"/>
              </a:cxn>
              <a:cxn ang="T5">
                <a:pos x="T2" y="T3"/>
              </a:cxn>
            </a:cxnLst>
            <a:rect l="0" t="0" r="r" b="b"/>
            <a:pathLst>
              <a:path w="5150" h="2573">
                <a:moveTo>
                  <a:pt x="0" y="0"/>
                </a:moveTo>
                <a:lnTo>
                  <a:pt x="5150" y="2573"/>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573" name="object 591"/>
          <p:cNvSpPr>
            <a:spLocks/>
          </p:cNvSpPr>
          <p:nvPr/>
        </p:nvSpPr>
        <p:spPr bwMode="auto">
          <a:xfrm>
            <a:off x="5235632" y="2447230"/>
            <a:ext cx="4318" cy="2879"/>
          </a:xfrm>
          <a:custGeom>
            <a:avLst/>
            <a:gdLst>
              <a:gd name="T0" fmla="*/ 0 w 5150"/>
              <a:gd name="T1" fmla="*/ 0 h 2573"/>
              <a:gd name="T2" fmla="*/ 4762 w 5150"/>
              <a:gd name="T3" fmla="*/ 3175 h 2573"/>
              <a:gd name="T4" fmla="*/ 0 60000 65536"/>
              <a:gd name="T5" fmla="*/ 0 60000 65536"/>
            </a:gdLst>
            <a:ahLst/>
            <a:cxnLst>
              <a:cxn ang="T4">
                <a:pos x="T0" y="T1"/>
              </a:cxn>
              <a:cxn ang="T5">
                <a:pos x="T2" y="T3"/>
              </a:cxn>
            </a:cxnLst>
            <a:rect l="0" t="0" r="r" b="b"/>
            <a:pathLst>
              <a:path w="5150" h="2573">
                <a:moveTo>
                  <a:pt x="0" y="0"/>
                </a:moveTo>
                <a:lnTo>
                  <a:pt x="5150" y="2573"/>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574" name="object 592"/>
          <p:cNvSpPr>
            <a:spLocks/>
          </p:cNvSpPr>
          <p:nvPr/>
        </p:nvSpPr>
        <p:spPr bwMode="auto">
          <a:xfrm>
            <a:off x="5231313" y="2445791"/>
            <a:ext cx="4319" cy="1439"/>
          </a:xfrm>
          <a:custGeom>
            <a:avLst/>
            <a:gdLst>
              <a:gd name="T0" fmla="*/ 0 w 5150"/>
              <a:gd name="T1" fmla="*/ 0 h 2573"/>
              <a:gd name="T2" fmla="*/ 4763 w 5150"/>
              <a:gd name="T3" fmla="*/ 1587 h 2573"/>
              <a:gd name="T4" fmla="*/ 0 60000 65536"/>
              <a:gd name="T5" fmla="*/ 0 60000 65536"/>
            </a:gdLst>
            <a:ahLst/>
            <a:cxnLst>
              <a:cxn ang="T4">
                <a:pos x="T0" y="T1"/>
              </a:cxn>
              <a:cxn ang="T5">
                <a:pos x="T2" y="T3"/>
              </a:cxn>
            </a:cxnLst>
            <a:rect l="0" t="0" r="r" b="b"/>
            <a:pathLst>
              <a:path w="5150" h="2573">
                <a:moveTo>
                  <a:pt x="0" y="0"/>
                </a:moveTo>
                <a:lnTo>
                  <a:pt x="5150" y="2573"/>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575" name="object 593"/>
          <p:cNvSpPr>
            <a:spLocks/>
          </p:cNvSpPr>
          <p:nvPr/>
        </p:nvSpPr>
        <p:spPr bwMode="auto">
          <a:xfrm>
            <a:off x="5225554" y="2442912"/>
            <a:ext cx="5758" cy="2879"/>
          </a:xfrm>
          <a:custGeom>
            <a:avLst/>
            <a:gdLst>
              <a:gd name="T0" fmla="*/ 0 w 5150"/>
              <a:gd name="T1" fmla="*/ 0 h 2573"/>
              <a:gd name="T2" fmla="*/ 6350 w 5150"/>
              <a:gd name="T3" fmla="*/ 3175 h 2573"/>
              <a:gd name="T4" fmla="*/ 0 60000 65536"/>
              <a:gd name="T5" fmla="*/ 0 60000 65536"/>
            </a:gdLst>
            <a:ahLst/>
            <a:cxnLst>
              <a:cxn ang="T4">
                <a:pos x="T0" y="T1"/>
              </a:cxn>
              <a:cxn ang="T5">
                <a:pos x="T2" y="T3"/>
              </a:cxn>
            </a:cxnLst>
            <a:rect l="0" t="0" r="r" b="b"/>
            <a:pathLst>
              <a:path w="5150" h="2573">
                <a:moveTo>
                  <a:pt x="0" y="0"/>
                </a:moveTo>
                <a:lnTo>
                  <a:pt x="5150" y="2573"/>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576" name="object 594"/>
          <p:cNvSpPr>
            <a:spLocks/>
          </p:cNvSpPr>
          <p:nvPr/>
        </p:nvSpPr>
        <p:spPr bwMode="auto">
          <a:xfrm>
            <a:off x="5216917" y="2441471"/>
            <a:ext cx="8637" cy="1440"/>
          </a:xfrm>
          <a:custGeom>
            <a:avLst/>
            <a:gdLst>
              <a:gd name="T0" fmla="*/ 0 w 10300"/>
              <a:gd name="T1" fmla="*/ 0 h 2573"/>
              <a:gd name="T2" fmla="*/ 9525 w 10300"/>
              <a:gd name="T3" fmla="*/ 1588 h 2573"/>
              <a:gd name="T4" fmla="*/ 0 60000 65536"/>
              <a:gd name="T5" fmla="*/ 0 60000 65536"/>
            </a:gdLst>
            <a:ahLst/>
            <a:cxnLst>
              <a:cxn ang="T4">
                <a:pos x="T0" y="T1"/>
              </a:cxn>
              <a:cxn ang="T5">
                <a:pos x="T2" y="T3"/>
              </a:cxn>
            </a:cxnLst>
            <a:rect l="0" t="0" r="r" b="b"/>
            <a:pathLst>
              <a:path w="10300" h="2573">
                <a:moveTo>
                  <a:pt x="0" y="0"/>
                </a:moveTo>
                <a:lnTo>
                  <a:pt x="10300" y="2573"/>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577" name="object 595"/>
          <p:cNvSpPr>
            <a:spLocks/>
          </p:cNvSpPr>
          <p:nvPr/>
        </p:nvSpPr>
        <p:spPr bwMode="auto">
          <a:xfrm>
            <a:off x="5215478" y="2441471"/>
            <a:ext cx="1439" cy="0"/>
          </a:xfrm>
          <a:custGeom>
            <a:avLst/>
            <a:gdLst>
              <a:gd name="T0" fmla="*/ 0 w 2575"/>
              <a:gd name="T1" fmla="*/ 1587 w 2575"/>
              <a:gd name="T2" fmla="*/ 0 60000 65536"/>
              <a:gd name="T3" fmla="*/ 0 60000 65536"/>
            </a:gdLst>
            <a:ahLst/>
            <a:cxnLst>
              <a:cxn ang="T2">
                <a:pos x="T0" y="0"/>
              </a:cxn>
              <a:cxn ang="T3">
                <a:pos x="T1" y="0"/>
              </a:cxn>
            </a:cxnLst>
            <a:rect l="0" t="0" r="r" b="b"/>
            <a:pathLst>
              <a:path w="2575">
                <a:moveTo>
                  <a:pt x="0" y="0"/>
                </a:moveTo>
                <a:lnTo>
                  <a:pt x="2575"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578" name="object 596"/>
          <p:cNvSpPr>
            <a:spLocks/>
          </p:cNvSpPr>
          <p:nvPr/>
        </p:nvSpPr>
        <p:spPr bwMode="auto">
          <a:xfrm>
            <a:off x="5208280" y="2438592"/>
            <a:ext cx="7198" cy="2879"/>
          </a:xfrm>
          <a:custGeom>
            <a:avLst/>
            <a:gdLst>
              <a:gd name="T0" fmla="*/ 0 w 7725"/>
              <a:gd name="T1" fmla="*/ 0 h 2573"/>
              <a:gd name="T2" fmla="*/ 7938 w 7725"/>
              <a:gd name="T3" fmla="*/ 3175 h 2573"/>
              <a:gd name="T4" fmla="*/ 0 60000 65536"/>
              <a:gd name="T5" fmla="*/ 0 60000 65536"/>
            </a:gdLst>
            <a:ahLst/>
            <a:cxnLst>
              <a:cxn ang="T4">
                <a:pos x="T0" y="T1"/>
              </a:cxn>
              <a:cxn ang="T5">
                <a:pos x="T2" y="T3"/>
              </a:cxn>
            </a:cxnLst>
            <a:rect l="0" t="0" r="r" b="b"/>
            <a:pathLst>
              <a:path w="7725" h="2573">
                <a:moveTo>
                  <a:pt x="0" y="0"/>
                </a:moveTo>
                <a:lnTo>
                  <a:pt x="7725" y="2573"/>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579" name="object 597"/>
          <p:cNvSpPr>
            <a:spLocks/>
          </p:cNvSpPr>
          <p:nvPr/>
        </p:nvSpPr>
        <p:spPr bwMode="auto">
          <a:xfrm>
            <a:off x="5201083" y="2438592"/>
            <a:ext cx="7197" cy="0"/>
          </a:xfrm>
          <a:custGeom>
            <a:avLst/>
            <a:gdLst>
              <a:gd name="T0" fmla="*/ 0 w 7725"/>
              <a:gd name="T1" fmla="*/ 7937 w 7725"/>
              <a:gd name="T2" fmla="*/ 0 60000 65536"/>
              <a:gd name="T3" fmla="*/ 0 60000 65536"/>
            </a:gdLst>
            <a:ahLst/>
            <a:cxnLst>
              <a:cxn ang="T2">
                <a:pos x="T0" y="0"/>
              </a:cxn>
              <a:cxn ang="T3">
                <a:pos x="T1" y="0"/>
              </a:cxn>
            </a:cxnLst>
            <a:rect l="0" t="0" r="r" b="b"/>
            <a:pathLst>
              <a:path w="7725">
                <a:moveTo>
                  <a:pt x="0" y="0"/>
                </a:moveTo>
                <a:lnTo>
                  <a:pt x="7725"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580" name="object 598"/>
          <p:cNvSpPr>
            <a:spLocks/>
          </p:cNvSpPr>
          <p:nvPr/>
        </p:nvSpPr>
        <p:spPr bwMode="auto">
          <a:xfrm>
            <a:off x="5196764" y="2438592"/>
            <a:ext cx="4319" cy="0"/>
          </a:xfrm>
          <a:custGeom>
            <a:avLst/>
            <a:gdLst>
              <a:gd name="T0" fmla="*/ 0 w 5150"/>
              <a:gd name="T1" fmla="*/ 4763 w 5150"/>
              <a:gd name="T2" fmla="*/ 0 60000 65536"/>
              <a:gd name="T3" fmla="*/ 0 60000 65536"/>
            </a:gdLst>
            <a:ahLst/>
            <a:cxnLst>
              <a:cxn ang="T2">
                <a:pos x="T0" y="0"/>
              </a:cxn>
              <a:cxn ang="T3">
                <a:pos x="T1" y="0"/>
              </a:cxn>
            </a:cxnLst>
            <a:rect l="0" t="0" r="r" b="b"/>
            <a:pathLst>
              <a:path w="5150">
                <a:moveTo>
                  <a:pt x="0" y="0"/>
                </a:moveTo>
                <a:lnTo>
                  <a:pt x="515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581" name="object 599"/>
          <p:cNvSpPr>
            <a:spLocks/>
          </p:cNvSpPr>
          <p:nvPr/>
        </p:nvSpPr>
        <p:spPr bwMode="auto">
          <a:xfrm>
            <a:off x="5192445" y="2438592"/>
            <a:ext cx="4318" cy="2879"/>
          </a:xfrm>
          <a:custGeom>
            <a:avLst/>
            <a:gdLst>
              <a:gd name="T0" fmla="*/ 0 w 5150"/>
              <a:gd name="T1" fmla="*/ 3175 h 2573"/>
              <a:gd name="T2" fmla="*/ 4762 w 5150"/>
              <a:gd name="T3" fmla="*/ 0 h 2573"/>
              <a:gd name="T4" fmla="*/ 0 60000 65536"/>
              <a:gd name="T5" fmla="*/ 0 60000 65536"/>
            </a:gdLst>
            <a:ahLst/>
            <a:cxnLst>
              <a:cxn ang="T4">
                <a:pos x="T0" y="T1"/>
              </a:cxn>
              <a:cxn ang="T5">
                <a:pos x="T2" y="T3"/>
              </a:cxn>
            </a:cxnLst>
            <a:rect l="0" t="0" r="r" b="b"/>
            <a:pathLst>
              <a:path w="5150" h="2573">
                <a:moveTo>
                  <a:pt x="0" y="2573"/>
                </a:moveTo>
                <a:lnTo>
                  <a:pt x="515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582" name="object 600"/>
          <p:cNvSpPr>
            <a:spLocks/>
          </p:cNvSpPr>
          <p:nvPr/>
        </p:nvSpPr>
        <p:spPr bwMode="auto">
          <a:xfrm>
            <a:off x="5185247" y="2441471"/>
            <a:ext cx="7198" cy="0"/>
          </a:xfrm>
          <a:custGeom>
            <a:avLst/>
            <a:gdLst>
              <a:gd name="T0" fmla="*/ 0 w 7725"/>
              <a:gd name="T1" fmla="*/ 7938 w 7725"/>
              <a:gd name="T2" fmla="*/ 0 60000 65536"/>
              <a:gd name="T3" fmla="*/ 0 60000 65536"/>
            </a:gdLst>
            <a:ahLst/>
            <a:cxnLst>
              <a:cxn ang="T2">
                <a:pos x="T0" y="0"/>
              </a:cxn>
              <a:cxn ang="T3">
                <a:pos x="T1" y="0"/>
              </a:cxn>
            </a:cxnLst>
            <a:rect l="0" t="0" r="r" b="b"/>
            <a:pathLst>
              <a:path w="7725">
                <a:moveTo>
                  <a:pt x="0" y="0"/>
                </a:moveTo>
                <a:lnTo>
                  <a:pt x="7725"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583" name="object 601"/>
          <p:cNvSpPr>
            <a:spLocks/>
          </p:cNvSpPr>
          <p:nvPr/>
        </p:nvSpPr>
        <p:spPr bwMode="auto">
          <a:xfrm>
            <a:off x="5178050" y="2441471"/>
            <a:ext cx="7197" cy="0"/>
          </a:xfrm>
          <a:custGeom>
            <a:avLst/>
            <a:gdLst>
              <a:gd name="T0" fmla="*/ 0 w 7725"/>
              <a:gd name="T1" fmla="*/ 7937 w 7725"/>
              <a:gd name="T2" fmla="*/ 0 60000 65536"/>
              <a:gd name="T3" fmla="*/ 0 60000 65536"/>
            </a:gdLst>
            <a:ahLst/>
            <a:cxnLst>
              <a:cxn ang="T2">
                <a:pos x="T0" y="0"/>
              </a:cxn>
              <a:cxn ang="T3">
                <a:pos x="T1" y="0"/>
              </a:cxn>
            </a:cxnLst>
            <a:rect l="0" t="0" r="r" b="b"/>
            <a:pathLst>
              <a:path w="7725">
                <a:moveTo>
                  <a:pt x="0" y="0"/>
                </a:moveTo>
                <a:lnTo>
                  <a:pt x="7725"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584" name="object 602"/>
          <p:cNvSpPr>
            <a:spLocks/>
          </p:cNvSpPr>
          <p:nvPr/>
        </p:nvSpPr>
        <p:spPr bwMode="auto">
          <a:xfrm>
            <a:off x="5172291" y="2441472"/>
            <a:ext cx="5758" cy="4319"/>
          </a:xfrm>
          <a:custGeom>
            <a:avLst/>
            <a:gdLst>
              <a:gd name="T0" fmla="*/ 0 w 7725"/>
              <a:gd name="T1" fmla="*/ 4763 h 5147"/>
              <a:gd name="T2" fmla="*/ 6350 w 7725"/>
              <a:gd name="T3" fmla="*/ 0 h 5147"/>
              <a:gd name="T4" fmla="*/ 0 60000 65536"/>
              <a:gd name="T5" fmla="*/ 0 60000 65536"/>
            </a:gdLst>
            <a:ahLst/>
            <a:cxnLst>
              <a:cxn ang="T4">
                <a:pos x="T0" y="T1"/>
              </a:cxn>
              <a:cxn ang="T5">
                <a:pos x="T2" y="T3"/>
              </a:cxn>
            </a:cxnLst>
            <a:rect l="0" t="0" r="r" b="b"/>
            <a:pathLst>
              <a:path w="7725" h="5147">
                <a:moveTo>
                  <a:pt x="0" y="5147"/>
                </a:moveTo>
                <a:lnTo>
                  <a:pt x="7725"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585" name="object 603"/>
          <p:cNvSpPr>
            <a:spLocks/>
          </p:cNvSpPr>
          <p:nvPr/>
        </p:nvSpPr>
        <p:spPr bwMode="auto">
          <a:xfrm>
            <a:off x="5160775" y="2445790"/>
            <a:ext cx="4318" cy="4318"/>
          </a:xfrm>
          <a:custGeom>
            <a:avLst/>
            <a:gdLst>
              <a:gd name="T0" fmla="*/ 0 w 5150"/>
              <a:gd name="T1" fmla="*/ 4762 h 5147"/>
              <a:gd name="T2" fmla="*/ 4762 w 5150"/>
              <a:gd name="T3" fmla="*/ 0 h 5147"/>
              <a:gd name="T4" fmla="*/ 0 60000 65536"/>
              <a:gd name="T5" fmla="*/ 0 60000 65536"/>
            </a:gdLst>
            <a:ahLst/>
            <a:cxnLst>
              <a:cxn ang="T4">
                <a:pos x="T0" y="T1"/>
              </a:cxn>
              <a:cxn ang="T5">
                <a:pos x="T2" y="T3"/>
              </a:cxn>
            </a:cxnLst>
            <a:rect l="0" t="0" r="r" b="b"/>
            <a:pathLst>
              <a:path w="5150" h="5147">
                <a:moveTo>
                  <a:pt x="0" y="5147"/>
                </a:moveTo>
                <a:lnTo>
                  <a:pt x="515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586" name="object 604"/>
          <p:cNvSpPr>
            <a:spLocks/>
          </p:cNvSpPr>
          <p:nvPr/>
        </p:nvSpPr>
        <p:spPr bwMode="auto">
          <a:xfrm>
            <a:off x="5156456" y="2450109"/>
            <a:ext cx="4319" cy="2879"/>
          </a:xfrm>
          <a:custGeom>
            <a:avLst/>
            <a:gdLst>
              <a:gd name="T0" fmla="*/ 0 w 5150"/>
              <a:gd name="T1" fmla="*/ 3175 h 2573"/>
              <a:gd name="T2" fmla="*/ 4763 w 5150"/>
              <a:gd name="T3" fmla="*/ 0 h 2573"/>
              <a:gd name="T4" fmla="*/ 0 60000 65536"/>
              <a:gd name="T5" fmla="*/ 0 60000 65536"/>
            </a:gdLst>
            <a:ahLst/>
            <a:cxnLst>
              <a:cxn ang="T4">
                <a:pos x="T0" y="T1"/>
              </a:cxn>
              <a:cxn ang="T5">
                <a:pos x="T2" y="T3"/>
              </a:cxn>
            </a:cxnLst>
            <a:rect l="0" t="0" r="r" b="b"/>
            <a:pathLst>
              <a:path w="5150" h="2573">
                <a:moveTo>
                  <a:pt x="0" y="2573"/>
                </a:moveTo>
                <a:lnTo>
                  <a:pt x="515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587" name="object 605"/>
          <p:cNvSpPr>
            <a:spLocks/>
          </p:cNvSpPr>
          <p:nvPr/>
        </p:nvSpPr>
        <p:spPr bwMode="auto">
          <a:xfrm>
            <a:off x="5153577" y="2452987"/>
            <a:ext cx="2879" cy="1440"/>
          </a:xfrm>
          <a:custGeom>
            <a:avLst/>
            <a:gdLst>
              <a:gd name="T0" fmla="*/ 0 w 2575"/>
              <a:gd name="T1" fmla="*/ 1588 h 2573"/>
              <a:gd name="T2" fmla="*/ 3175 w 2575"/>
              <a:gd name="T3" fmla="*/ 0 h 2573"/>
              <a:gd name="T4" fmla="*/ 0 60000 65536"/>
              <a:gd name="T5" fmla="*/ 0 60000 65536"/>
            </a:gdLst>
            <a:ahLst/>
            <a:cxnLst>
              <a:cxn ang="T4">
                <a:pos x="T0" y="T1"/>
              </a:cxn>
              <a:cxn ang="T5">
                <a:pos x="T2" y="T3"/>
              </a:cxn>
            </a:cxnLst>
            <a:rect l="0" t="0" r="r" b="b"/>
            <a:pathLst>
              <a:path w="2575" h="2573">
                <a:moveTo>
                  <a:pt x="0" y="2573"/>
                </a:moveTo>
                <a:lnTo>
                  <a:pt x="2575"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588" name="object 606"/>
          <p:cNvSpPr>
            <a:spLocks/>
          </p:cNvSpPr>
          <p:nvPr/>
        </p:nvSpPr>
        <p:spPr bwMode="auto">
          <a:xfrm>
            <a:off x="5150698" y="2454427"/>
            <a:ext cx="2879" cy="4318"/>
          </a:xfrm>
          <a:custGeom>
            <a:avLst/>
            <a:gdLst>
              <a:gd name="T0" fmla="*/ 0 w 2575"/>
              <a:gd name="T1" fmla="*/ 4762 h 5147"/>
              <a:gd name="T2" fmla="*/ 3175 w 2575"/>
              <a:gd name="T3" fmla="*/ 0 h 5147"/>
              <a:gd name="T4" fmla="*/ 0 60000 65536"/>
              <a:gd name="T5" fmla="*/ 0 60000 65536"/>
            </a:gdLst>
            <a:ahLst/>
            <a:cxnLst>
              <a:cxn ang="T4">
                <a:pos x="T0" y="T1"/>
              </a:cxn>
              <a:cxn ang="T5">
                <a:pos x="T2" y="T3"/>
              </a:cxn>
            </a:cxnLst>
            <a:rect l="0" t="0" r="r" b="b"/>
            <a:pathLst>
              <a:path w="2575" h="5147">
                <a:moveTo>
                  <a:pt x="0" y="5147"/>
                </a:moveTo>
                <a:lnTo>
                  <a:pt x="2575"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589" name="object 607"/>
          <p:cNvSpPr>
            <a:spLocks/>
          </p:cNvSpPr>
          <p:nvPr/>
        </p:nvSpPr>
        <p:spPr bwMode="auto">
          <a:xfrm>
            <a:off x="5149259" y="2458746"/>
            <a:ext cx="1439" cy="5758"/>
          </a:xfrm>
          <a:custGeom>
            <a:avLst/>
            <a:gdLst>
              <a:gd name="T0" fmla="*/ 0 w 2575"/>
              <a:gd name="T1" fmla="*/ 6350 h 5147"/>
              <a:gd name="T2" fmla="*/ 1587 w 2575"/>
              <a:gd name="T3" fmla="*/ 0 h 5147"/>
              <a:gd name="T4" fmla="*/ 0 60000 65536"/>
              <a:gd name="T5" fmla="*/ 0 60000 65536"/>
            </a:gdLst>
            <a:ahLst/>
            <a:cxnLst>
              <a:cxn ang="T4">
                <a:pos x="T0" y="T1"/>
              </a:cxn>
              <a:cxn ang="T5">
                <a:pos x="T2" y="T3"/>
              </a:cxn>
            </a:cxnLst>
            <a:rect l="0" t="0" r="r" b="b"/>
            <a:pathLst>
              <a:path w="2575" h="5147">
                <a:moveTo>
                  <a:pt x="0" y="5147"/>
                </a:moveTo>
                <a:lnTo>
                  <a:pt x="2575"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590" name="object 608"/>
          <p:cNvSpPr>
            <a:spLocks/>
          </p:cNvSpPr>
          <p:nvPr/>
        </p:nvSpPr>
        <p:spPr bwMode="auto">
          <a:xfrm>
            <a:off x="5150698" y="2464504"/>
            <a:ext cx="0" cy="11516"/>
          </a:xfrm>
          <a:custGeom>
            <a:avLst/>
            <a:gdLst>
              <a:gd name="T0" fmla="*/ 12700 h 14155"/>
              <a:gd name="T1" fmla="*/ 0 h 14155"/>
              <a:gd name="T2" fmla="*/ 0 60000 65536"/>
              <a:gd name="T3" fmla="*/ 0 60000 65536"/>
            </a:gdLst>
            <a:ahLst/>
            <a:cxnLst>
              <a:cxn ang="T2">
                <a:pos x="0" y="T0"/>
              </a:cxn>
              <a:cxn ang="T3">
                <a:pos x="0" y="T1"/>
              </a:cxn>
            </a:cxnLst>
            <a:rect l="0" t="0" r="r" b="b"/>
            <a:pathLst>
              <a:path h="14155">
                <a:moveTo>
                  <a:pt x="0" y="14155"/>
                </a:moveTo>
                <a:lnTo>
                  <a:pt x="0" y="0"/>
                </a:lnTo>
              </a:path>
            </a:pathLst>
          </a:custGeom>
          <a:noFill/>
          <a:ln w="257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591" name="object 609"/>
          <p:cNvSpPr>
            <a:spLocks/>
          </p:cNvSpPr>
          <p:nvPr/>
        </p:nvSpPr>
        <p:spPr bwMode="auto">
          <a:xfrm>
            <a:off x="5150698" y="2461625"/>
            <a:ext cx="2879" cy="4319"/>
          </a:xfrm>
          <a:custGeom>
            <a:avLst/>
            <a:gdLst>
              <a:gd name="T0" fmla="*/ 3175 w 2575"/>
              <a:gd name="T1" fmla="*/ 0 h 5147"/>
              <a:gd name="T2" fmla="*/ 0 w 2575"/>
              <a:gd name="T3" fmla="*/ 4763 h 5147"/>
              <a:gd name="T4" fmla="*/ 0 60000 65536"/>
              <a:gd name="T5" fmla="*/ 0 60000 65536"/>
            </a:gdLst>
            <a:ahLst/>
            <a:cxnLst>
              <a:cxn ang="T4">
                <a:pos x="T0" y="T1"/>
              </a:cxn>
              <a:cxn ang="T5">
                <a:pos x="T2" y="T3"/>
              </a:cxn>
            </a:cxnLst>
            <a:rect l="0" t="0" r="r" b="b"/>
            <a:pathLst>
              <a:path w="2575" h="5147">
                <a:moveTo>
                  <a:pt x="2575" y="0"/>
                </a:moveTo>
                <a:lnTo>
                  <a:pt x="0" y="5147"/>
                </a:lnTo>
              </a:path>
            </a:pathLst>
          </a:custGeom>
          <a:noFill/>
          <a:ln w="1523">
            <a:solidFill>
              <a:srgbClr val="BFBFB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592" name="object 610"/>
          <p:cNvSpPr>
            <a:spLocks/>
          </p:cNvSpPr>
          <p:nvPr/>
        </p:nvSpPr>
        <p:spPr bwMode="auto">
          <a:xfrm>
            <a:off x="5153577" y="2457307"/>
            <a:ext cx="2879" cy="4318"/>
          </a:xfrm>
          <a:custGeom>
            <a:avLst/>
            <a:gdLst>
              <a:gd name="T0" fmla="*/ 3175 w 2575"/>
              <a:gd name="T1" fmla="*/ 0 h 5147"/>
              <a:gd name="T2" fmla="*/ 0 w 2575"/>
              <a:gd name="T3" fmla="*/ 4762 h 5147"/>
              <a:gd name="T4" fmla="*/ 0 60000 65536"/>
              <a:gd name="T5" fmla="*/ 0 60000 65536"/>
            </a:gdLst>
            <a:ahLst/>
            <a:cxnLst>
              <a:cxn ang="T4">
                <a:pos x="T0" y="T1"/>
              </a:cxn>
              <a:cxn ang="T5">
                <a:pos x="T2" y="T3"/>
              </a:cxn>
            </a:cxnLst>
            <a:rect l="0" t="0" r="r" b="b"/>
            <a:pathLst>
              <a:path w="2575" h="5147">
                <a:moveTo>
                  <a:pt x="2575" y="0"/>
                </a:moveTo>
                <a:lnTo>
                  <a:pt x="0" y="5147"/>
                </a:lnTo>
              </a:path>
            </a:pathLst>
          </a:custGeom>
          <a:noFill/>
          <a:ln w="1523">
            <a:solidFill>
              <a:srgbClr val="BFBFB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593" name="object 611"/>
          <p:cNvSpPr>
            <a:spLocks/>
          </p:cNvSpPr>
          <p:nvPr/>
        </p:nvSpPr>
        <p:spPr bwMode="auto">
          <a:xfrm>
            <a:off x="5156456" y="2454428"/>
            <a:ext cx="4319" cy="2879"/>
          </a:xfrm>
          <a:custGeom>
            <a:avLst/>
            <a:gdLst>
              <a:gd name="T0" fmla="*/ 4763 w 5150"/>
              <a:gd name="T1" fmla="*/ 0 h 2573"/>
              <a:gd name="T2" fmla="*/ 0 w 5150"/>
              <a:gd name="T3" fmla="*/ 3175 h 2573"/>
              <a:gd name="T4" fmla="*/ 0 60000 65536"/>
              <a:gd name="T5" fmla="*/ 0 60000 65536"/>
            </a:gdLst>
            <a:ahLst/>
            <a:cxnLst>
              <a:cxn ang="T4">
                <a:pos x="T0" y="T1"/>
              </a:cxn>
              <a:cxn ang="T5">
                <a:pos x="T2" y="T3"/>
              </a:cxn>
            </a:cxnLst>
            <a:rect l="0" t="0" r="r" b="b"/>
            <a:pathLst>
              <a:path w="5150" h="2573">
                <a:moveTo>
                  <a:pt x="5150" y="0"/>
                </a:moveTo>
                <a:lnTo>
                  <a:pt x="0" y="2573"/>
                </a:lnTo>
              </a:path>
            </a:pathLst>
          </a:custGeom>
          <a:noFill/>
          <a:ln w="1523">
            <a:solidFill>
              <a:srgbClr val="BFBFB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594" name="object 612"/>
          <p:cNvSpPr>
            <a:spLocks/>
          </p:cNvSpPr>
          <p:nvPr/>
        </p:nvSpPr>
        <p:spPr bwMode="auto">
          <a:xfrm>
            <a:off x="5160775" y="2450109"/>
            <a:ext cx="5758" cy="4319"/>
          </a:xfrm>
          <a:custGeom>
            <a:avLst/>
            <a:gdLst>
              <a:gd name="T0" fmla="*/ 6350 w 7725"/>
              <a:gd name="T1" fmla="*/ 0 h 5147"/>
              <a:gd name="T2" fmla="*/ 0 w 7725"/>
              <a:gd name="T3" fmla="*/ 4763 h 5147"/>
              <a:gd name="T4" fmla="*/ 0 60000 65536"/>
              <a:gd name="T5" fmla="*/ 0 60000 65536"/>
            </a:gdLst>
            <a:ahLst/>
            <a:cxnLst>
              <a:cxn ang="T4">
                <a:pos x="T0" y="T1"/>
              </a:cxn>
              <a:cxn ang="T5">
                <a:pos x="T2" y="T3"/>
              </a:cxn>
            </a:cxnLst>
            <a:rect l="0" t="0" r="r" b="b"/>
            <a:pathLst>
              <a:path w="7725" h="5147">
                <a:moveTo>
                  <a:pt x="7725" y="0"/>
                </a:moveTo>
                <a:lnTo>
                  <a:pt x="0" y="5147"/>
                </a:lnTo>
              </a:path>
            </a:pathLst>
          </a:custGeom>
          <a:noFill/>
          <a:ln w="1523">
            <a:solidFill>
              <a:srgbClr val="BFBFB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595" name="object 613"/>
          <p:cNvSpPr>
            <a:spLocks/>
          </p:cNvSpPr>
          <p:nvPr/>
        </p:nvSpPr>
        <p:spPr bwMode="auto">
          <a:xfrm>
            <a:off x="5166533" y="2447230"/>
            <a:ext cx="10076" cy="2879"/>
          </a:xfrm>
          <a:custGeom>
            <a:avLst/>
            <a:gdLst>
              <a:gd name="T0" fmla="*/ 11112 w 10300"/>
              <a:gd name="T1" fmla="*/ 0 h 2573"/>
              <a:gd name="T2" fmla="*/ 0 w 10300"/>
              <a:gd name="T3" fmla="*/ 3175 h 2573"/>
              <a:gd name="T4" fmla="*/ 0 60000 65536"/>
              <a:gd name="T5" fmla="*/ 0 60000 65536"/>
            </a:gdLst>
            <a:ahLst/>
            <a:cxnLst>
              <a:cxn ang="T4">
                <a:pos x="T0" y="T1"/>
              </a:cxn>
              <a:cxn ang="T5">
                <a:pos x="T2" y="T3"/>
              </a:cxn>
            </a:cxnLst>
            <a:rect l="0" t="0" r="r" b="b"/>
            <a:pathLst>
              <a:path w="10300" h="2573">
                <a:moveTo>
                  <a:pt x="10300" y="0"/>
                </a:moveTo>
                <a:lnTo>
                  <a:pt x="0" y="2573"/>
                </a:lnTo>
              </a:path>
            </a:pathLst>
          </a:custGeom>
          <a:noFill/>
          <a:ln w="1523">
            <a:solidFill>
              <a:srgbClr val="BFBFB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596" name="object 614"/>
          <p:cNvSpPr>
            <a:spLocks/>
          </p:cNvSpPr>
          <p:nvPr/>
        </p:nvSpPr>
        <p:spPr bwMode="auto">
          <a:xfrm>
            <a:off x="5176610" y="2445791"/>
            <a:ext cx="8637" cy="1439"/>
          </a:xfrm>
          <a:custGeom>
            <a:avLst/>
            <a:gdLst>
              <a:gd name="T0" fmla="*/ 9525 w 10300"/>
              <a:gd name="T1" fmla="*/ 0 h 2573"/>
              <a:gd name="T2" fmla="*/ 0 w 10300"/>
              <a:gd name="T3" fmla="*/ 1587 h 2573"/>
              <a:gd name="T4" fmla="*/ 0 60000 65536"/>
              <a:gd name="T5" fmla="*/ 0 60000 65536"/>
            </a:gdLst>
            <a:ahLst/>
            <a:cxnLst>
              <a:cxn ang="T4">
                <a:pos x="T0" y="T1"/>
              </a:cxn>
              <a:cxn ang="T5">
                <a:pos x="T2" y="T3"/>
              </a:cxn>
            </a:cxnLst>
            <a:rect l="0" t="0" r="r" b="b"/>
            <a:pathLst>
              <a:path w="10300" h="2573">
                <a:moveTo>
                  <a:pt x="10300" y="0"/>
                </a:moveTo>
                <a:lnTo>
                  <a:pt x="0" y="2573"/>
                </a:lnTo>
              </a:path>
            </a:pathLst>
          </a:custGeom>
          <a:noFill/>
          <a:ln w="1523">
            <a:solidFill>
              <a:srgbClr val="BFBFB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597" name="object 615"/>
          <p:cNvSpPr>
            <a:spLocks/>
          </p:cNvSpPr>
          <p:nvPr/>
        </p:nvSpPr>
        <p:spPr bwMode="auto">
          <a:xfrm>
            <a:off x="5185247" y="2442912"/>
            <a:ext cx="11516" cy="2879"/>
          </a:xfrm>
          <a:custGeom>
            <a:avLst/>
            <a:gdLst>
              <a:gd name="T0" fmla="*/ 12700 w 12875"/>
              <a:gd name="T1" fmla="*/ 0 h 2573"/>
              <a:gd name="T2" fmla="*/ 0 w 12875"/>
              <a:gd name="T3" fmla="*/ 3175 h 2573"/>
              <a:gd name="T4" fmla="*/ 0 60000 65536"/>
              <a:gd name="T5" fmla="*/ 0 60000 65536"/>
            </a:gdLst>
            <a:ahLst/>
            <a:cxnLst>
              <a:cxn ang="T4">
                <a:pos x="T0" y="T1"/>
              </a:cxn>
              <a:cxn ang="T5">
                <a:pos x="T2" y="T3"/>
              </a:cxn>
            </a:cxnLst>
            <a:rect l="0" t="0" r="r" b="b"/>
            <a:pathLst>
              <a:path w="12875" h="2573">
                <a:moveTo>
                  <a:pt x="12875" y="0"/>
                </a:moveTo>
                <a:lnTo>
                  <a:pt x="0" y="2573"/>
                </a:lnTo>
              </a:path>
            </a:pathLst>
          </a:custGeom>
          <a:noFill/>
          <a:ln w="1523">
            <a:solidFill>
              <a:srgbClr val="BFBFB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598" name="object 616"/>
          <p:cNvSpPr>
            <a:spLocks/>
          </p:cNvSpPr>
          <p:nvPr/>
        </p:nvSpPr>
        <p:spPr bwMode="auto">
          <a:xfrm>
            <a:off x="5196764" y="2442912"/>
            <a:ext cx="8637" cy="2879"/>
          </a:xfrm>
          <a:custGeom>
            <a:avLst/>
            <a:gdLst>
              <a:gd name="T0" fmla="*/ 9525 w 10300"/>
              <a:gd name="T1" fmla="*/ 3175 h 2573"/>
              <a:gd name="T2" fmla="*/ 0 w 10300"/>
              <a:gd name="T3" fmla="*/ 0 h 2573"/>
              <a:gd name="T4" fmla="*/ 0 60000 65536"/>
              <a:gd name="T5" fmla="*/ 0 60000 65536"/>
            </a:gdLst>
            <a:ahLst/>
            <a:cxnLst>
              <a:cxn ang="T4">
                <a:pos x="T0" y="T1"/>
              </a:cxn>
              <a:cxn ang="T5">
                <a:pos x="T2" y="T3"/>
              </a:cxn>
            </a:cxnLst>
            <a:rect l="0" t="0" r="r" b="b"/>
            <a:pathLst>
              <a:path w="10300" h="2573">
                <a:moveTo>
                  <a:pt x="10300" y="2573"/>
                </a:moveTo>
                <a:lnTo>
                  <a:pt x="0" y="0"/>
                </a:lnTo>
              </a:path>
            </a:pathLst>
          </a:custGeom>
          <a:noFill/>
          <a:ln w="1523">
            <a:solidFill>
              <a:srgbClr val="BFBFB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599" name="object 617"/>
          <p:cNvSpPr>
            <a:spLocks/>
          </p:cNvSpPr>
          <p:nvPr/>
        </p:nvSpPr>
        <p:spPr bwMode="auto">
          <a:xfrm>
            <a:off x="5205401" y="2445790"/>
            <a:ext cx="11516" cy="0"/>
          </a:xfrm>
          <a:custGeom>
            <a:avLst/>
            <a:gdLst>
              <a:gd name="T0" fmla="*/ 12700 w 12875"/>
              <a:gd name="T1" fmla="*/ 0 w 12875"/>
              <a:gd name="T2" fmla="*/ 0 60000 65536"/>
              <a:gd name="T3" fmla="*/ 0 60000 65536"/>
            </a:gdLst>
            <a:ahLst/>
            <a:cxnLst>
              <a:cxn ang="T2">
                <a:pos x="T0" y="0"/>
              </a:cxn>
              <a:cxn ang="T3">
                <a:pos x="T1" y="0"/>
              </a:cxn>
            </a:cxnLst>
            <a:rect l="0" t="0" r="r" b="b"/>
            <a:pathLst>
              <a:path w="12875">
                <a:moveTo>
                  <a:pt x="12875" y="0"/>
                </a:moveTo>
                <a:lnTo>
                  <a:pt x="0" y="0"/>
                </a:lnTo>
              </a:path>
            </a:pathLst>
          </a:custGeom>
          <a:noFill/>
          <a:ln w="1523">
            <a:solidFill>
              <a:srgbClr val="BFBFB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600" name="object 618"/>
          <p:cNvSpPr>
            <a:spLocks/>
          </p:cNvSpPr>
          <p:nvPr/>
        </p:nvSpPr>
        <p:spPr bwMode="auto">
          <a:xfrm>
            <a:off x="5216917" y="2445791"/>
            <a:ext cx="11516" cy="1439"/>
          </a:xfrm>
          <a:custGeom>
            <a:avLst/>
            <a:gdLst>
              <a:gd name="T0" fmla="*/ 12700 w 12875"/>
              <a:gd name="T1" fmla="*/ 1587 h 2573"/>
              <a:gd name="T2" fmla="*/ 0 w 12875"/>
              <a:gd name="T3" fmla="*/ 0 h 2573"/>
              <a:gd name="T4" fmla="*/ 0 60000 65536"/>
              <a:gd name="T5" fmla="*/ 0 60000 65536"/>
            </a:gdLst>
            <a:ahLst/>
            <a:cxnLst>
              <a:cxn ang="T4">
                <a:pos x="T0" y="T1"/>
              </a:cxn>
              <a:cxn ang="T5">
                <a:pos x="T2" y="T3"/>
              </a:cxn>
            </a:cxnLst>
            <a:rect l="0" t="0" r="r" b="b"/>
            <a:pathLst>
              <a:path w="12875" h="2573">
                <a:moveTo>
                  <a:pt x="12875" y="2573"/>
                </a:moveTo>
                <a:lnTo>
                  <a:pt x="0" y="0"/>
                </a:lnTo>
              </a:path>
            </a:pathLst>
          </a:custGeom>
          <a:noFill/>
          <a:ln w="1523">
            <a:solidFill>
              <a:srgbClr val="BFBFB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601" name="object 619"/>
          <p:cNvSpPr>
            <a:spLocks/>
          </p:cNvSpPr>
          <p:nvPr/>
        </p:nvSpPr>
        <p:spPr bwMode="auto">
          <a:xfrm>
            <a:off x="5228434" y="2447229"/>
            <a:ext cx="8637" cy="5758"/>
          </a:xfrm>
          <a:custGeom>
            <a:avLst/>
            <a:gdLst>
              <a:gd name="T0" fmla="*/ 9525 w 10300"/>
              <a:gd name="T1" fmla="*/ 6350 h 5147"/>
              <a:gd name="T2" fmla="*/ 0 w 10300"/>
              <a:gd name="T3" fmla="*/ 0 h 5147"/>
              <a:gd name="T4" fmla="*/ 0 60000 65536"/>
              <a:gd name="T5" fmla="*/ 0 60000 65536"/>
            </a:gdLst>
            <a:ahLst/>
            <a:cxnLst>
              <a:cxn ang="T4">
                <a:pos x="T0" y="T1"/>
              </a:cxn>
              <a:cxn ang="T5">
                <a:pos x="T2" y="T3"/>
              </a:cxn>
            </a:cxnLst>
            <a:rect l="0" t="0" r="r" b="b"/>
            <a:pathLst>
              <a:path w="10300" h="5147">
                <a:moveTo>
                  <a:pt x="10300" y="5147"/>
                </a:moveTo>
                <a:lnTo>
                  <a:pt x="0" y="0"/>
                </a:lnTo>
              </a:path>
            </a:pathLst>
          </a:custGeom>
          <a:noFill/>
          <a:ln w="1523">
            <a:solidFill>
              <a:srgbClr val="BFBFB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602" name="object 620"/>
          <p:cNvSpPr>
            <a:spLocks/>
          </p:cNvSpPr>
          <p:nvPr/>
        </p:nvSpPr>
        <p:spPr bwMode="auto">
          <a:xfrm>
            <a:off x="5237071" y="2452988"/>
            <a:ext cx="5758" cy="4319"/>
          </a:xfrm>
          <a:custGeom>
            <a:avLst/>
            <a:gdLst>
              <a:gd name="T0" fmla="*/ 6350 w 5150"/>
              <a:gd name="T1" fmla="*/ 4763 h 5147"/>
              <a:gd name="T2" fmla="*/ 0 w 5150"/>
              <a:gd name="T3" fmla="*/ 0 h 5147"/>
              <a:gd name="T4" fmla="*/ 0 60000 65536"/>
              <a:gd name="T5" fmla="*/ 0 60000 65536"/>
            </a:gdLst>
            <a:ahLst/>
            <a:cxnLst>
              <a:cxn ang="T4">
                <a:pos x="T0" y="T1"/>
              </a:cxn>
              <a:cxn ang="T5">
                <a:pos x="T2" y="T3"/>
              </a:cxn>
            </a:cxnLst>
            <a:rect l="0" t="0" r="r" b="b"/>
            <a:pathLst>
              <a:path w="5150" h="5147">
                <a:moveTo>
                  <a:pt x="5150" y="5147"/>
                </a:moveTo>
                <a:lnTo>
                  <a:pt x="0" y="0"/>
                </a:lnTo>
              </a:path>
            </a:pathLst>
          </a:custGeom>
          <a:noFill/>
          <a:ln w="1523">
            <a:solidFill>
              <a:srgbClr val="BFBFB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603" name="object 621"/>
          <p:cNvSpPr>
            <a:spLocks/>
          </p:cNvSpPr>
          <p:nvPr/>
        </p:nvSpPr>
        <p:spPr bwMode="auto">
          <a:xfrm>
            <a:off x="5242829" y="2457307"/>
            <a:ext cx="1440" cy="4318"/>
          </a:xfrm>
          <a:custGeom>
            <a:avLst/>
            <a:gdLst>
              <a:gd name="T0" fmla="*/ 1588 w 2575"/>
              <a:gd name="T1" fmla="*/ 4762 h 5147"/>
              <a:gd name="T2" fmla="*/ 0 w 2575"/>
              <a:gd name="T3" fmla="*/ 0 h 5147"/>
              <a:gd name="T4" fmla="*/ 0 60000 65536"/>
              <a:gd name="T5" fmla="*/ 0 60000 65536"/>
            </a:gdLst>
            <a:ahLst/>
            <a:cxnLst>
              <a:cxn ang="T4">
                <a:pos x="T0" y="T1"/>
              </a:cxn>
              <a:cxn ang="T5">
                <a:pos x="T2" y="T3"/>
              </a:cxn>
            </a:cxnLst>
            <a:rect l="0" t="0" r="r" b="b"/>
            <a:pathLst>
              <a:path w="2575" h="5147">
                <a:moveTo>
                  <a:pt x="2575" y="5147"/>
                </a:moveTo>
                <a:lnTo>
                  <a:pt x="0" y="0"/>
                </a:lnTo>
              </a:path>
            </a:pathLst>
          </a:custGeom>
          <a:noFill/>
          <a:ln w="1523">
            <a:solidFill>
              <a:srgbClr val="BFBFB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604" name="object 622"/>
          <p:cNvSpPr>
            <a:spLocks/>
          </p:cNvSpPr>
          <p:nvPr/>
        </p:nvSpPr>
        <p:spPr bwMode="auto">
          <a:xfrm>
            <a:off x="5244269" y="2461625"/>
            <a:ext cx="2879" cy="4319"/>
          </a:xfrm>
          <a:custGeom>
            <a:avLst/>
            <a:gdLst>
              <a:gd name="T0" fmla="*/ 3175 w 2575"/>
              <a:gd name="T1" fmla="*/ 4763 h 5147"/>
              <a:gd name="T2" fmla="*/ 0 w 2575"/>
              <a:gd name="T3" fmla="*/ 0 h 5147"/>
              <a:gd name="T4" fmla="*/ 0 60000 65536"/>
              <a:gd name="T5" fmla="*/ 0 60000 65536"/>
            </a:gdLst>
            <a:ahLst/>
            <a:cxnLst>
              <a:cxn ang="T4">
                <a:pos x="T0" y="T1"/>
              </a:cxn>
              <a:cxn ang="T5">
                <a:pos x="T2" y="T3"/>
              </a:cxn>
            </a:cxnLst>
            <a:rect l="0" t="0" r="r" b="b"/>
            <a:pathLst>
              <a:path w="2575" h="5147">
                <a:moveTo>
                  <a:pt x="2575" y="5147"/>
                </a:moveTo>
                <a:lnTo>
                  <a:pt x="0" y="0"/>
                </a:lnTo>
              </a:path>
            </a:pathLst>
          </a:custGeom>
          <a:noFill/>
          <a:ln w="1523">
            <a:solidFill>
              <a:srgbClr val="BFBFB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605" name="object 623"/>
          <p:cNvSpPr>
            <a:spLocks/>
          </p:cNvSpPr>
          <p:nvPr/>
        </p:nvSpPr>
        <p:spPr bwMode="auto">
          <a:xfrm>
            <a:off x="5247148" y="2465944"/>
            <a:ext cx="0" cy="0"/>
          </a:xfrm>
          <a:custGeom>
            <a:avLst/>
            <a:gdLst>
              <a:gd name="T0" fmla="*/ 0 60000 65536"/>
              <a:gd name="T1" fmla="*/ 0 60000 65536"/>
            </a:gdLst>
            <a:ahLst/>
            <a:cxnLst>
              <a:cxn ang="T0">
                <a:pos x="0" y="0"/>
              </a:cxn>
              <a:cxn ang="T1">
                <a:pos x="0" y="0"/>
              </a:cxn>
            </a:cxnLst>
            <a:rect l="0" t="0" r="r" b="b"/>
            <a:pathLst>
              <a:path>
                <a:moveTo>
                  <a:pt x="0" y="0"/>
                </a:moveTo>
                <a:lnTo>
                  <a:pt x="0" y="0"/>
                </a:lnTo>
              </a:path>
            </a:pathLst>
          </a:custGeom>
          <a:noFill/>
          <a:ln w="1523">
            <a:solidFill>
              <a:srgbClr val="BFBFB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606" name="object 624"/>
          <p:cNvSpPr>
            <a:spLocks/>
          </p:cNvSpPr>
          <p:nvPr/>
        </p:nvSpPr>
        <p:spPr bwMode="auto">
          <a:xfrm>
            <a:off x="5247148" y="2465944"/>
            <a:ext cx="0" cy="2879"/>
          </a:xfrm>
          <a:custGeom>
            <a:avLst/>
            <a:gdLst>
              <a:gd name="T0" fmla="*/ 3175 h 2573"/>
              <a:gd name="T1" fmla="*/ 0 h 2573"/>
              <a:gd name="T2" fmla="*/ 0 60000 65536"/>
              <a:gd name="T3" fmla="*/ 0 60000 65536"/>
            </a:gdLst>
            <a:ahLst/>
            <a:cxnLst>
              <a:cxn ang="T2">
                <a:pos x="0" y="T0"/>
              </a:cxn>
              <a:cxn ang="T3">
                <a:pos x="0" y="T1"/>
              </a:cxn>
            </a:cxnLst>
            <a:rect l="0" t="0" r="r" b="b"/>
            <a:pathLst>
              <a:path h="2573">
                <a:moveTo>
                  <a:pt x="0" y="2573"/>
                </a:moveTo>
                <a:lnTo>
                  <a:pt x="0" y="0"/>
                </a:lnTo>
              </a:path>
            </a:pathLst>
          </a:custGeom>
          <a:noFill/>
          <a:ln w="1524">
            <a:solidFill>
              <a:srgbClr val="BFBFB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607" name="object 625"/>
          <p:cNvSpPr>
            <a:spLocks/>
          </p:cNvSpPr>
          <p:nvPr/>
        </p:nvSpPr>
        <p:spPr bwMode="auto">
          <a:xfrm>
            <a:off x="5196763" y="2438593"/>
            <a:ext cx="7198" cy="8637"/>
          </a:xfrm>
          <a:custGeom>
            <a:avLst/>
            <a:gdLst>
              <a:gd name="T0" fmla="*/ 7938 w 7725"/>
              <a:gd name="T1" fmla="*/ 9525 h 10294"/>
              <a:gd name="T2" fmla="*/ 0 w 7725"/>
              <a:gd name="T3" fmla="*/ 0 h 10294"/>
              <a:gd name="T4" fmla="*/ 0 60000 65536"/>
              <a:gd name="T5" fmla="*/ 0 60000 65536"/>
            </a:gdLst>
            <a:ahLst/>
            <a:cxnLst>
              <a:cxn ang="T4">
                <a:pos x="T0" y="T1"/>
              </a:cxn>
              <a:cxn ang="T5">
                <a:pos x="T2" y="T3"/>
              </a:cxn>
            </a:cxnLst>
            <a:rect l="0" t="0" r="r" b="b"/>
            <a:pathLst>
              <a:path w="7725" h="10294">
                <a:moveTo>
                  <a:pt x="7725" y="10294"/>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608" name="object 626"/>
          <p:cNvSpPr>
            <a:spLocks/>
          </p:cNvSpPr>
          <p:nvPr/>
        </p:nvSpPr>
        <p:spPr bwMode="auto">
          <a:xfrm>
            <a:off x="5196763" y="2447230"/>
            <a:ext cx="7198" cy="10077"/>
          </a:xfrm>
          <a:custGeom>
            <a:avLst/>
            <a:gdLst>
              <a:gd name="T0" fmla="*/ 0 w 7725"/>
              <a:gd name="T1" fmla="*/ 11113 h 10294"/>
              <a:gd name="T2" fmla="*/ 7938 w 7725"/>
              <a:gd name="T3" fmla="*/ 0 h 10294"/>
              <a:gd name="T4" fmla="*/ 0 60000 65536"/>
              <a:gd name="T5" fmla="*/ 0 60000 65536"/>
            </a:gdLst>
            <a:ahLst/>
            <a:cxnLst>
              <a:cxn ang="T4">
                <a:pos x="T0" y="T1"/>
              </a:cxn>
              <a:cxn ang="T5">
                <a:pos x="T2" y="T3"/>
              </a:cxn>
            </a:cxnLst>
            <a:rect l="0" t="0" r="r" b="b"/>
            <a:pathLst>
              <a:path w="7725" h="10294">
                <a:moveTo>
                  <a:pt x="0" y="10294"/>
                </a:moveTo>
                <a:lnTo>
                  <a:pt x="7725"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609" name="object 627"/>
          <p:cNvSpPr>
            <a:spLocks/>
          </p:cNvSpPr>
          <p:nvPr/>
        </p:nvSpPr>
        <p:spPr bwMode="auto">
          <a:xfrm>
            <a:off x="5149259" y="2339264"/>
            <a:ext cx="99328" cy="33109"/>
          </a:xfrm>
          <a:custGeom>
            <a:avLst/>
            <a:gdLst>
              <a:gd name="T0" fmla="*/ 14931 w 113296"/>
              <a:gd name="T1" fmla="*/ 34084 h 38595"/>
              <a:gd name="T2" fmla="*/ 17423 w 113296"/>
              <a:gd name="T3" fmla="*/ 31646 h 38595"/>
              <a:gd name="T4" fmla="*/ 17423 w 113296"/>
              <a:gd name="T5" fmla="*/ 26780 h 38595"/>
              <a:gd name="T6" fmla="*/ 19916 w 113296"/>
              <a:gd name="T7" fmla="*/ 24341 h 38595"/>
              <a:gd name="T8" fmla="*/ 24900 w 113296"/>
              <a:gd name="T9" fmla="*/ 21914 h 38595"/>
              <a:gd name="T10" fmla="*/ 32366 w 113296"/>
              <a:gd name="T11" fmla="*/ 19475 h 38595"/>
              <a:gd name="T12" fmla="*/ 39831 w 113296"/>
              <a:gd name="T13" fmla="*/ 19475 h 38595"/>
              <a:gd name="T14" fmla="*/ 47297 w 113296"/>
              <a:gd name="T15" fmla="*/ 17036 h 38595"/>
              <a:gd name="T16" fmla="*/ 64733 w 113296"/>
              <a:gd name="T17" fmla="*/ 17036 h 38595"/>
              <a:gd name="T18" fmla="*/ 72197 w 113296"/>
              <a:gd name="T19" fmla="*/ 19475 h 38595"/>
              <a:gd name="T20" fmla="*/ 79663 w 113296"/>
              <a:gd name="T21" fmla="*/ 19475 h 38595"/>
              <a:gd name="T22" fmla="*/ 89621 w 113296"/>
              <a:gd name="T23" fmla="*/ 21914 h 38595"/>
              <a:gd name="T24" fmla="*/ 94606 w 113296"/>
              <a:gd name="T25" fmla="*/ 24341 h 38595"/>
              <a:gd name="T26" fmla="*/ 94606 w 113296"/>
              <a:gd name="T27" fmla="*/ 29207 h 38595"/>
              <a:gd name="T28" fmla="*/ 97086 w 113296"/>
              <a:gd name="T29" fmla="*/ 31646 h 38595"/>
              <a:gd name="T30" fmla="*/ 97086 w 113296"/>
              <a:gd name="T31" fmla="*/ 34084 h 38595"/>
              <a:gd name="T32" fmla="*/ 99580 w 113296"/>
              <a:gd name="T33" fmla="*/ 36512 h 38595"/>
              <a:gd name="T34" fmla="*/ 107057 w 113296"/>
              <a:gd name="T35" fmla="*/ 36512 h 38595"/>
              <a:gd name="T36" fmla="*/ 109537 w 113296"/>
              <a:gd name="T37" fmla="*/ 34084 h 38595"/>
              <a:gd name="T38" fmla="*/ 109537 w 113296"/>
              <a:gd name="T39" fmla="*/ 19475 h 38595"/>
              <a:gd name="T40" fmla="*/ 107057 w 113296"/>
              <a:gd name="T41" fmla="*/ 17036 h 38595"/>
              <a:gd name="T42" fmla="*/ 104565 w 113296"/>
              <a:gd name="T43" fmla="*/ 14610 h 38595"/>
              <a:gd name="T44" fmla="*/ 99580 w 113296"/>
              <a:gd name="T45" fmla="*/ 9732 h 38595"/>
              <a:gd name="T46" fmla="*/ 94606 w 113296"/>
              <a:gd name="T47" fmla="*/ 7304 h 38595"/>
              <a:gd name="T48" fmla="*/ 89621 w 113296"/>
              <a:gd name="T49" fmla="*/ 4865 h 38595"/>
              <a:gd name="T50" fmla="*/ 84648 w 113296"/>
              <a:gd name="T51" fmla="*/ 4865 h 38595"/>
              <a:gd name="T52" fmla="*/ 74691 w 113296"/>
              <a:gd name="T53" fmla="*/ 2427 h 38595"/>
              <a:gd name="T54" fmla="*/ 72197 w 113296"/>
              <a:gd name="T55" fmla="*/ 0 h 38595"/>
              <a:gd name="T56" fmla="*/ 39831 w 113296"/>
              <a:gd name="T57" fmla="*/ 0 h 38595"/>
              <a:gd name="T58" fmla="*/ 32366 w 113296"/>
              <a:gd name="T59" fmla="*/ 2427 h 38595"/>
              <a:gd name="T60" fmla="*/ 24900 w 113296"/>
              <a:gd name="T61" fmla="*/ 4865 h 38595"/>
              <a:gd name="T62" fmla="*/ 17423 w 113296"/>
              <a:gd name="T63" fmla="*/ 7304 h 38595"/>
              <a:gd name="T64" fmla="*/ 12450 w 113296"/>
              <a:gd name="T65" fmla="*/ 9732 h 38595"/>
              <a:gd name="T66" fmla="*/ 7465 w 113296"/>
              <a:gd name="T67" fmla="*/ 14610 h 38595"/>
              <a:gd name="T68" fmla="*/ 4972 w 113296"/>
              <a:gd name="T69" fmla="*/ 17036 h 38595"/>
              <a:gd name="T70" fmla="*/ 2492 w 113296"/>
              <a:gd name="T71" fmla="*/ 21914 h 38595"/>
              <a:gd name="T72" fmla="*/ 0 w 113296"/>
              <a:gd name="T73" fmla="*/ 24341 h 38595"/>
              <a:gd name="T74" fmla="*/ 0 w 113296"/>
              <a:gd name="T75" fmla="*/ 31646 h 38595"/>
              <a:gd name="T76" fmla="*/ 2492 w 113296"/>
              <a:gd name="T77" fmla="*/ 36512 h 38595"/>
              <a:gd name="T78" fmla="*/ 12450 w 113296"/>
              <a:gd name="T79" fmla="*/ 36512 h 38595"/>
              <a:gd name="T80" fmla="*/ 14931 w 113296"/>
              <a:gd name="T81" fmla="*/ 34084 h 38595"/>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13296" h="38595">
                <a:moveTo>
                  <a:pt x="15443" y="36029"/>
                </a:moveTo>
                <a:lnTo>
                  <a:pt x="18021" y="33451"/>
                </a:lnTo>
                <a:lnTo>
                  <a:pt x="18021" y="28308"/>
                </a:lnTo>
                <a:lnTo>
                  <a:pt x="20599" y="25730"/>
                </a:lnTo>
                <a:lnTo>
                  <a:pt x="25755" y="23164"/>
                </a:lnTo>
                <a:lnTo>
                  <a:pt x="33477" y="20586"/>
                </a:lnTo>
                <a:lnTo>
                  <a:pt x="41198" y="20586"/>
                </a:lnTo>
                <a:lnTo>
                  <a:pt x="48920" y="18008"/>
                </a:lnTo>
                <a:lnTo>
                  <a:pt x="66954" y="18008"/>
                </a:lnTo>
                <a:lnTo>
                  <a:pt x="74675" y="20586"/>
                </a:lnTo>
                <a:lnTo>
                  <a:pt x="82397" y="20586"/>
                </a:lnTo>
                <a:lnTo>
                  <a:pt x="92697" y="23164"/>
                </a:lnTo>
                <a:lnTo>
                  <a:pt x="97853" y="25730"/>
                </a:lnTo>
                <a:lnTo>
                  <a:pt x="97853" y="30873"/>
                </a:lnTo>
                <a:lnTo>
                  <a:pt x="100418" y="33451"/>
                </a:lnTo>
                <a:lnTo>
                  <a:pt x="100418" y="36029"/>
                </a:lnTo>
                <a:lnTo>
                  <a:pt x="102997" y="38595"/>
                </a:lnTo>
                <a:lnTo>
                  <a:pt x="110731" y="38595"/>
                </a:lnTo>
                <a:lnTo>
                  <a:pt x="113296" y="36029"/>
                </a:lnTo>
                <a:lnTo>
                  <a:pt x="113296" y="20586"/>
                </a:lnTo>
                <a:lnTo>
                  <a:pt x="110731" y="18008"/>
                </a:lnTo>
                <a:lnTo>
                  <a:pt x="108153" y="15443"/>
                </a:lnTo>
                <a:lnTo>
                  <a:pt x="102997" y="10287"/>
                </a:lnTo>
                <a:lnTo>
                  <a:pt x="97853" y="7721"/>
                </a:lnTo>
                <a:lnTo>
                  <a:pt x="92697" y="5143"/>
                </a:lnTo>
                <a:lnTo>
                  <a:pt x="87553" y="5143"/>
                </a:lnTo>
                <a:lnTo>
                  <a:pt x="77254" y="2565"/>
                </a:lnTo>
                <a:lnTo>
                  <a:pt x="74675" y="0"/>
                </a:lnTo>
                <a:lnTo>
                  <a:pt x="41198" y="0"/>
                </a:lnTo>
                <a:lnTo>
                  <a:pt x="33477" y="2565"/>
                </a:lnTo>
                <a:lnTo>
                  <a:pt x="25755" y="5143"/>
                </a:lnTo>
                <a:lnTo>
                  <a:pt x="18021" y="7721"/>
                </a:lnTo>
                <a:lnTo>
                  <a:pt x="12877" y="10287"/>
                </a:lnTo>
                <a:lnTo>
                  <a:pt x="7721" y="15443"/>
                </a:lnTo>
                <a:lnTo>
                  <a:pt x="5143" y="18008"/>
                </a:lnTo>
                <a:lnTo>
                  <a:pt x="2578" y="23164"/>
                </a:lnTo>
                <a:lnTo>
                  <a:pt x="0" y="25730"/>
                </a:lnTo>
                <a:lnTo>
                  <a:pt x="0" y="33451"/>
                </a:lnTo>
                <a:lnTo>
                  <a:pt x="2578" y="38595"/>
                </a:lnTo>
                <a:lnTo>
                  <a:pt x="12877" y="38595"/>
                </a:lnTo>
                <a:lnTo>
                  <a:pt x="15443" y="36029"/>
                </a:lnTo>
                <a:close/>
              </a:path>
            </a:pathLst>
          </a:cu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2610" name="object 628"/>
          <p:cNvSpPr>
            <a:spLocks/>
          </p:cNvSpPr>
          <p:nvPr/>
        </p:nvSpPr>
        <p:spPr bwMode="auto">
          <a:xfrm>
            <a:off x="5149259" y="2368055"/>
            <a:ext cx="1439" cy="4318"/>
          </a:xfrm>
          <a:custGeom>
            <a:avLst/>
            <a:gdLst>
              <a:gd name="T0" fmla="*/ 1587 w 2575"/>
              <a:gd name="T1" fmla="*/ 4762 h 5147"/>
              <a:gd name="T2" fmla="*/ 0 w 2575"/>
              <a:gd name="T3" fmla="*/ 0 h 5147"/>
              <a:gd name="T4" fmla="*/ 0 60000 65536"/>
              <a:gd name="T5" fmla="*/ 0 60000 65536"/>
            </a:gdLst>
            <a:ahLst/>
            <a:cxnLst>
              <a:cxn ang="T4">
                <a:pos x="T0" y="T1"/>
              </a:cxn>
              <a:cxn ang="T5">
                <a:pos x="T2" y="T3"/>
              </a:cxn>
            </a:cxnLst>
            <a:rect l="0" t="0" r="r" b="b"/>
            <a:pathLst>
              <a:path w="2575" h="5147">
                <a:moveTo>
                  <a:pt x="2575" y="5147"/>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611" name="object 629"/>
          <p:cNvSpPr>
            <a:spLocks/>
          </p:cNvSpPr>
          <p:nvPr/>
        </p:nvSpPr>
        <p:spPr bwMode="auto">
          <a:xfrm>
            <a:off x="5160776" y="2370934"/>
            <a:ext cx="1439" cy="1439"/>
          </a:xfrm>
          <a:custGeom>
            <a:avLst/>
            <a:gdLst>
              <a:gd name="T0" fmla="*/ 1587 w 2575"/>
              <a:gd name="T1" fmla="*/ 0 h 2573"/>
              <a:gd name="T2" fmla="*/ 0 w 2575"/>
              <a:gd name="T3" fmla="*/ 1587 h 2573"/>
              <a:gd name="T4" fmla="*/ 0 60000 65536"/>
              <a:gd name="T5" fmla="*/ 0 60000 65536"/>
            </a:gdLst>
            <a:ahLst/>
            <a:cxnLst>
              <a:cxn ang="T4">
                <a:pos x="T0" y="T1"/>
              </a:cxn>
              <a:cxn ang="T5">
                <a:pos x="T2" y="T3"/>
              </a:cxn>
            </a:cxnLst>
            <a:rect l="0" t="0" r="r" b="b"/>
            <a:pathLst>
              <a:path w="2575" h="2573">
                <a:moveTo>
                  <a:pt x="2575" y="0"/>
                </a:moveTo>
                <a:lnTo>
                  <a:pt x="0" y="2573"/>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612" name="object 630"/>
          <p:cNvSpPr>
            <a:spLocks/>
          </p:cNvSpPr>
          <p:nvPr/>
        </p:nvSpPr>
        <p:spPr bwMode="auto">
          <a:xfrm>
            <a:off x="5162215" y="2368055"/>
            <a:ext cx="2879" cy="2879"/>
          </a:xfrm>
          <a:custGeom>
            <a:avLst/>
            <a:gdLst>
              <a:gd name="T0" fmla="*/ 3175 w 2575"/>
              <a:gd name="T1" fmla="*/ 0 h 2573"/>
              <a:gd name="T2" fmla="*/ 0 w 2575"/>
              <a:gd name="T3" fmla="*/ 3175 h 2573"/>
              <a:gd name="T4" fmla="*/ 0 60000 65536"/>
              <a:gd name="T5" fmla="*/ 0 60000 65536"/>
            </a:gdLst>
            <a:ahLst/>
            <a:cxnLst>
              <a:cxn ang="T4">
                <a:pos x="T0" y="T1"/>
              </a:cxn>
              <a:cxn ang="T5">
                <a:pos x="T2" y="T3"/>
              </a:cxn>
            </a:cxnLst>
            <a:rect l="0" t="0" r="r" b="b"/>
            <a:pathLst>
              <a:path w="2575" h="2573">
                <a:moveTo>
                  <a:pt x="2575" y="0"/>
                </a:moveTo>
                <a:lnTo>
                  <a:pt x="0" y="2573"/>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613" name="object 631"/>
          <p:cNvSpPr>
            <a:spLocks/>
          </p:cNvSpPr>
          <p:nvPr/>
        </p:nvSpPr>
        <p:spPr bwMode="auto">
          <a:xfrm>
            <a:off x="5163654" y="2363736"/>
            <a:ext cx="0" cy="11516"/>
          </a:xfrm>
          <a:custGeom>
            <a:avLst/>
            <a:gdLst>
              <a:gd name="T0" fmla="*/ 12700 h 12869"/>
              <a:gd name="T1" fmla="*/ 0 h 12869"/>
              <a:gd name="T2" fmla="*/ 0 60000 65536"/>
              <a:gd name="T3" fmla="*/ 0 60000 65536"/>
            </a:gdLst>
            <a:ahLst/>
            <a:cxnLst>
              <a:cxn ang="T2">
                <a:pos x="0" y="T0"/>
              </a:cxn>
              <a:cxn ang="T3">
                <a:pos x="0" y="T1"/>
              </a:cxn>
            </a:cxnLst>
            <a:rect l="0" t="0" r="r" b="b"/>
            <a:pathLst>
              <a:path h="12869">
                <a:moveTo>
                  <a:pt x="0" y="12869"/>
                </a:moveTo>
                <a:lnTo>
                  <a:pt x="0" y="0"/>
                </a:lnTo>
              </a:path>
            </a:pathLst>
          </a:custGeom>
          <a:noFill/>
          <a:ln w="5150">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614" name="object 632"/>
          <p:cNvSpPr>
            <a:spLocks/>
          </p:cNvSpPr>
          <p:nvPr/>
        </p:nvSpPr>
        <p:spPr bwMode="auto">
          <a:xfrm>
            <a:off x="5165093" y="2362297"/>
            <a:ext cx="1440" cy="1439"/>
          </a:xfrm>
          <a:custGeom>
            <a:avLst/>
            <a:gdLst>
              <a:gd name="T0" fmla="*/ 1588 w 2575"/>
              <a:gd name="T1" fmla="*/ 0 h 2573"/>
              <a:gd name="T2" fmla="*/ 0 w 2575"/>
              <a:gd name="T3" fmla="*/ 1587 h 2573"/>
              <a:gd name="T4" fmla="*/ 0 60000 65536"/>
              <a:gd name="T5" fmla="*/ 0 60000 65536"/>
            </a:gdLst>
            <a:ahLst/>
            <a:cxnLst>
              <a:cxn ang="T4">
                <a:pos x="T0" y="T1"/>
              </a:cxn>
              <a:cxn ang="T5">
                <a:pos x="T2" y="T3"/>
              </a:cxn>
            </a:cxnLst>
            <a:rect l="0" t="0" r="r" b="b"/>
            <a:pathLst>
              <a:path w="2575" h="2573">
                <a:moveTo>
                  <a:pt x="2575" y="0"/>
                </a:moveTo>
                <a:lnTo>
                  <a:pt x="0" y="2573"/>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615" name="object 633"/>
          <p:cNvSpPr>
            <a:spLocks/>
          </p:cNvSpPr>
          <p:nvPr/>
        </p:nvSpPr>
        <p:spPr bwMode="auto">
          <a:xfrm>
            <a:off x="5166533" y="2359418"/>
            <a:ext cx="5758" cy="2879"/>
          </a:xfrm>
          <a:custGeom>
            <a:avLst/>
            <a:gdLst>
              <a:gd name="T0" fmla="*/ 6350 w 5150"/>
              <a:gd name="T1" fmla="*/ 0 h 2573"/>
              <a:gd name="T2" fmla="*/ 0 w 5150"/>
              <a:gd name="T3" fmla="*/ 3175 h 2573"/>
              <a:gd name="T4" fmla="*/ 0 60000 65536"/>
              <a:gd name="T5" fmla="*/ 0 60000 65536"/>
            </a:gdLst>
            <a:ahLst/>
            <a:cxnLst>
              <a:cxn ang="T4">
                <a:pos x="T0" y="T1"/>
              </a:cxn>
              <a:cxn ang="T5">
                <a:pos x="T2" y="T3"/>
              </a:cxn>
            </a:cxnLst>
            <a:rect l="0" t="0" r="r" b="b"/>
            <a:pathLst>
              <a:path w="5150" h="2573">
                <a:moveTo>
                  <a:pt x="5150" y="0"/>
                </a:moveTo>
                <a:lnTo>
                  <a:pt x="0" y="2573"/>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616" name="object 634"/>
          <p:cNvSpPr>
            <a:spLocks/>
          </p:cNvSpPr>
          <p:nvPr/>
        </p:nvSpPr>
        <p:spPr bwMode="auto">
          <a:xfrm>
            <a:off x="5172291" y="2356539"/>
            <a:ext cx="5758" cy="2879"/>
          </a:xfrm>
          <a:custGeom>
            <a:avLst/>
            <a:gdLst>
              <a:gd name="T0" fmla="*/ 6350 w 7725"/>
              <a:gd name="T1" fmla="*/ 0 h 2573"/>
              <a:gd name="T2" fmla="*/ 0 w 7725"/>
              <a:gd name="T3" fmla="*/ 3175 h 2573"/>
              <a:gd name="T4" fmla="*/ 0 60000 65536"/>
              <a:gd name="T5" fmla="*/ 0 60000 65536"/>
            </a:gdLst>
            <a:ahLst/>
            <a:cxnLst>
              <a:cxn ang="T4">
                <a:pos x="T0" y="T1"/>
              </a:cxn>
              <a:cxn ang="T5">
                <a:pos x="T2" y="T3"/>
              </a:cxn>
            </a:cxnLst>
            <a:rect l="0" t="0" r="r" b="b"/>
            <a:pathLst>
              <a:path w="7725" h="2573">
                <a:moveTo>
                  <a:pt x="7725" y="0"/>
                </a:moveTo>
                <a:lnTo>
                  <a:pt x="0" y="2573"/>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617" name="object 635"/>
          <p:cNvSpPr>
            <a:spLocks/>
          </p:cNvSpPr>
          <p:nvPr/>
        </p:nvSpPr>
        <p:spPr bwMode="auto">
          <a:xfrm>
            <a:off x="5178050" y="2356538"/>
            <a:ext cx="7197" cy="0"/>
          </a:xfrm>
          <a:custGeom>
            <a:avLst/>
            <a:gdLst>
              <a:gd name="T0" fmla="*/ 7937 w 7725"/>
              <a:gd name="T1" fmla="*/ 0 w 7725"/>
              <a:gd name="T2" fmla="*/ 0 60000 65536"/>
              <a:gd name="T3" fmla="*/ 0 60000 65536"/>
            </a:gdLst>
            <a:ahLst/>
            <a:cxnLst>
              <a:cxn ang="T2">
                <a:pos x="T0" y="0"/>
              </a:cxn>
              <a:cxn ang="T3">
                <a:pos x="T1" y="0"/>
              </a:cxn>
            </a:cxnLst>
            <a:rect l="0" t="0" r="r" b="b"/>
            <a:pathLst>
              <a:path w="7725">
                <a:moveTo>
                  <a:pt x="7725" y="0"/>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618" name="object 636"/>
          <p:cNvSpPr>
            <a:spLocks/>
          </p:cNvSpPr>
          <p:nvPr/>
        </p:nvSpPr>
        <p:spPr bwMode="auto">
          <a:xfrm>
            <a:off x="5185247" y="2355098"/>
            <a:ext cx="7198" cy="1440"/>
          </a:xfrm>
          <a:custGeom>
            <a:avLst/>
            <a:gdLst>
              <a:gd name="T0" fmla="*/ 7938 w 7725"/>
              <a:gd name="T1" fmla="*/ 0 h 2573"/>
              <a:gd name="T2" fmla="*/ 0 w 7725"/>
              <a:gd name="T3" fmla="*/ 1588 h 2573"/>
              <a:gd name="T4" fmla="*/ 0 60000 65536"/>
              <a:gd name="T5" fmla="*/ 0 60000 65536"/>
            </a:gdLst>
            <a:ahLst/>
            <a:cxnLst>
              <a:cxn ang="T4">
                <a:pos x="T0" y="T1"/>
              </a:cxn>
              <a:cxn ang="T5">
                <a:pos x="T2" y="T3"/>
              </a:cxn>
            </a:cxnLst>
            <a:rect l="0" t="0" r="r" b="b"/>
            <a:pathLst>
              <a:path w="7725" h="2573">
                <a:moveTo>
                  <a:pt x="7725" y="0"/>
                </a:moveTo>
                <a:lnTo>
                  <a:pt x="0" y="2573"/>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619" name="object 637"/>
          <p:cNvSpPr>
            <a:spLocks/>
          </p:cNvSpPr>
          <p:nvPr/>
        </p:nvSpPr>
        <p:spPr bwMode="auto">
          <a:xfrm>
            <a:off x="5192446" y="2355098"/>
            <a:ext cx="8637" cy="0"/>
          </a:xfrm>
          <a:custGeom>
            <a:avLst/>
            <a:gdLst>
              <a:gd name="T0" fmla="*/ 9525 w 10300"/>
              <a:gd name="T1" fmla="*/ 0 w 10300"/>
              <a:gd name="T2" fmla="*/ 0 60000 65536"/>
              <a:gd name="T3" fmla="*/ 0 60000 65536"/>
            </a:gdLst>
            <a:ahLst/>
            <a:cxnLst>
              <a:cxn ang="T2">
                <a:pos x="T0" y="0"/>
              </a:cxn>
              <a:cxn ang="T3">
                <a:pos x="T1" y="0"/>
              </a:cxn>
            </a:cxnLst>
            <a:rect l="0" t="0" r="r" b="b"/>
            <a:pathLst>
              <a:path w="10300">
                <a:moveTo>
                  <a:pt x="10300" y="0"/>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620" name="object 638"/>
          <p:cNvSpPr>
            <a:spLocks/>
          </p:cNvSpPr>
          <p:nvPr/>
        </p:nvSpPr>
        <p:spPr bwMode="auto">
          <a:xfrm>
            <a:off x="5201083" y="2355098"/>
            <a:ext cx="7197" cy="0"/>
          </a:xfrm>
          <a:custGeom>
            <a:avLst/>
            <a:gdLst>
              <a:gd name="T0" fmla="*/ 7937 w 7725"/>
              <a:gd name="T1" fmla="*/ 0 w 7725"/>
              <a:gd name="T2" fmla="*/ 0 60000 65536"/>
              <a:gd name="T3" fmla="*/ 0 60000 65536"/>
            </a:gdLst>
            <a:ahLst/>
            <a:cxnLst>
              <a:cxn ang="T2">
                <a:pos x="T0" y="0"/>
              </a:cxn>
              <a:cxn ang="T3">
                <a:pos x="T1" y="0"/>
              </a:cxn>
            </a:cxnLst>
            <a:rect l="0" t="0" r="r" b="b"/>
            <a:pathLst>
              <a:path w="7725">
                <a:moveTo>
                  <a:pt x="7725" y="0"/>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621" name="object 639"/>
          <p:cNvSpPr>
            <a:spLocks/>
          </p:cNvSpPr>
          <p:nvPr/>
        </p:nvSpPr>
        <p:spPr bwMode="auto">
          <a:xfrm>
            <a:off x="5208280" y="2355098"/>
            <a:ext cx="7198" cy="1440"/>
          </a:xfrm>
          <a:custGeom>
            <a:avLst/>
            <a:gdLst>
              <a:gd name="T0" fmla="*/ 7938 w 7725"/>
              <a:gd name="T1" fmla="*/ 1588 h 2573"/>
              <a:gd name="T2" fmla="*/ 0 w 7725"/>
              <a:gd name="T3" fmla="*/ 0 h 2573"/>
              <a:gd name="T4" fmla="*/ 0 60000 65536"/>
              <a:gd name="T5" fmla="*/ 0 60000 65536"/>
            </a:gdLst>
            <a:ahLst/>
            <a:cxnLst>
              <a:cxn ang="T4">
                <a:pos x="T0" y="T1"/>
              </a:cxn>
              <a:cxn ang="T5">
                <a:pos x="T2" y="T3"/>
              </a:cxn>
            </a:cxnLst>
            <a:rect l="0" t="0" r="r" b="b"/>
            <a:pathLst>
              <a:path w="7725" h="2573">
                <a:moveTo>
                  <a:pt x="7725" y="2573"/>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622" name="object 640"/>
          <p:cNvSpPr>
            <a:spLocks/>
          </p:cNvSpPr>
          <p:nvPr/>
        </p:nvSpPr>
        <p:spPr bwMode="auto">
          <a:xfrm>
            <a:off x="5215478" y="2356538"/>
            <a:ext cx="5758" cy="0"/>
          </a:xfrm>
          <a:custGeom>
            <a:avLst/>
            <a:gdLst>
              <a:gd name="T0" fmla="*/ 6350 w 7725"/>
              <a:gd name="T1" fmla="*/ 0 w 7725"/>
              <a:gd name="T2" fmla="*/ 0 60000 65536"/>
              <a:gd name="T3" fmla="*/ 0 60000 65536"/>
            </a:gdLst>
            <a:ahLst/>
            <a:cxnLst>
              <a:cxn ang="T2">
                <a:pos x="T0" y="0"/>
              </a:cxn>
              <a:cxn ang="T3">
                <a:pos x="T1" y="0"/>
              </a:cxn>
            </a:cxnLst>
            <a:rect l="0" t="0" r="r" b="b"/>
            <a:pathLst>
              <a:path w="7725">
                <a:moveTo>
                  <a:pt x="7725" y="0"/>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623" name="object 641"/>
          <p:cNvSpPr>
            <a:spLocks/>
          </p:cNvSpPr>
          <p:nvPr/>
        </p:nvSpPr>
        <p:spPr bwMode="auto">
          <a:xfrm>
            <a:off x="5221236" y="2356539"/>
            <a:ext cx="10076" cy="2879"/>
          </a:xfrm>
          <a:custGeom>
            <a:avLst/>
            <a:gdLst>
              <a:gd name="T0" fmla="*/ 11112 w 10300"/>
              <a:gd name="T1" fmla="*/ 3175 h 2573"/>
              <a:gd name="T2" fmla="*/ 0 w 10300"/>
              <a:gd name="T3" fmla="*/ 0 h 2573"/>
              <a:gd name="T4" fmla="*/ 0 60000 65536"/>
              <a:gd name="T5" fmla="*/ 0 60000 65536"/>
            </a:gdLst>
            <a:ahLst/>
            <a:cxnLst>
              <a:cxn ang="T4">
                <a:pos x="T0" y="T1"/>
              </a:cxn>
              <a:cxn ang="T5">
                <a:pos x="T2" y="T3"/>
              </a:cxn>
            </a:cxnLst>
            <a:rect l="0" t="0" r="r" b="b"/>
            <a:pathLst>
              <a:path w="10300" h="2573">
                <a:moveTo>
                  <a:pt x="10300" y="2573"/>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624" name="object 642"/>
          <p:cNvSpPr>
            <a:spLocks/>
          </p:cNvSpPr>
          <p:nvPr/>
        </p:nvSpPr>
        <p:spPr bwMode="auto">
          <a:xfrm>
            <a:off x="5231313" y="2359418"/>
            <a:ext cx="4319" cy="2879"/>
          </a:xfrm>
          <a:custGeom>
            <a:avLst/>
            <a:gdLst>
              <a:gd name="T0" fmla="*/ 4763 w 5150"/>
              <a:gd name="T1" fmla="*/ 3175 h 2573"/>
              <a:gd name="T2" fmla="*/ 0 w 5150"/>
              <a:gd name="T3" fmla="*/ 0 h 2573"/>
              <a:gd name="T4" fmla="*/ 0 60000 65536"/>
              <a:gd name="T5" fmla="*/ 0 60000 65536"/>
            </a:gdLst>
            <a:ahLst/>
            <a:cxnLst>
              <a:cxn ang="T4">
                <a:pos x="T0" y="T1"/>
              </a:cxn>
              <a:cxn ang="T5">
                <a:pos x="T2" y="T3"/>
              </a:cxn>
            </a:cxnLst>
            <a:rect l="0" t="0" r="r" b="b"/>
            <a:pathLst>
              <a:path w="5150" h="2573">
                <a:moveTo>
                  <a:pt x="5150" y="2573"/>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625" name="object 643"/>
          <p:cNvSpPr>
            <a:spLocks/>
          </p:cNvSpPr>
          <p:nvPr/>
        </p:nvSpPr>
        <p:spPr bwMode="auto">
          <a:xfrm>
            <a:off x="5235632" y="2366615"/>
            <a:ext cx="1439" cy="1440"/>
          </a:xfrm>
          <a:custGeom>
            <a:avLst/>
            <a:gdLst>
              <a:gd name="T0" fmla="*/ 1587 w 2575"/>
              <a:gd name="T1" fmla="*/ 1588 h 2573"/>
              <a:gd name="T2" fmla="*/ 0 w 2575"/>
              <a:gd name="T3" fmla="*/ 0 h 2573"/>
              <a:gd name="T4" fmla="*/ 0 60000 65536"/>
              <a:gd name="T5" fmla="*/ 0 60000 65536"/>
            </a:gdLst>
            <a:ahLst/>
            <a:cxnLst>
              <a:cxn ang="T4">
                <a:pos x="T0" y="T1"/>
              </a:cxn>
              <a:cxn ang="T5">
                <a:pos x="T2" y="T3"/>
              </a:cxn>
            </a:cxnLst>
            <a:rect l="0" t="0" r="r" b="b"/>
            <a:pathLst>
              <a:path w="2575" h="2573">
                <a:moveTo>
                  <a:pt x="2575" y="2573"/>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626" name="object 644"/>
          <p:cNvSpPr>
            <a:spLocks/>
          </p:cNvSpPr>
          <p:nvPr/>
        </p:nvSpPr>
        <p:spPr bwMode="auto">
          <a:xfrm>
            <a:off x="5237071" y="2370934"/>
            <a:ext cx="2879" cy="1439"/>
          </a:xfrm>
          <a:custGeom>
            <a:avLst/>
            <a:gdLst>
              <a:gd name="T0" fmla="*/ 3175 w 2575"/>
              <a:gd name="T1" fmla="*/ 1587 h 2573"/>
              <a:gd name="T2" fmla="*/ 0 w 2575"/>
              <a:gd name="T3" fmla="*/ 0 h 2573"/>
              <a:gd name="T4" fmla="*/ 0 60000 65536"/>
              <a:gd name="T5" fmla="*/ 0 60000 65536"/>
            </a:gdLst>
            <a:ahLst/>
            <a:cxnLst>
              <a:cxn ang="T4">
                <a:pos x="T0" y="T1"/>
              </a:cxn>
              <a:cxn ang="T5">
                <a:pos x="T2" y="T3"/>
              </a:cxn>
            </a:cxnLst>
            <a:rect l="0" t="0" r="r" b="b"/>
            <a:pathLst>
              <a:path w="2575" h="2573">
                <a:moveTo>
                  <a:pt x="2575" y="2573"/>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627" name="object 645"/>
          <p:cNvSpPr>
            <a:spLocks/>
          </p:cNvSpPr>
          <p:nvPr/>
        </p:nvSpPr>
        <p:spPr bwMode="auto">
          <a:xfrm>
            <a:off x="5247148" y="2370934"/>
            <a:ext cx="1439" cy="1439"/>
          </a:xfrm>
          <a:custGeom>
            <a:avLst/>
            <a:gdLst>
              <a:gd name="T0" fmla="*/ 1587 w 2575"/>
              <a:gd name="T1" fmla="*/ 0 h 2573"/>
              <a:gd name="T2" fmla="*/ 0 w 2575"/>
              <a:gd name="T3" fmla="*/ 1587 h 2573"/>
              <a:gd name="T4" fmla="*/ 0 60000 65536"/>
              <a:gd name="T5" fmla="*/ 0 60000 65536"/>
            </a:gdLst>
            <a:ahLst/>
            <a:cxnLst>
              <a:cxn ang="T4">
                <a:pos x="T0" y="T1"/>
              </a:cxn>
              <a:cxn ang="T5">
                <a:pos x="T2" y="T3"/>
              </a:cxn>
            </a:cxnLst>
            <a:rect l="0" t="0" r="r" b="b"/>
            <a:pathLst>
              <a:path w="2575" h="2573">
                <a:moveTo>
                  <a:pt x="2575" y="0"/>
                </a:moveTo>
                <a:lnTo>
                  <a:pt x="0" y="2573"/>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628" name="object 646"/>
          <p:cNvSpPr>
            <a:spLocks/>
          </p:cNvSpPr>
          <p:nvPr/>
        </p:nvSpPr>
        <p:spPr bwMode="auto">
          <a:xfrm>
            <a:off x="5248587" y="2340703"/>
            <a:ext cx="0" cy="33110"/>
          </a:xfrm>
          <a:custGeom>
            <a:avLst/>
            <a:gdLst>
              <a:gd name="T0" fmla="*/ 36513 h 37319"/>
              <a:gd name="T1" fmla="*/ 0 h 37319"/>
              <a:gd name="T2" fmla="*/ 0 60000 65536"/>
              <a:gd name="T3" fmla="*/ 0 60000 65536"/>
            </a:gdLst>
            <a:ahLst/>
            <a:cxnLst>
              <a:cxn ang="T2">
                <a:pos x="0" y="T0"/>
              </a:cxn>
              <a:cxn ang="T3">
                <a:pos x="0" y="T1"/>
              </a:cxn>
            </a:cxnLst>
            <a:rect l="0" t="0" r="r" b="b"/>
            <a:pathLst>
              <a:path h="37319">
                <a:moveTo>
                  <a:pt x="0" y="37319"/>
                </a:moveTo>
                <a:lnTo>
                  <a:pt x="0" y="0"/>
                </a:lnTo>
              </a:path>
            </a:pathLst>
          </a:custGeom>
          <a:noFill/>
          <a:ln w="257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629" name="object 647"/>
          <p:cNvSpPr>
            <a:spLocks/>
          </p:cNvSpPr>
          <p:nvPr/>
        </p:nvSpPr>
        <p:spPr bwMode="auto">
          <a:xfrm>
            <a:off x="5247148" y="2355098"/>
            <a:ext cx="1439" cy="1440"/>
          </a:xfrm>
          <a:custGeom>
            <a:avLst/>
            <a:gdLst>
              <a:gd name="T0" fmla="*/ 0 w 2575"/>
              <a:gd name="T1" fmla="*/ 0 h 2573"/>
              <a:gd name="T2" fmla="*/ 1587 w 2575"/>
              <a:gd name="T3" fmla="*/ 1588 h 2573"/>
              <a:gd name="T4" fmla="*/ 0 60000 65536"/>
              <a:gd name="T5" fmla="*/ 0 60000 65536"/>
            </a:gdLst>
            <a:ahLst/>
            <a:cxnLst>
              <a:cxn ang="T4">
                <a:pos x="T0" y="T1"/>
              </a:cxn>
              <a:cxn ang="T5">
                <a:pos x="T2" y="T3"/>
              </a:cxn>
            </a:cxnLst>
            <a:rect l="0" t="0" r="r" b="b"/>
            <a:pathLst>
              <a:path w="2575" h="2573">
                <a:moveTo>
                  <a:pt x="0" y="0"/>
                </a:moveTo>
                <a:lnTo>
                  <a:pt x="2575" y="2573"/>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630" name="object 648"/>
          <p:cNvSpPr>
            <a:spLocks/>
          </p:cNvSpPr>
          <p:nvPr/>
        </p:nvSpPr>
        <p:spPr bwMode="auto">
          <a:xfrm>
            <a:off x="5244269" y="2352220"/>
            <a:ext cx="2879" cy="2879"/>
          </a:xfrm>
          <a:custGeom>
            <a:avLst/>
            <a:gdLst>
              <a:gd name="T0" fmla="*/ 0 w 2575"/>
              <a:gd name="T1" fmla="*/ 0 h 2573"/>
              <a:gd name="T2" fmla="*/ 3175 w 2575"/>
              <a:gd name="T3" fmla="*/ 3175 h 2573"/>
              <a:gd name="T4" fmla="*/ 0 60000 65536"/>
              <a:gd name="T5" fmla="*/ 0 60000 65536"/>
            </a:gdLst>
            <a:ahLst/>
            <a:cxnLst>
              <a:cxn ang="T4">
                <a:pos x="T0" y="T1"/>
              </a:cxn>
              <a:cxn ang="T5">
                <a:pos x="T2" y="T3"/>
              </a:cxn>
            </a:cxnLst>
            <a:rect l="0" t="0" r="r" b="b"/>
            <a:pathLst>
              <a:path w="2575" h="2573">
                <a:moveTo>
                  <a:pt x="0" y="0"/>
                </a:moveTo>
                <a:lnTo>
                  <a:pt x="2575" y="2573"/>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631" name="object 649"/>
          <p:cNvSpPr>
            <a:spLocks/>
          </p:cNvSpPr>
          <p:nvPr/>
        </p:nvSpPr>
        <p:spPr bwMode="auto">
          <a:xfrm>
            <a:off x="5239950" y="2347901"/>
            <a:ext cx="4319" cy="4318"/>
          </a:xfrm>
          <a:custGeom>
            <a:avLst/>
            <a:gdLst>
              <a:gd name="T0" fmla="*/ 0 w 5150"/>
              <a:gd name="T1" fmla="*/ 0 h 5147"/>
              <a:gd name="T2" fmla="*/ 4763 w 5150"/>
              <a:gd name="T3" fmla="*/ 4762 h 5147"/>
              <a:gd name="T4" fmla="*/ 0 60000 65536"/>
              <a:gd name="T5" fmla="*/ 0 60000 65536"/>
            </a:gdLst>
            <a:ahLst/>
            <a:cxnLst>
              <a:cxn ang="T4">
                <a:pos x="T0" y="T1"/>
              </a:cxn>
              <a:cxn ang="T5">
                <a:pos x="T2" y="T3"/>
              </a:cxn>
            </a:cxnLst>
            <a:rect l="0" t="0" r="r" b="b"/>
            <a:pathLst>
              <a:path w="5150" h="5147">
                <a:moveTo>
                  <a:pt x="0" y="0"/>
                </a:moveTo>
                <a:lnTo>
                  <a:pt x="5150" y="5147"/>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632" name="object 650"/>
          <p:cNvSpPr>
            <a:spLocks/>
          </p:cNvSpPr>
          <p:nvPr/>
        </p:nvSpPr>
        <p:spPr bwMode="auto">
          <a:xfrm>
            <a:off x="5235632" y="2346461"/>
            <a:ext cx="4318" cy="1440"/>
          </a:xfrm>
          <a:custGeom>
            <a:avLst/>
            <a:gdLst>
              <a:gd name="T0" fmla="*/ 0 w 5150"/>
              <a:gd name="T1" fmla="*/ 0 h 2573"/>
              <a:gd name="T2" fmla="*/ 4762 w 5150"/>
              <a:gd name="T3" fmla="*/ 1588 h 2573"/>
              <a:gd name="T4" fmla="*/ 0 60000 65536"/>
              <a:gd name="T5" fmla="*/ 0 60000 65536"/>
            </a:gdLst>
            <a:ahLst/>
            <a:cxnLst>
              <a:cxn ang="T4">
                <a:pos x="T0" y="T1"/>
              </a:cxn>
              <a:cxn ang="T5">
                <a:pos x="T2" y="T3"/>
              </a:cxn>
            </a:cxnLst>
            <a:rect l="0" t="0" r="r" b="b"/>
            <a:pathLst>
              <a:path w="5150" h="2573">
                <a:moveTo>
                  <a:pt x="0" y="0"/>
                </a:moveTo>
                <a:lnTo>
                  <a:pt x="5150" y="2573"/>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633" name="object 651"/>
          <p:cNvSpPr>
            <a:spLocks/>
          </p:cNvSpPr>
          <p:nvPr/>
        </p:nvSpPr>
        <p:spPr bwMode="auto">
          <a:xfrm>
            <a:off x="5231313" y="2343582"/>
            <a:ext cx="4319" cy="2879"/>
          </a:xfrm>
          <a:custGeom>
            <a:avLst/>
            <a:gdLst>
              <a:gd name="T0" fmla="*/ 0 w 5150"/>
              <a:gd name="T1" fmla="*/ 0 h 2573"/>
              <a:gd name="T2" fmla="*/ 4763 w 5150"/>
              <a:gd name="T3" fmla="*/ 3175 h 2573"/>
              <a:gd name="T4" fmla="*/ 0 60000 65536"/>
              <a:gd name="T5" fmla="*/ 0 60000 65536"/>
            </a:gdLst>
            <a:ahLst/>
            <a:cxnLst>
              <a:cxn ang="T4">
                <a:pos x="T0" y="T1"/>
              </a:cxn>
              <a:cxn ang="T5">
                <a:pos x="T2" y="T3"/>
              </a:cxn>
            </a:cxnLst>
            <a:rect l="0" t="0" r="r" b="b"/>
            <a:pathLst>
              <a:path w="5150" h="2573">
                <a:moveTo>
                  <a:pt x="0" y="0"/>
                </a:moveTo>
                <a:lnTo>
                  <a:pt x="5150" y="2573"/>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634" name="object 652"/>
          <p:cNvSpPr>
            <a:spLocks/>
          </p:cNvSpPr>
          <p:nvPr/>
        </p:nvSpPr>
        <p:spPr bwMode="auto">
          <a:xfrm>
            <a:off x="5216917" y="2340703"/>
            <a:ext cx="8637" cy="2879"/>
          </a:xfrm>
          <a:custGeom>
            <a:avLst/>
            <a:gdLst>
              <a:gd name="T0" fmla="*/ 0 w 10300"/>
              <a:gd name="T1" fmla="*/ 0 h 2573"/>
              <a:gd name="T2" fmla="*/ 9525 w 10300"/>
              <a:gd name="T3" fmla="*/ 3175 h 2573"/>
              <a:gd name="T4" fmla="*/ 0 60000 65536"/>
              <a:gd name="T5" fmla="*/ 0 60000 65536"/>
            </a:gdLst>
            <a:ahLst/>
            <a:cxnLst>
              <a:cxn ang="T4">
                <a:pos x="T0" y="T1"/>
              </a:cxn>
              <a:cxn ang="T5">
                <a:pos x="T2" y="T3"/>
              </a:cxn>
            </a:cxnLst>
            <a:rect l="0" t="0" r="r" b="b"/>
            <a:pathLst>
              <a:path w="10300" h="2573">
                <a:moveTo>
                  <a:pt x="0" y="0"/>
                </a:moveTo>
                <a:lnTo>
                  <a:pt x="10300" y="2573"/>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635" name="object 653"/>
          <p:cNvSpPr>
            <a:spLocks/>
          </p:cNvSpPr>
          <p:nvPr/>
        </p:nvSpPr>
        <p:spPr bwMode="auto">
          <a:xfrm>
            <a:off x="5215478" y="2339264"/>
            <a:ext cx="1439" cy="1439"/>
          </a:xfrm>
          <a:custGeom>
            <a:avLst/>
            <a:gdLst>
              <a:gd name="T0" fmla="*/ 0 w 2575"/>
              <a:gd name="T1" fmla="*/ 0 h 2573"/>
              <a:gd name="T2" fmla="*/ 1587 w 2575"/>
              <a:gd name="T3" fmla="*/ 1587 h 2573"/>
              <a:gd name="T4" fmla="*/ 0 60000 65536"/>
              <a:gd name="T5" fmla="*/ 0 60000 65536"/>
            </a:gdLst>
            <a:ahLst/>
            <a:cxnLst>
              <a:cxn ang="T4">
                <a:pos x="T0" y="T1"/>
              </a:cxn>
              <a:cxn ang="T5">
                <a:pos x="T2" y="T3"/>
              </a:cxn>
            </a:cxnLst>
            <a:rect l="0" t="0" r="r" b="b"/>
            <a:pathLst>
              <a:path w="2575" h="2573">
                <a:moveTo>
                  <a:pt x="0" y="0"/>
                </a:moveTo>
                <a:lnTo>
                  <a:pt x="2575" y="2573"/>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636" name="object 654"/>
          <p:cNvSpPr>
            <a:spLocks/>
          </p:cNvSpPr>
          <p:nvPr/>
        </p:nvSpPr>
        <p:spPr bwMode="auto">
          <a:xfrm>
            <a:off x="5208280" y="2339264"/>
            <a:ext cx="7198" cy="0"/>
          </a:xfrm>
          <a:custGeom>
            <a:avLst/>
            <a:gdLst>
              <a:gd name="T0" fmla="*/ 0 w 7725"/>
              <a:gd name="T1" fmla="*/ 7938 w 7725"/>
              <a:gd name="T2" fmla="*/ 0 60000 65536"/>
              <a:gd name="T3" fmla="*/ 0 60000 65536"/>
            </a:gdLst>
            <a:ahLst/>
            <a:cxnLst>
              <a:cxn ang="T2">
                <a:pos x="T0" y="0"/>
              </a:cxn>
              <a:cxn ang="T3">
                <a:pos x="T1" y="0"/>
              </a:cxn>
            </a:cxnLst>
            <a:rect l="0" t="0" r="r" b="b"/>
            <a:pathLst>
              <a:path w="7725">
                <a:moveTo>
                  <a:pt x="0" y="0"/>
                </a:moveTo>
                <a:lnTo>
                  <a:pt x="7725"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637" name="object 655"/>
          <p:cNvSpPr>
            <a:spLocks/>
          </p:cNvSpPr>
          <p:nvPr/>
        </p:nvSpPr>
        <p:spPr bwMode="auto">
          <a:xfrm>
            <a:off x="5201083" y="2339264"/>
            <a:ext cx="7197" cy="0"/>
          </a:xfrm>
          <a:custGeom>
            <a:avLst/>
            <a:gdLst>
              <a:gd name="T0" fmla="*/ 0 w 7725"/>
              <a:gd name="T1" fmla="*/ 7937 w 7725"/>
              <a:gd name="T2" fmla="*/ 0 60000 65536"/>
              <a:gd name="T3" fmla="*/ 0 60000 65536"/>
            </a:gdLst>
            <a:ahLst/>
            <a:cxnLst>
              <a:cxn ang="T2">
                <a:pos x="T0" y="0"/>
              </a:cxn>
              <a:cxn ang="T3">
                <a:pos x="T1" y="0"/>
              </a:cxn>
            </a:cxnLst>
            <a:rect l="0" t="0" r="r" b="b"/>
            <a:pathLst>
              <a:path w="7725">
                <a:moveTo>
                  <a:pt x="0" y="0"/>
                </a:moveTo>
                <a:lnTo>
                  <a:pt x="7725"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638" name="object 656"/>
          <p:cNvSpPr>
            <a:spLocks/>
          </p:cNvSpPr>
          <p:nvPr/>
        </p:nvSpPr>
        <p:spPr bwMode="auto">
          <a:xfrm>
            <a:off x="5196764" y="2339264"/>
            <a:ext cx="4319" cy="0"/>
          </a:xfrm>
          <a:custGeom>
            <a:avLst/>
            <a:gdLst>
              <a:gd name="T0" fmla="*/ 0 w 5150"/>
              <a:gd name="T1" fmla="*/ 4763 w 5150"/>
              <a:gd name="T2" fmla="*/ 0 60000 65536"/>
              <a:gd name="T3" fmla="*/ 0 60000 65536"/>
            </a:gdLst>
            <a:ahLst/>
            <a:cxnLst>
              <a:cxn ang="T2">
                <a:pos x="T0" y="0"/>
              </a:cxn>
              <a:cxn ang="T3">
                <a:pos x="T1" y="0"/>
              </a:cxn>
            </a:cxnLst>
            <a:rect l="0" t="0" r="r" b="b"/>
            <a:pathLst>
              <a:path w="5150">
                <a:moveTo>
                  <a:pt x="0" y="0"/>
                </a:moveTo>
                <a:lnTo>
                  <a:pt x="515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639" name="object 657"/>
          <p:cNvSpPr>
            <a:spLocks/>
          </p:cNvSpPr>
          <p:nvPr/>
        </p:nvSpPr>
        <p:spPr bwMode="auto">
          <a:xfrm>
            <a:off x="5192445" y="2339264"/>
            <a:ext cx="4318" cy="0"/>
          </a:xfrm>
          <a:custGeom>
            <a:avLst/>
            <a:gdLst>
              <a:gd name="T0" fmla="*/ 0 w 5150"/>
              <a:gd name="T1" fmla="*/ 4762 w 5150"/>
              <a:gd name="T2" fmla="*/ 0 60000 65536"/>
              <a:gd name="T3" fmla="*/ 0 60000 65536"/>
            </a:gdLst>
            <a:ahLst/>
            <a:cxnLst>
              <a:cxn ang="T2">
                <a:pos x="T0" y="0"/>
              </a:cxn>
              <a:cxn ang="T3">
                <a:pos x="T1" y="0"/>
              </a:cxn>
            </a:cxnLst>
            <a:rect l="0" t="0" r="r" b="b"/>
            <a:pathLst>
              <a:path w="5150">
                <a:moveTo>
                  <a:pt x="0" y="0"/>
                </a:moveTo>
                <a:lnTo>
                  <a:pt x="515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640" name="object 658"/>
          <p:cNvSpPr>
            <a:spLocks/>
          </p:cNvSpPr>
          <p:nvPr/>
        </p:nvSpPr>
        <p:spPr bwMode="auto">
          <a:xfrm>
            <a:off x="5185247" y="2339264"/>
            <a:ext cx="7198" cy="0"/>
          </a:xfrm>
          <a:custGeom>
            <a:avLst/>
            <a:gdLst>
              <a:gd name="T0" fmla="*/ 0 w 7725"/>
              <a:gd name="T1" fmla="*/ 7938 w 7725"/>
              <a:gd name="T2" fmla="*/ 0 60000 65536"/>
              <a:gd name="T3" fmla="*/ 0 60000 65536"/>
            </a:gdLst>
            <a:ahLst/>
            <a:cxnLst>
              <a:cxn ang="T2">
                <a:pos x="T0" y="0"/>
              </a:cxn>
              <a:cxn ang="T3">
                <a:pos x="T1" y="0"/>
              </a:cxn>
            </a:cxnLst>
            <a:rect l="0" t="0" r="r" b="b"/>
            <a:pathLst>
              <a:path w="7725">
                <a:moveTo>
                  <a:pt x="0" y="0"/>
                </a:moveTo>
                <a:lnTo>
                  <a:pt x="7725"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641" name="object 659"/>
          <p:cNvSpPr>
            <a:spLocks/>
          </p:cNvSpPr>
          <p:nvPr/>
        </p:nvSpPr>
        <p:spPr bwMode="auto">
          <a:xfrm>
            <a:off x="5178050" y="2339264"/>
            <a:ext cx="7197" cy="1439"/>
          </a:xfrm>
          <a:custGeom>
            <a:avLst/>
            <a:gdLst>
              <a:gd name="T0" fmla="*/ 0 w 7725"/>
              <a:gd name="T1" fmla="*/ 1587 h 2573"/>
              <a:gd name="T2" fmla="*/ 7937 w 7725"/>
              <a:gd name="T3" fmla="*/ 0 h 2573"/>
              <a:gd name="T4" fmla="*/ 0 60000 65536"/>
              <a:gd name="T5" fmla="*/ 0 60000 65536"/>
            </a:gdLst>
            <a:ahLst/>
            <a:cxnLst>
              <a:cxn ang="T4">
                <a:pos x="T0" y="T1"/>
              </a:cxn>
              <a:cxn ang="T5">
                <a:pos x="T2" y="T3"/>
              </a:cxn>
            </a:cxnLst>
            <a:rect l="0" t="0" r="r" b="b"/>
            <a:pathLst>
              <a:path w="7725" h="2573">
                <a:moveTo>
                  <a:pt x="0" y="2573"/>
                </a:moveTo>
                <a:lnTo>
                  <a:pt x="7725"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642" name="object 660"/>
          <p:cNvSpPr>
            <a:spLocks/>
          </p:cNvSpPr>
          <p:nvPr/>
        </p:nvSpPr>
        <p:spPr bwMode="auto">
          <a:xfrm>
            <a:off x="5172291" y="2340703"/>
            <a:ext cx="5758" cy="2879"/>
          </a:xfrm>
          <a:custGeom>
            <a:avLst/>
            <a:gdLst>
              <a:gd name="T0" fmla="*/ 0 w 7725"/>
              <a:gd name="T1" fmla="*/ 3175 h 2573"/>
              <a:gd name="T2" fmla="*/ 6350 w 7725"/>
              <a:gd name="T3" fmla="*/ 0 h 2573"/>
              <a:gd name="T4" fmla="*/ 0 60000 65536"/>
              <a:gd name="T5" fmla="*/ 0 60000 65536"/>
            </a:gdLst>
            <a:ahLst/>
            <a:cxnLst>
              <a:cxn ang="T4">
                <a:pos x="T0" y="T1"/>
              </a:cxn>
              <a:cxn ang="T5">
                <a:pos x="T2" y="T3"/>
              </a:cxn>
            </a:cxnLst>
            <a:rect l="0" t="0" r="r" b="b"/>
            <a:pathLst>
              <a:path w="7725" h="2573">
                <a:moveTo>
                  <a:pt x="0" y="2573"/>
                </a:moveTo>
                <a:lnTo>
                  <a:pt x="7725"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643" name="object 661"/>
          <p:cNvSpPr>
            <a:spLocks/>
          </p:cNvSpPr>
          <p:nvPr/>
        </p:nvSpPr>
        <p:spPr bwMode="auto">
          <a:xfrm>
            <a:off x="5165093" y="2343582"/>
            <a:ext cx="7198" cy="2879"/>
          </a:xfrm>
          <a:custGeom>
            <a:avLst/>
            <a:gdLst>
              <a:gd name="T0" fmla="*/ 0 w 7725"/>
              <a:gd name="T1" fmla="*/ 3175 h 2573"/>
              <a:gd name="T2" fmla="*/ 7938 w 7725"/>
              <a:gd name="T3" fmla="*/ 0 h 2573"/>
              <a:gd name="T4" fmla="*/ 0 60000 65536"/>
              <a:gd name="T5" fmla="*/ 0 60000 65536"/>
            </a:gdLst>
            <a:ahLst/>
            <a:cxnLst>
              <a:cxn ang="T4">
                <a:pos x="T0" y="T1"/>
              </a:cxn>
              <a:cxn ang="T5">
                <a:pos x="T2" y="T3"/>
              </a:cxn>
            </a:cxnLst>
            <a:rect l="0" t="0" r="r" b="b"/>
            <a:pathLst>
              <a:path w="7725" h="2573">
                <a:moveTo>
                  <a:pt x="0" y="2573"/>
                </a:moveTo>
                <a:lnTo>
                  <a:pt x="7725"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644" name="object 662"/>
          <p:cNvSpPr>
            <a:spLocks/>
          </p:cNvSpPr>
          <p:nvPr/>
        </p:nvSpPr>
        <p:spPr bwMode="auto">
          <a:xfrm>
            <a:off x="5160775" y="2346461"/>
            <a:ext cx="4318" cy="1440"/>
          </a:xfrm>
          <a:custGeom>
            <a:avLst/>
            <a:gdLst>
              <a:gd name="T0" fmla="*/ 0 w 5150"/>
              <a:gd name="T1" fmla="*/ 1588 h 2573"/>
              <a:gd name="T2" fmla="*/ 4762 w 5150"/>
              <a:gd name="T3" fmla="*/ 0 h 2573"/>
              <a:gd name="T4" fmla="*/ 0 60000 65536"/>
              <a:gd name="T5" fmla="*/ 0 60000 65536"/>
            </a:gdLst>
            <a:ahLst/>
            <a:cxnLst>
              <a:cxn ang="T4">
                <a:pos x="T0" y="T1"/>
              </a:cxn>
              <a:cxn ang="T5">
                <a:pos x="T2" y="T3"/>
              </a:cxn>
            </a:cxnLst>
            <a:rect l="0" t="0" r="r" b="b"/>
            <a:pathLst>
              <a:path w="5150" h="2573">
                <a:moveTo>
                  <a:pt x="0" y="2573"/>
                </a:moveTo>
                <a:lnTo>
                  <a:pt x="515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645" name="object 663"/>
          <p:cNvSpPr>
            <a:spLocks/>
          </p:cNvSpPr>
          <p:nvPr/>
        </p:nvSpPr>
        <p:spPr bwMode="auto">
          <a:xfrm>
            <a:off x="5156456" y="2347901"/>
            <a:ext cx="4319" cy="4318"/>
          </a:xfrm>
          <a:custGeom>
            <a:avLst/>
            <a:gdLst>
              <a:gd name="T0" fmla="*/ 0 w 5150"/>
              <a:gd name="T1" fmla="*/ 4762 h 5147"/>
              <a:gd name="T2" fmla="*/ 4763 w 5150"/>
              <a:gd name="T3" fmla="*/ 0 h 5147"/>
              <a:gd name="T4" fmla="*/ 0 60000 65536"/>
              <a:gd name="T5" fmla="*/ 0 60000 65536"/>
            </a:gdLst>
            <a:ahLst/>
            <a:cxnLst>
              <a:cxn ang="T4">
                <a:pos x="T0" y="T1"/>
              </a:cxn>
              <a:cxn ang="T5">
                <a:pos x="T2" y="T3"/>
              </a:cxn>
            </a:cxnLst>
            <a:rect l="0" t="0" r="r" b="b"/>
            <a:pathLst>
              <a:path w="5150" h="5147">
                <a:moveTo>
                  <a:pt x="0" y="5147"/>
                </a:moveTo>
                <a:lnTo>
                  <a:pt x="515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646" name="object 664"/>
          <p:cNvSpPr>
            <a:spLocks/>
          </p:cNvSpPr>
          <p:nvPr/>
        </p:nvSpPr>
        <p:spPr bwMode="auto">
          <a:xfrm>
            <a:off x="5153577" y="2352220"/>
            <a:ext cx="2879" cy="2879"/>
          </a:xfrm>
          <a:custGeom>
            <a:avLst/>
            <a:gdLst>
              <a:gd name="T0" fmla="*/ 0 w 2575"/>
              <a:gd name="T1" fmla="*/ 3175 h 2573"/>
              <a:gd name="T2" fmla="*/ 3175 w 2575"/>
              <a:gd name="T3" fmla="*/ 0 h 2573"/>
              <a:gd name="T4" fmla="*/ 0 60000 65536"/>
              <a:gd name="T5" fmla="*/ 0 60000 65536"/>
            </a:gdLst>
            <a:ahLst/>
            <a:cxnLst>
              <a:cxn ang="T4">
                <a:pos x="T0" y="T1"/>
              </a:cxn>
              <a:cxn ang="T5">
                <a:pos x="T2" y="T3"/>
              </a:cxn>
            </a:cxnLst>
            <a:rect l="0" t="0" r="r" b="b"/>
            <a:pathLst>
              <a:path w="2575" h="2573">
                <a:moveTo>
                  <a:pt x="0" y="2573"/>
                </a:moveTo>
                <a:lnTo>
                  <a:pt x="2575"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647" name="object 665"/>
          <p:cNvSpPr>
            <a:spLocks/>
          </p:cNvSpPr>
          <p:nvPr/>
        </p:nvSpPr>
        <p:spPr bwMode="auto">
          <a:xfrm>
            <a:off x="5150698" y="2355099"/>
            <a:ext cx="2879" cy="4319"/>
          </a:xfrm>
          <a:custGeom>
            <a:avLst/>
            <a:gdLst>
              <a:gd name="T0" fmla="*/ 0 w 2575"/>
              <a:gd name="T1" fmla="*/ 4763 h 5147"/>
              <a:gd name="T2" fmla="*/ 3175 w 2575"/>
              <a:gd name="T3" fmla="*/ 0 h 5147"/>
              <a:gd name="T4" fmla="*/ 0 60000 65536"/>
              <a:gd name="T5" fmla="*/ 0 60000 65536"/>
            </a:gdLst>
            <a:ahLst/>
            <a:cxnLst>
              <a:cxn ang="T4">
                <a:pos x="T0" y="T1"/>
              </a:cxn>
              <a:cxn ang="T5">
                <a:pos x="T2" y="T3"/>
              </a:cxn>
            </a:cxnLst>
            <a:rect l="0" t="0" r="r" b="b"/>
            <a:pathLst>
              <a:path w="2575" h="5147">
                <a:moveTo>
                  <a:pt x="0" y="5147"/>
                </a:moveTo>
                <a:lnTo>
                  <a:pt x="2575"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648" name="object 666"/>
          <p:cNvSpPr>
            <a:spLocks/>
          </p:cNvSpPr>
          <p:nvPr/>
        </p:nvSpPr>
        <p:spPr bwMode="auto">
          <a:xfrm>
            <a:off x="5149259" y="2359418"/>
            <a:ext cx="1439" cy="2879"/>
          </a:xfrm>
          <a:custGeom>
            <a:avLst/>
            <a:gdLst>
              <a:gd name="T0" fmla="*/ 0 w 2575"/>
              <a:gd name="T1" fmla="*/ 3175 h 2573"/>
              <a:gd name="T2" fmla="*/ 1587 w 2575"/>
              <a:gd name="T3" fmla="*/ 0 h 2573"/>
              <a:gd name="T4" fmla="*/ 0 60000 65536"/>
              <a:gd name="T5" fmla="*/ 0 60000 65536"/>
            </a:gdLst>
            <a:ahLst/>
            <a:cxnLst>
              <a:cxn ang="T4">
                <a:pos x="T0" y="T1"/>
              </a:cxn>
              <a:cxn ang="T5">
                <a:pos x="T2" y="T3"/>
              </a:cxn>
            </a:cxnLst>
            <a:rect l="0" t="0" r="r" b="b"/>
            <a:pathLst>
              <a:path w="2575" h="2573">
                <a:moveTo>
                  <a:pt x="0" y="2573"/>
                </a:moveTo>
                <a:lnTo>
                  <a:pt x="2575"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649" name="object 667"/>
          <p:cNvSpPr>
            <a:spLocks/>
          </p:cNvSpPr>
          <p:nvPr/>
        </p:nvSpPr>
        <p:spPr bwMode="auto">
          <a:xfrm>
            <a:off x="5152138" y="2362297"/>
            <a:ext cx="0" cy="11516"/>
          </a:xfrm>
          <a:custGeom>
            <a:avLst/>
            <a:gdLst>
              <a:gd name="T0" fmla="*/ 12700 h 14155"/>
              <a:gd name="T1" fmla="*/ 0 h 14155"/>
              <a:gd name="T2" fmla="*/ 0 60000 65536"/>
              <a:gd name="T3" fmla="*/ 0 60000 65536"/>
            </a:gdLst>
            <a:ahLst/>
            <a:cxnLst>
              <a:cxn ang="T2">
                <a:pos x="0" y="T0"/>
              </a:cxn>
              <a:cxn ang="T3">
                <a:pos x="0" y="T1"/>
              </a:cxn>
            </a:cxnLst>
            <a:rect l="0" t="0" r="r" b="b"/>
            <a:pathLst>
              <a:path h="14155">
                <a:moveTo>
                  <a:pt x="0" y="14155"/>
                </a:moveTo>
                <a:lnTo>
                  <a:pt x="0" y="0"/>
                </a:lnTo>
              </a:path>
            </a:pathLst>
          </a:custGeom>
          <a:noFill/>
          <a:ln w="257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650" name="object 668"/>
          <p:cNvSpPr>
            <a:spLocks/>
          </p:cNvSpPr>
          <p:nvPr/>
        </p:nvSpPr>
        <p:spPr bwMode="auto">
          <a:xfrm>
            <a:off x="5150698" y="2362297"/>
            <a:ext cx="2879" cy="1439"/>
          </a:xfrm>
          <a:custGeom>
            <a:avLst/>
            <a:gdLst>
              <a:gd name="T0" fmla="*/ 3175 w 2575"/>
              <a:gd name="T1" fmla="*/ 0 h 2573"/>
              <a:gd name="T2" fmla="*/ 0 w 2575"/>
              <a:gd name="T3" fmla="*/ 1587 h 2573"/>
              <a:gd name="T4" fmla="*/ 0 60000 65536"/>
              <a:gd name="T5" fmla="*/ 0 60000 65536"/>
            </a:gdLst>
            <a:ahLst/>
            <a:cxnLst>
              <a:cxn ang="T4">
                <a:pos x="T0" y="T1"/>
              </a:cxn>
              <a:cxn ang="T5">
                <a:pos x="T2" y="T3"/>
              </a:cxn>
            </a:cxnLst>
            <a:rect l="0" t="0" r="r" b="b"/>
            <a:pathLst>
              <a:path w="2575" h="2573">
                <a:moveTo>
                  <a:pt x="2575" y="0"/>
                </a:moveTo>
                <a:lnTo>
                  <a:pt x="0" y="2573"/>
                </a:lnTo>
              </a:path>
            </a:pathLst>
          </a:custGeom>
          <a:noFill/>
          <a:ln w="1523">
            <a:solidFill>
              <a:srgbClr val="BFBFB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651" name="object 669"/>
          <p:cNvSpPr>
            <a:spLocks/>
          </p:cNvSpPr>
          <p:nvPr/>
        </p:nvSpPr>
        <p:spPr bwMode="auto">
          <a:xfrm>
            <a:off x="5153577" y="2356538"/>
            <a:ext cx="2879" cy="5758"/>
          </a:xfrm>
          <a:custGeom>
            <a:avLst/>
            <a:gdLst>
              <a:gd name="T0" fmla="*/ 3175 w 2575"/>
              <a:gd name="T1" fmla="*/ 0 h 5147"/>
              <a:gd name="T2" fmla="*/ 0 w 2575"/>
              <a:gd name="T3" fmla="*/ 6350 h 5147"/>
              <a:gd name="T4" fmla="*/ 0 60000 65536"/>
              <a:gd name="T5" fmla="*/ 0 60000 65536"/>
            </a:gdLst>
            <a:ahLst/>
            <a:cxnLst>
              <a:cxn ang="T4">
                <a:pos x="T0" y="T1"/>
              </a:cxn>
              <a:cxn ang="T5">
                <a:pos x="T2" y="T3"/>
              </a:cxn>
            </a:cxnLst>
            <a:rect l="0" t="0" r="r" b="b"/>
            <a:pathLst>
              <a:path w="2575" h="5147">
                <a:moveTo>
                  <a:pt x="2575" y="0"/>
                </a:moveTo>
                <a:lnTo>
                  <a:pt x="0" y="5147"/>
                </a:lnTo>
              </a:path>
            </a:pathLst>
          </a:custGeom>
          <a:noFill/>
          <a:ln w="1523">
            <a:solidFill>
              <a:srgbClr val="BFBFB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652" name="object 670"/>
          <p:cNvSpPr>
            <a:spLocks/>
          </p:cNvSpPr>
          <p:nvPr/>
        </p:nvSpPr>
        <p:spPr bwMode="auto">
          <a:xfrm>
            <a:off x="5156456" y="2352220"/>
            <a:ext cx="4319" cy="4319"/>
          </a:xfrm>
          <a:custGeom>
            <a:avLst/>
            <a:gdLst>
              <a:gd name="T0" fmla="*/ 4763 w 5150"/>
              <a:gd name="T1" fmla="*/ 0 h 5147"/>
              <a:gd name="T2" fmla="*/ 0 w 5150"/>
              <a:gd name="T3" fmla="*/ 4763 h 5147"/>
              <a:gd name="T4" fmla="*/ 0 60000 65536"/>
              <a:gd name="T5" fmla="*/ 0 60000 65536"/>
            </a:gdLst>
            <a:ahLst/>
            <a:cxnLst>
              <a:cxn ang="T4">
                <a:pos x="T0" y="T1"/>
              </a:cxn>
              <a:cxn ang="T5">
                <a:pos x="T2" y="T3"/>
              </a:cxn>
            </a:cxnLst>
            <a:rect l="0" t="0" r="r" b="b"/>
            <a:pathLst>
              <a:path w="5150" h="5147">
                <a:moveTo>
                  <a:pt x="5150" y="0"/>
                </a:moveTo>
                <a:lnTo>
                  <a:pt x="0" y="5147"/>
                </a:lnTo>
              </a:path>
            </a:pathLst>
          </a:custGeom>
          <a:noFill/>
          <a:ln w="1523">
            <a:solidFill>
              <a:srgbClr val="BFBFB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653" name="object 671"/>
          <p:cNvSpPr>
            <a:spLocks/>
          </p:cNvSpPr>
          <p:nvPr/>
        </p:nvSpPr>
        <p:spPr bwMode="auto">
          <a:xfrm>
            <a:off x="5160775" y="2350781"/>
            <a:ext cx="5758" cy="1439"/>
          </a:xfrm>
          <a:custGeom>
            <a:avLst/>
            <a:gdLst>
              <a:gd name="T0" fmla="*/ 6350 w 7725"/>
              <a:gd name="T1" fmla="*/ 0 h 2573"/>
              <a:gd name="T2" fmla="*/ 0 w 7725"/>
              <a:gd name="T3" fmla="*/ 1587 h 2573"/>
              <a:gd name="T4" fmla="*/ 0 60000 65536"/>
              <a:gd name="T5" fmla="*/ 0 60000 65536"/>
            </a:gdLst>
            <a:ahLst/>
            <a:cxnLst>
              <a:cxn ang="T4">
                <a:pos x="T0" y="T1"/>
              </a:cxn>
              <a:cxn ang="T5">
                <a:pos x="T2" y="T3"/>
              </a:cxn>
            </a:cxnLst>
            <a:rect l="0" t="0" r="r" b="b"/>
            <a:pathLst>
              <a:path w="7725" h="2573">
                <a:moveTo>
                  <a:pt x="7725" y="0"/>
                </a:moveTo>
                <a:lnTo>
                  <a:pt x="0" y="2573"/>
                </a:lnTo>
              </a:path>
            </a:pathLst>
          </a:custGeom>
          <a:noFill/>
          <a:ln w="1523">
            <a:solidFill>
              <a:srgbClr val="BFBFB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654" name="object 672"/>
          <p:cNvSpPr>
            <a:spLocks/>
          </p:cNvSpPr>
          <p:nvPr/>
        </p:nvSpPr>
        <p:spPr bwMode="auto">
          <a:xfrm>
            <a:off x="5166533" y="2346461"/>
            <a:ext cx="10076" cy="4319"/>
          </a:xfrm>
          <a:custGeom>
            <a:avLst/>
            <a:gdLst>
              <a:gd name="T0" fmla="*/ 11112 w 10300"/>
              <a:gd name="T1" fmla="*/ 0 h 5147"/>
              <a:gd name="T2" fmla="*/ 0 w 10300"/>
              <a:gd name="T3" fmla="*/ 4763 h 5147"/>
              <a:gd name="T4" fmla="*/ 0 60000 65536"/>
              <a:gd name="T5" fmla="*/ 0 60000 65536"/>
            </a:gdLst>
            <a:ahLst/>
            <a:cxnLst>
              <a:cxn ang="T4">
                <a:pos x="T0" y="T1"/>
              </a:cxn>
              <a:cxn ang="T5">
                <a:pos x="T2" y="T3"/>
              </a:cxn>
            </a:cxnLst>
            <a:rect l="0" t="0" r="r" b="b"/>
            <a:pathLst>
              <a:path w="10300" h="5147">
                <a:moveTo>
                  <a:pt x="10300" y="0"/>
                </a:moveTo>
                <a:lnTo>
                  <a:pt x="0" y="5147"/>
                </a:lnTo>
              </a:path>
            </a:pathLst>
          </a:custGeom>
          <a:noFill/>
          <a:ln w="1523">
            <a:solidFill>
              <a:srgbClr val="BFBFB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655" name="object 673"/>
          <p:cNvSpPr>
            <a:spLocks/>
          </p:cNvSpPr>
          <p:nvPr/>
        </p:nvSpPr>
        <p:spPr bwMode="auto">
          <a:xfrm>
            <a:off x="5176610" y="2346461"/>
            <a:ext cx="8637" cy="0"/>
          </a:xfrm>
          <a:custGeom>
            <a:avLst/>
            <a:gdLst>
              <a:gd name="T0" fmla="*/ 9525 w 10300"/>
              <a:gd name="T1" fmla="*/ 0 w 10300"/>
              <a:gd name="T2" fmla="*/ 0 60000 65536"/>
              <a:gd name="T3" fmla="*/ 0 60000 65536"/>
            </a:gdLst>
            <a:ahLst/>
            <a:cxnLst>
              <a:cxn ang="T2">
                <a:pos x="T0" y="0"/>
              </a:cxn>
              <a:cxn ang="T3">
                <a:pos x="T1" y="0"/>
              </a:cxn>
            </a:cxnLst>
            <a:rect l="0" t="0" r="r" b="b"/>
            <a:pathLst>
              <a:path w="10300">
                <a:moveTo>
                  <a:pt x="10300" y="0"/>
                </a:moveTo>
                <a:lnTo>
                  <a:pt x="0" y="0"/>
                </a:lnTo>
              </a:path>
            </a:pathLst>
          </a:custGeom>
          <a:noFill/>
          <a:ln w="1523">
            <a:solidFill>
              <a:srgbClr val="BFBFB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656" name="object 674"/>
          <p:cNvSpPr>
            <a:spLocks/>
          </p:cNvSpPr>
          <p:nvPr/>
        </p:nvSpPr>
        <p:spPr bwMode="auto">
          <a:xfrm>
            <a:off x="5185247" y="2343582"/>
            <a:ext cx="11516" cy="2879"/>
          </a:xfrm>
          <a:custGeom>
            <a:avLst/>
            <a:gdLst>
              <a:gd name="T0" fmla="*/ 12700 w 12875"/>
              <a:gd name="T1" fmla="*/ 0 h 2573"/>
              <a:gd name="T2" fmla="*/ 0 w 12875"/>
              <a:gd name="T3" fmla="*/ 3175 h 2573"/>
              <a:gd name="T4" fmla="*/ 0 60000 65536"/>
              <a:gd name="T5" fmla="*/ 0 60000 65536"/>
            </a:gdLst>
            <a:ahLst/>
            <a:cxnLst>
              <a:cxn ang="T4">
                <a:pos x="T0" y="T1"/>
              </a:cxn>
              <a:cxn ang="T5">
                <a:pos x="T2" y="T3"/>
              </a:cxn>
            </a:cxnLst>
            <a:rect l="0" t="0" r="r" b="b"/>
            <a:pathLst>
              <a:path w="12875" h="2573">
                <a:moveTo>
                  <a:pt x="12875" y="0"/>
                </a:moveTo>
                <a:lnTo>
                  <a:pt x="0" y="2573"/>
                </a:lnTo>
              </a:path>
            </a:pathLst>
          </a:custGeom>
          <a:noFill/>
          <a:ln w="1523">
            <a:solidFill>
              <a:srgbClr val="BFBFB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657" name="object 675"/>
          <p:cNvSpPr>
            <a:spLocks/>
          </p:cNvSpPr>
          <p:nvPr/>
        </p:nvSpPr>
        <p:spPr bwMode="auto">
          <a:xfrm>
            <a:off x="5196764" y="2343582"/>
            <a:ext cx="8637" cy="0"/>
          </a:xfrm>
          <a:custGeom>
            <a:avLst/>
            <a:gdLst>
              <a:gd name="T0" fmla="*/ 9525 w 10300"/>
              <a:gd name="T1" fmla="*/ 0 w 10300"/>
              <a:gd name="T2" fmla="*/ 0 60000 65536"/>
              <a:gd name="T3" fmla="*/ 0 60000 65536"/>
            </a:gdLst>
            <a:ahLst/>
            <a:cxnLst>
              <a:cxn ang="T2">
                <a:pos x="T0" y="0"/>
              </a:cxn>
              <a:cxn ang="T3">
                <a:pos x="T1" y="0"/>
              </a:cxn>
            </a:cxnLst>
            <a:rect l="0" t="0" r="r" b="b"/>
            <a:pathLst>
              <a:path w="10300">
                <a:moveTo>
                  <a:pt x="10300" y="0"/>
                </a:moveTo>
                <a:lnTo>
                  <a:pt x="0" y="0"/>
                </a:lnTo>
              </a:path>
            </a:pathLst>
          </a:custGeom>
          <a:noFill/>
          <a:ln w="1523">
            <a:solidFill>
              <a:srgbClr val="BFBFB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658" name="object 676"/>
          <p:cNvSpPr>
            <a:spLocks/>
          </p:cNvSpPr>
          <p:nvPr/>
        </p:nvSpPr>
        <p:spPr bwMode="auto">
          <a:xfrm>
            <a:off x="5205401" y="2343582"/>
            <a:ext cx="11516" cy="2879"/>
          </a:xfrm>
          <a:custGeom>
            <a:avLst/>
            <a:gdLst>
              <a:gd name="T0" fmla="*/ 12700 w 12875"/>
              <a:gd name="T1" fmla="*/ 3175 h 2573"/>
              <a:gd name="T2" fmla="*/ 0 w 12875"/>
              <a:gd name="T3" fmla="*/ 0 h 2573"/>
              <a:gd name="T4" fmla="*/ 0 60000 65536"/>
              <a:gd name="T5" fmla="*/ 0 60000 65536"/>
            </a:gdLst>
            <a:ahLst/>
            <a:cxnLst>
              <a:cxn ang="T4">
                <a:pos x="T0" y="T1"/>
              </a:cxn>
              <a:cxn ang="T5">
                <a:pos x="T2" y="T3"/>
              </a:cxn>
            </a:cxnLst>
            <a:rect l="0" t="0" r="r" b="b"/>
            <a:pathLst>
              <a:path w="12875" h="2573">
                <a:moveTo>
                  <a:pt x="12875" y="2573"/>
                </a:moveTo>
                <a:lnTo>
                  <a:pt x="0" y="0"/>
                </a:lnTo>
              </a:path>
            </a:pathLst>
          </a:custGeom>
          <a:noFill/>
          <a:ln w="1523">
            <a:solidFill>
              <a:srgbClr val="BFBFB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659" name="object 677"/>
          <p:cNvSpPr>
            <a:spLocks/>
          </p:cNvSpPr>
          <p:nvPr/>
        </p:nvSpPr>
        <p:spPr bwMode="auto">
          <a:xfrm>
            <a:off x="5216917" y="2346461"/>
            <a:ext cx="11516" cy="1440"/>
          </a:xfrm>
          <a:custGeom>
            <a:avLst/>
            <a:gdLst>
              <a:gd name="T0" fmla="*/ 12700 w 12875"/>
              <a:gd name="T1" fmla="*/ 1588 h 2573"/>
              <a:gd name="T2" fmla="*/ 0 w 12875"/>
              <a:gd name="T3" fmla="*/ 0 h 2573"/>
              <a:gd name="T4" fmla="*/ 0 60000 65536"/>
              <a:gd name="T5" fmla="*/ 0 60000 65536"/>
            </a:gdLst>
            <a:ahLst/>
            <a:cxnLst>
              <a:cxn ang="T4">
                <a:pos x="T0" y="T1"/>
              </a:cxn>
              <a:cxn ang="T5">
                <a:pos x="T2" y="T3"/>
              </a:cxn>
            </a:cxnLst>
            <a:rect l="0" t="0" r="r" b="b"/>
            <a:pathLst>
              <a:path w="12875" h="2573">
                <a:moveTo>
                  <a:pt x="12875" y="2573"/>
                </a:moveTo>
                <a:lnTo>
                  <a:pt x="0" y="0"/>
                </a:lnTo>
              </a:path>
            </a:pathLst>
          </a:custGeom>
          <a:noFill/>
          <a:ln w="1523">
            <a:solidFill>
              <a:srgbClr val="BFBFB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660" name="object 678"/>
          <p:cNvSpPr>
            <a:spLocks/>
          </p:cNvSpPr>
          <p:nvPr/>
        </p:nvSpPr>
        <p:spPr bwMode="auto">
          <a:xfrm>
            <a:off x="5228434" y="2347901"/>
            <a:ext cx="8637" cy="4318"/>
          </a:xfrm>
          <a:custGeom>
            <a:avLst/>
            <a:gdLst>
              <a:gd name="T0" fmla="*/ 9525 w 10300"/>
              <a:gd name="T1" fmla="*/ 4762 h 5147"/>
              <a:gd name="T2" fmla="*/ 0 w 10300"/>
              <a:gd name="T3" fmla="*/ 0 h 5147"/>
              <a:gd name="T4" fmla="*/ 0 60000 65536"/>
              <a:gd name="T5" fmla="*/ 0 60000 65536"/>
            </a:gdLst>
            <a:ahLst/>
            <a:cxnLst>
              <a:cxn ang="T4">
                <a:pos x="T0" y="T1"/>
              </a:cxn>
              <a:cxn ang="T5">
                <a:pos x="T2" y="T3"/>
              </a:cxn>
            </a:cxnLst>
            <a:rect l="0" t="0" r="r" b="b"/>
            <a:pathLst>
              <a:path w="10300" h="5147">
                <a:moveTo>
                  <a:pt x="10300" y="5147"/>
                </a:moveTo>
                <a:lnTo>
                  <a:pt x="0" y="0"/>
                </a:lnTo>
              </a:path>
            </a:pathLst>
          </a:custGeom>
          <a:noFill/>
          <a:ln w="1523">
            <a:solidFill>
              <a:srgbClr val="BFBFB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661" name="object 679"/>
          <p:cNvSpPr>
            <a:spLocks/>
          </p:cNvSpPr>
          <p:nvPr/>
        </p:nvSpPr>
        <p:spPr bwMode="auto">
          <a:xfrm>
            <a:off x="5237071" y="2352220"/>
            <a:ext cx="5758" cy="2879"/>
          </a:xfrm>
          <a:custGeom>
            <a:avLst/>
            <a:gdLst>
              <a:gd name="T0" fmla="*/ 6350 w 5150"/>
              <a:gd name="T1" fmla="*/ 3175 h 2573"/>
              <a:gd name="T2" fmla="*/ 0 w 5150"/>
              <a:gd name="T3" fmla="*/ 0 h 2573"/>
              <a:gd name="T4" fmla="*/ 0 60000 65536"/>
              <a:gd name="T5" fmla="*/ 0 60000 65536"/>
            </a:gdLst>
            <a:ahLst/>
            <a:cxnLst>
              <a:cxn ang="T4">
                <a:pos x="T0" y="T1"/>
              </a:cxn>
              <a:cxn ang="T5">
                <a:pos x="T2" y="T3"/>
              </a:cxn>
            </a:cxnLst>
            <a:rect l="0" t="0" r="r" b="b"/>
            <a:pathLst>
              <a:path w="5150" h="2573">
                <a:moveTo>
                  <a:pt x="5150" y="2573"/>
                </a:moveTo>
                <a:lnTo>
                  <a:pt x="0" y="0"/>
                </a:lnTo>
              </a:path>
            </a:pathLst>
          </a:custGeom>
          <a:noFill/>
          <a:ln w="1523">
            <a:solidFill>
              <a:srgbClr val="BFBFB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662" name="object 680"/>
          <p:cNvSpPr>
            <a:spLocks/>
          </p:cNvSpPr>
          <p:nvPr/>
        </p:nvSpPr>
        <p:spPr bwMode="auto">
          <a:xfrm>
            <a:off x="5242829" y="2355099"/>
            <a:ext cx="1440" cy="4319"/>
          </a:xfrm>
          <a:custGeom>
            <a:avLst/>
            <a:gdLst>
              <a:gd name="T0" fmla="*/ 1588 w 2575"/>
              <a:gd name="T1" fmla="*/ 4763 h 5147"/>
              <a:gd name="T2" fmla="*/ 0 w 2575"/>
              <a:gd name="T3" fmla="*/ 0 h 5147"/>
              <a:gd name="T4" fmla="*/ 0 60000 65536"/>
              <a:gd name="T5" fmla="*/ 0 60000 65536"/>
            </a:gdLst>
            <a:ahLst/>
            <a:cxnLst>
              <a:cxn ang="T4">
                <a:pos x="T0" y="T1"/>
              </a:cxn>
              <a:cxn ang="T5">
                <a:pos x="T2" y="T3"/>
              </a:cxn>
            </a:cxnLst>
            <a:rect l="0" t="0" r="r" b="b"/>
            <a:pathLst>
              <a:path w="2575" h="5147">
                <a:moveTo>
                  <a:pt x="2575" y="5147"/>
                </a:moveTo>
                <a:lnTo>
                  <a:pt x="0" y="0"/>
                </a:lnTo>
              </a:path>
            </a:pathLst>
          </a:custGeom>
          <a:noFill/>
          <a:ln w="1523">
            <a:solidFill>
              <a:srgbClr val="BFBFB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663" name="object 681"/>
          <p:cNvSpPr>
            <a:spLocks/>
          </p:cNvSpPr>
          <p:nvPr/>
        </p:nvSpPr>
        <p:spPr bwMode="auto">
          <a:xfrm>
            <a:off x="5244269" y="2359417"/>
            <a:ext cx="2879" cy="4318"/>
          </a:xfrm>
          <a:custGeom>
            <a:avLst/>
            <a:gdLst>
              <a:gd name="T0" fmla="*/ 3175 w 2575"/>
              <a:gd name="T1" fmla="*/ 4762 h 5147"/>
              <a:gd name="T2" fmla="*/ 0 w 2575"/>
              <a:gd name="T3" fmla="*/ 0 h 5147"/>
              <a:gd name="T4" fmla="*/ 0 60000 65536"/>
              <a:gd name="T5" fmla="*/ 0 60000 65536"/>
            </a:gdLst>
            <a:ahLst/>
            <a:cxnLst>
              <a:cxn ang="T4">
                <a:pos x="T0" y="T1"/>
              </a:cxn>
              <a:cxn ang="T5">
                <a:pos x="T2" y="T3"/>
              </a:cxn>
            </a:cxnLst>
            <a:rect l="0" t="0" r="r" b="b"/>
            <a:pathLst>
              <a:path w="2575" h="5147">
                <a:moveTo>
                  <a:pt x="2575" y="5147"/>
                </a:moveTo>
                <a:lnTo>
                  <a:pt x="0" y="0"/>
                </a:lnTo>
              </a:path>
            </a:pathLst>
          </a:custGeom>
          <a:noFill/>
          <a:ln w="1523">
            <a:solidFill>
              <a:srgbClr val="BFBFB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664" name="object 682"/>
          <p:cNvSpPr>
            <a:spLocks/>
          </p:cNvSpPr>
          <p:nvPr/>
        </p:nvSpPr>
        <p:spPr bwMode="auto">
          <a:xfrm>
            <a:off x="5247148" y="2363736"/>
            <a:ext cx="0" cy="2879"/>
          </a:xfrm>
          <a:custGeom>
            <a:avLst/>
            <a:gdLst>
              <a:gd name="T0" fmla="*/ 3175 h 2573"/>
              <a:gd name="T1" fmla="*/ 0 h 2573"/>
              <a:gd name="T2" fmla="*/ 0 60000 65536"/>
              <a:gd name="T3" fmla="*/ 0 60000 65536"/>
            </a:gdLst>
            <a:ahLst/>
            <a:cxnLst>
              <a:cxn ang="T2">
                <a:pos x="0" y="T0"/>
              </a:cxn>
              <a:cxn ang="T3">
                <a:pos x="0" y="T1"/>
              </a:cxn>
            </a:cxnLst>
            <a:rect l="0" t="0" r="r" b="b"/>
            <a:pathLst>
              <a:path h="2573">
                <a:moveTo>
                  <a:pt x="0" y="2573"/>
                </a:moveTo>
                <a:lnTo>
                  <a:pt x="0" y="0"/>
                </a:lnTo>
              </a:path>
            </a:pathLst>
          </a:custGeom>
          <a:noFill/>
          <a:ln w="1524">
            <a:solidFill>
              <a:srgbClr val="BFBFB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665" name="object 683"/>
          <p:cNvSpPr>
            <a:spLocks/>
          </p:cNvSpPr>
          <p:nvPr/>
        </p:nvSpPr>
        <p:spPr bwMode="auto">
          <a:xfrm>
            <a:off x="5247148" y="2366615"/>
            <a:ext cx="0" cy="1440"/>
          </a:xfrm>
          <a:custGeom>
            <a:avLst/>
            <a:gdLst>
              <a:gd name="T0" fmla="*/ 1588 h 2573"/>
              <a:gd name="T1" fmla="*/ 0 h 2573"/>
              <a:gd name="T2" fmla="*/ 0 60000 65536"/>
              <a:gd name="T3" fmla="*/ 0 60000 65536"/>
            </a:gdLst>
            <a:ahLst/>
            <a:cxnLst>
              <a:cxn ang="T2">
                <a:pos x="0" y="T0"/>
              </a:cxn>
              <a:cxn ang="T3">
                <a:pos x="0" y="T1"/>
              </a:cxn>
            </a:cxnLst>
            <a:rect l="0" t="0" r="r" b="b"/>
            <a:pathLst>
              <a:path h="2573">
                <a:moveTo>
                  <a:pt x="0" y="2573"/>
                </a:moveTo>
                <a:lnTo>
                  <a:pt x="0" y="0"/>
                </a:lnTo>
              </a:path>
            </a:pathLst>
          </a:custGeom>
          <a:noFill/>
          <a:ln w="1524">
            <a:solidFill>
              <a:srgbClr val="BFBFB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666" name="object 684"/>
          <p:cNvSpPr>
            <a:spLocks/>
          </p:cNvSpPr>
          <p:nvPr/>
        </p:nvSpPr>
        <p:spPr bwMode="auto">
          <a:xfrm>
            <a:off x="5196763" y="2339264"/>
            <a:ext cx="7198" cy="7197"/>
          </a:xfrm>
          <a:custGeom>
            <a:avLst/>
            <a:gdLst>
              <a:gd name="T0" fmla="*/ 7938 w 7725"/>
              <a:gd name="T1" fmla="*/ 7937 h 7720"/>
              <a:gd name="T2" fmla="*/ 0 w 7725"/>
              <a:gd name="T3" fmla="*/ 0 h 7720"/>
              <a:gd name="T4" fmla="*/ 0 60000 65536"/>
              <a:gd name="T5" fmla="*/ 0 60000 65536"/>
            </a:gdLst>
            <a:ahLst/>
            <a:cxnLst>
              <a:cxn ang="T4">
                <a:pos x="T0" y="T1"/>
              </a:cxn>
              <a:cxn ang="T5">
                <a:pos x="T2" y="T3"/>
              </a:cxn>
            </a:cxnLst>
            <a:rect l="0" t="0" r="r" b="b"/>
            <a:pathLst>
              <a:path w="7725" h="7720">
                <a:moveTo>
                  <a:pt x="7725" y="7720"/>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667" name="object 685"/>
          <p:cNvSpPr>
            <a:spLocks/>
          </p:cNvSpPr>
          <p:nvPr/>
        </p:nvSpPr>
        <p:spPr bwMode="auto">
          <a:xfrm>
            <a:off x="5196763" y="2346462"/>
            <a:ext cx="7198" cy="8637"/>
          </a:xfrm>
          <a:custGeom>
            <a:avLst/>
            <a:gdLst>
              <a:gd name="T0" fmla="*/ 0 w 7725"/>
              <a:gd name="T1" fmla="*/ 9525 h 10294"/>
              <a:gd name="T2" fmla="*/ 7938 w 7725"/>
              <a:gd name="T3" fmla="*/ 0 h 10294"/>
              <a:gd name="T4" fmla="*/ 0 60000 65536"/>
              <a:gd name="T5" fmla="*/ 0 60000 65536"/>
            </a:gdLst>
            <a:ahLst/>
            <a:cxnLst>
              <a:cxn ang="T4">
                <a:pos x="T0" y="T1"/>
              </a:cxn>
              <a:cxn ang="T5">
                <a:pos x="T2" y="T3"/>
              </a:cxn>
            </a:cxnLst>
            <a:rect l="0" t="0" r="r" b="b"/>
            <a:pathLst>
              <a:path w="7725" h="10294">
                <a:moveTo>
                  <a:pt x="0" y="10294"/>
                </a:moveTo>
                <a:lnTo>
                  <a:pt x="7725"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668" name="object 686"/>
          <p:cNvSpPr>
            <a:spLocks/>
          </p:cNvSpPr>
          <p:nvPr/>
        </p:nvSpPr>
        <p:spPr bwMode="auto">
          <a:xfrm>
            <a:off x="5641584" y="2182353"/>
            <a:ext cx="0" cy="47505"/>
          </a:xfrm>
          <a:custGeom>
            <a:avLst/>
            <a:gdLst>
              <a:gd name="T0" fmla="*/ 52388 h 54046"/>
              <a:gd name="T1" fmla="*/ 0 h 54046"/>
              <a:gd name="T2" fmla="*/ 0 60000 65536"/>
              <a:gd name="T3" fmla="*/ 0 60000 65536"/>
            </a:gdLst>
            <a:ahLst/>
            <a:cxnLst>
              <a:cxn ang="T2">
                <a:pos x="0" y="T0"/>
              </a:cxn>
              <a:cxn ang="T3">
                <a:pos x="0" y="T1"/>
              </a:cxn>
            </a:cxnLst>
            <a:rect l="0" t="0" r="r" b="b"/>
            <a:pathLst>
              <a:path h="54046">
                <a:moveTo>
                  <a:pt x="0" y="54046"/>
                </a:moveTo>
                <a:lnTo>
                  <a:pt x="0" y="0"/>
                </a:lnTo>
              </a:path>
            </a:pathLst>
          </a:custGeom>
          <a:noFill/>
          <a:ln w="1524">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669" name="object 687"/>
          <p:cNvSpPr>
            <a:spLocks/>
          </p:cNvSpPr>
          <p:nvPr/>
        </p:nvSpPr>
        <p:spPr bwMode="auto">
          <a:xfrm>
            <a:off x="5625748" y="2013926"/>
            <a:ext cx="0" cy="48945"/>
          </a:xfrm>
          <a:custGeom>
            <a:avLst/>
            <a:gdLst>
              <a:gd name="T0" fmla="*/ 53975 h 54046"/>
              <a:gd name="T1" fmla="*/ 0 h 54046"/>
              <a:gd name="T2" fmla="*/ 0 60000 65536"/>
              <a:gd name="T3" fmla="*/ 0 60000 65536"/>
            </a:gdLst>
            <a:ahLst/>
            <a:cxnLst>
              <a:cxn ang="T2">
                <a:pos x="0" y="T0"/>
              </a:cxn>
              <a:cxn ang="T3">
                <a:pos x="0" y="T1"/>
              </a:cxn>
            </a:cxnLst>
            <a:rect l="0" t="0" r="r" b="b"/>
            <a:pathLst>
              <a:path h="54046">
                <a:moveTo>
                  <a:pt x="0" y="54046"/>
                </a:moveTo>
                <a:lnTo>
                  <a:pt x="0" y="0"/>
                </a:lnTo>
              </a:path>
            </a:pathLst>
          </a:custGeom>
          <a:noFill/>
          <a:ln w="1524">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670" name="object 688"/>
          <p:cNvSpPr>
            <a:spLocks/>
          </p:cNvSpPr>
          <p:nvPr/>
        </p:nvSpPr>
        <p:spPr bwMode="auto">
          <a:xfrm>
            <a:off x="5617111" y="2013926"/>
            <a:ext cx="0" cy="48945"/>
          </a:xfrm>
          <a:custGeom>
            <a:avLst/>
            <a:gdLst>
              <a:gd name="T0" fmla="*/ 0 h 54046"/>
              <a:gd name="T1" fmla="*/ 53975 h 54046"/>
              <a:gd name="T2" fmla="*/ 0 60000 65536"/>
              <a:gd name="T3" fmla="*/ 0 60000 65536"/>
            </a:gdLst>
            <a:ahLst/>
            <a:cxnLst>
              <a:cxn ang="T2">
                <a:pos x="0" y="T0"/>
              </a:cxn>
              <a:cxn ang="T3">
                <a:pos x="0" y="T1"/>
              </a:cxn>
            </a:cxnLst>
            <a:rect l="0" t="0" r="r" b="b"/>
            <a:pathLst>
              <a:path h="54046">
                <a:moveTo>
                  <a:pt x="0" y="0"/>
                </a:moveTo>
                <a:lnTo>
                  <a:pt x="0" y="54046"/>
                </a:lnTo>
              </a:path>
            </a:pathLst>
          </a:custGeom>
          <a:noFill/>
          <a:ln w="1524">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671" name="object 689"/>
          <p:cNvSpPr>
            <a:spLocks/>
          </p:cNvSpPr>
          <p:nvPr/>
        </p:nvSpPr>
        <p:spPr bwMode="auto">
          <a:xfrm>
            <a:off x="5621430" y="2067189"/>
            <a:ext cx="11516" cy="0"/>
          </a:xfrm>
          <a:custGeom>
            <a:avLst/>
            <a:gdLst>
              <a:gd name="T0" fmla="*/ 12700 w 12875"/>
              <a:gd name="T1" fmla="*/ 0 w 12875"/>
              <a:gd name="T2" fmla="*/ 0 60000 65536"/>
              <a:gd name="T3" fmla="*/ 0 60000 65536"/>
            </a:gdLst>
            <a:ahLst/>
            <a:cxnLst>
              <a:cxn ang="T2">
                <a:pos x="T0" y="0"/>
              </a:cxn>
              <a:cxn ang="T3">
                <a:pos x="T1" y="0"/>
              </a:cxn>
            </a:cxnLst>
            <a:rect l="0" t="0" r="r" b="b"/>
            <a:pathLst>
              <a:path w="12875">
                <a:moveTo>
                  <a:pt x="12875" y="0"/>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672" name="object 690"/>
          <p:cNvSpPr>
            <a:spLocks/>
          </p:cNvSpPr>
          <p:nvPr/>
        </p:nvSpPr>
        <p:spPr bwMode="auto">
          <a:xfrm>
            <a:off x="5632946" y="2067189"/>
            <a:ext cx="0" cy="47505"/>
          </a:xfrm>
          <a:custGeom>
            <a:avLst/>
            <a:gdLst>
              <a:gd name="T0" fmla="*/ 52388 h 54046"/>
              <a:gd name="T1" fmla="*/ 0 h 54046"/>
              <a:gd name="T2" fmla="*/ 0 60000 65536"/>
              <a:gd name="T3" fmla="*/ 0 60000 65536"/>
            </a:gdLst>
            <a:ahLst/>
            <a:cxnLst>
              <a:cxn ang="T2">
                <a:pos x="0" y="T0"/>
              </a:cxn>
              <a:cxn ang="T3">
                <a:pos x="0" y="T1"/>
              </a:cxn>
            </a:cxnLst>
            <a:rect l="0" t="0" r="r" b="b"/>
            <a:pathLst>
              <a:path h="54046">
                <a:moveTo>
                  <a:pt x="0" y="54046"/>
                </a:moveTo>
                <a:lnTo>
                  <a:pt x="0" y="0"/>
                </a:lnTo>
              </a:path>
            </a:pathLst>
          </a:custGeom>
          <a:noFill/>
          <a:ln w="1524">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673" name="object 691"/>
          <p:cNvSpPr>
            <a:spLocks/>
          </p:cNvSpPr>
          <p:nvPr/>
        </p:nvSpPr>
        <p:spPr bwMode="auto">
          <a:xfrm>
            <a:off x="5621430" y="2114694"/>
            <a:ext cx="11516" cy="0"/>
          </a:xfrm>
          <a:custGeom>
            <a:avLst/>
            <a:gdLst>
              <a:gd name="T0" fmla="*/ 0 w 12875"/>
              <a:gd name="T1" fmla="*/ 12700 w 12875"/>
              <a:gd name="T2" fmla="*/ 0 60000 65536"/>
              <a:gd name="T3" fmla="*/ 0 60000 65536"/>
            </a:gdLst>
            <a:ahLst/>
            <a:cxnLst>
              <a:cxn ang="T2">
                <a:pos x="T0" y="0"/>
              </a:cxn>
              <a:cxn ang="T3">
                <a:pos x="T1" y="0"/>
              </a:cxn>
            </a:cxnLst>
            <a:rect l="0" t="0" r="r" b="b"/>
            <a:pathLst>
              <a:path w="12875">
                <a:moveTo>
                  <a:pt x="0" y="0"/>
                </a:moveTo>
                <a:lnTo>
                  <a:pt x="12875"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674" name="object 692"/>
          <p:cNvSpPr>
            <a:spLocks/>
          </p:cNvSpPr>
          <p:nvPr/>
        </p:nvSpPr>
        <p:spPr bwMode="auto">
          <a:xfrm>
            <a:off x="5621430" y="2067189"/>
            <a:ext cx="0" cy="47505"/>
          </a:xfrm>
          <a:custGeom>
            <a:avLst/>
            <a:gdLst>
              <a:gd name="T0" fmla="*/ 0 h 54046"/>
              <a:gd name="T1" fmla="*/ 52388 h 54046"/>
              <a:gd name="T2" fmla="*/ 0 60000 65536"/>
              <a:gd name="T3" fmla="*/ 0 60000 65536"/>
            </a:gdLst>
            <a:ahLst/>
            <a:cxnLst>
              <a:cxn ang="T2">
                <a:pos x="0" y="T0"/>
              </a:cxn>
              <a:cxn ang="T3">
                <a:pos x="0" y="T1"/>
              </a:cxn>
            </a:cxnLst>
            <a:rect l="0" t="0" r="r" b="b"/>
            <a:pathLst>
              <a:path h="54046">
                <a:moveTo>
                  <a:pt x="0" y="0"/>
                </a:moveTo>
                <a:lnTo>
                  <a:pt x="0" y="54046"/>
                </a:lnTo>
              </a:path>
            </a:pathLst>
          </a:custGeom>
          <a:noFill/>
          <a:ln w="1524">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675" name="object 693"/>
          <p:cNvSpPr>
            <a:spLocks/>
          </p:cNvSpPr>
          <p:nvPr/>
        </p:nvSpPr>
        <p:spPr bwMode="auto">
          <a:xfrm>
            <a:off x="5625748" y="2126211"/>
            <a:ext cx="11516" cy="0"/>
          </a:xfrm>
          <a:custGeom>
            <a:avLst/>
            <a:gdLst>
              <a:gd name="T0" fmla="*/ 12700 w 12875"/>
              <a:gd name="T1" fmla="*/ 0 w 12875"/>
              <a:gd name="T2" fmla="*/ 0 60000 65536"/>
              <a:gd name="T3" fmla="*/ 0 60000 65536"/>
            </a:gdLst>
            <a:ahLst/>
            <a:cxnLst>
              <a:cxn ang="T2">
                <a:pos x="T0" y="0"/>
              </a:cxn>
              <a:cxn ang="T3">
                <a:pos x="T1" y="0"/>
              </a:cxn>
            </a:cxnLst>
            <a:rect l="0" t="0" r="r" b="b"/>
            <a:pathLst>
              <a:path w="12875">
                <a:moveTo>
                  <a:pt x="12875" y="0"/>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676" name="object 694"/>
          <p:cNvSpPr>
            <a:spLocks/>
          </p:cNvSpPr>
          <p:nvPr/>
        </p:nvSpPr>
        <p:spPr bwMode="auto">
          <a:xfrm>
            <a:off x="5625748" y="2126211"/>
            <a:ext cx="0" cy="47505"/>
          </a:xfrm>
          <a:custGeom>
            <a:avLst/>
            <a:gdLst>
              <a:gd name="T0" fmla="*/ 0 h 54046"/>
              <a:gd name="T1" fmla="*/ 52387 h 54046"/>
              <a:gd name="T2" fmla="*/ 0 60000 65536"/>
              <a:gd name="T3" fmla="*/ 0 60000 65536"/>
            </a:gdLst>
            <a:ahLst/>
            <a:cxnLst>
              <a:cxn ang="T2">
                <a:pos x="0" y="T0"/>
              </a:cxn>
              <a:cxn ang="T3">
                <a:pos x="0" y="T1"/>
              </a:cxn>
            </a:cxnLst>
            <a:rect l="0" t="0" r="r" b="b"/>
            <a:pathLst>
              <a:path h="54046">
                <a:moveTo>
                  <a:pt x="0" y="0"/>
                </a:moveTo>
                <a:lnTo>
                  <a:pt x="0" y="54046"/>
                </a:lnTo>
              </a:path>
            </a:pathLst>
          </a:custGeom>
          <a:noFill/>
          <a:ln w="1524">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677" name="object 695"/>
          <p:cNvSpPr>
            <a:spLocks/>
          </p:cNvSpPr>
          <p:nvPr/>
        </p:nvSpPr>
        <p:spPr bwMode="auto">
          <a:xfrm>
            <a:off x="5621430" y="1954905"/>
            <a:ext cx="0" cy="48945"/>
          </a:xfrm>
          <a:custGeom>
            <a:avLst/>
            <a:gdLst>
              <a:gd name="T0" fmla="*/ 53975 h 54046"/>
              <a:gd name="T1" fmla="*/ 0 h 54046"/>
              <a:gd name="T2" fmla="*/ 0 60000 65536"/>
              <a:gd name="T3" fmla="*/ 0 60000 65536"/>
            </a:gdLst>
            <a:ahLst/>
            <a:cxnLst>
              <a:cxn ang="T2">
                <a:pos x="0" y="T0"/>
              </a:cxn>
              <a:cxn ang="T3">
                <a:pos x="0" y="T1"/>
              </a:cxn>
            </a:cxnLst>
            <a:rect l="0" t="0" r="r" b="b"/>
            <a:pathLst>
              <a:path h="54046">
                <a:moveTo>
                  <a:pt x="0" y="54046"/>
                </a:moveTo>
                <a:lnTo>
                  <a:pt x="0" y="0"/>
                </a:lnTo>
              </a:path>
            </a:pathLst>
          </a:custGeom>
          <a:noFill/>
          <a:ln w="1524">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678" name="object 696"/>
          <p:cNvSpPr>
            <a:spLocks/>
          </p:cNvSpPr>
          <p:nvPr/>
        </p:nvSpPr>
        <p:spPr bwMode="auto">
          <a:xfrm>
            <a:off x="5609914" y="1954905"/>
            <a:ext cx="0" cy="48945"/>
          </a:xfrm>
          <a:custGeom>
            <a:avLst/>
            <a:gdLst>
              <a:gd name="T0" fmla="*/ 0 h 54046"/>
              <a:gd name="T1" fmla="*/ 53975 h 54046"/>
              <a:gd name="T2" fmla="*/ 0 60000 65536"/>
              <a:gd name="T3" fmla="*/ 0 60000 65536"/>
            </a:gdLst>
            <a:ahLst/>
            <a:cxnLst>
              <a:cxn ang="T2">
                <a:pos x="0" y="T0"/>
              </a:cxn>
              <a:cxn ang="T3">
                <a:pos x="0" y="T1"/>
              </a:cxn>
            </a:cxnLst>
            <a:rect l="0" t="0" r="r" b="b"/>
            <a:pathLst>
              <a:path h="54046">
                <a:moveTo>
                  <a:pt x="0" y="0"/>
                </a:moveTo>
                <a:lnTo>
                  <a:pt x="0" y="54046"/>
                </a:lnTo>
              </a:path>
            </a:pathLst>
          </a:custGeom>
          <a:noFill/>
          <a:ln w="1524">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679" name="object 697"/>
          <p:cNvSpPr>
            <a:spLocks/>
          </p:cNvSpPr>
          <p:nvPr/>
        </p:nvSpPr>
        <p:spPr bwMode="auto">
          <a:xfrm>
            <a:off x="5634385" y="1950587"/>
            <a:ext cx="0" cy="342612"/>
          </a:xfrm>
          <a:custGeom>
            <a:avLst/>
            <a:gdLst>
              <a:gd name="T0" fmla="*/ 0 h 389913"/>
              <a:gd name="T1" fmla="*/ 377825 h 389913"/>
              <a:gd name="T2" fmla="*/ 0 60000 65536"/>
              <a:gd name="T3" fmla="*/ 0 60000 65536"/>
            </a:gdLst>
            <a:ahLst/>
            <a:cxnLst>
              <a:cxn ang="T2">
                <a:pos x="0" y="T0"/>
              </a:cxn>
              <a:cxn ang="T3">
                <a:pos x="0" y="T1"/>
              </a:cxn>
            </a:cxnLst>
            <a:rect l="0" t="0" r="r" b="b"/>
            <a:pathLst>
              <a:path h="389913">
                <a:moveTo>
                  <a:pt x="0" y="0"/>
                </a:moveTo>
                <a:lnTo>
                  <a:pt x="0" y="389913"/>
                </a:lnTo>
              </a:path>
            </a:pathLst>
          </a:custGeom>
          <a:noFill/>
          <a:ln w="1287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680" name="object 698"/>
          <p:cNvSpPr>
            <a:spLocks/>
          </p:cNvSpPr>
          <p:nvPr/>
        </p:nvSpPr>
        <p:spPr bwMode="auto">
          <a:xfrm>
            <a:off x="5632947" y="2241375"/>
            <a:ext cx="8637" cy="0"/>
          </a:xfrm>
          <a:custGeom>
            <a:avLst/>
            <a:gdLst>
              <a:gd name="T0" fmla="*/ 9525 w 10300"/>
              <a:gd name="T1" fmla="*/ 0 w 10300"/>
              <a:gd name="T2" fmla="*/ 0 60000 65536"/>
              <a:gd name="T3" fmla="*/ 0 60000 65536"/>
            </a:gdLst>
            <a:ahLst/>
            <a:cxnLst>
              <a:cxn ang="T2">
                <a:pos x="T0" y="0"/>
              </a:cxn>
              <a:cxn ang="T3">
                <a:pos x="T1" y="0"/>
              </a:cxn>
            </a:cxnLst>
            <a:rect l="0" t="0" r="r" b="b"/>
            <a:pathLst>
              <a:path w="10300">
                <a:moveTo>
                  <a:pt x="10300" y="0"/>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681" name="object 699"/>
          <p:cNvSpPr>
            <a:spLocks/>
          </p:cNvSpPr>
          <p:nvPr/>
        </p:nvSpPr>
        <p:spPr bwMode="auto">
          <a:xfrm>
            <a:off x="5637264" y="2126211"/>
            <a:ext cx="0" cy="162668"/>
          </a:xfrm>
          <a:custGeom>
            <a:avLst/>
            <a:gdLst>
              <a:gd name="T0" fmla="*/ 179387 h 185302"/>
              <a:gd name="T1" fmla="*/ 0 h 185302"/>
              <a:gd name="T2" fmla="*/ 0 60000 65536"/>
              <a:gd name="T3" fmla="*/ 0 60000 65536"/>
            </a:gdLst>
            <a:ahLst/>
            <a:cxnLst>
              <a:cxn ang="T2">
                <a:pos x="0" y="T0"/>
              </a:cxn>
              <a:cxn ang="T3">
                <a:pos x="0" y="T1"/>
              </a:cxn>
            </a:cxnLst>
            <a:rect l="0" t="0" r="r" b="b"/>
            <a:pathLst>
              <a:path h="185302">
                <a:moveTo>
                  <a:pt x="0" y="185302"/>
                </a:moveTo>
                <a:lnTo>
                  <a:pt x="0" y="0"/>
                </a:lnTo>
              </a:path>
            </a:pathLst>
          </a:custGeom>
          <a:noFill/>
          <a:ln w="10300">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682" name="object 700"/>
          <p:cNvSpPr>
            <a:spLocks/>
          </p:cNvSpPr>
          <p:nvPr/>
        </p:nvSpPr>
        <p:spPr bwMode="auto">
          <a:xfrm>
            <a:off x="5632946" y="2241375"/>
            <a:ext cx="0" cy="47505"/>
          </a:xfrm>
          <a:custGeom>
            <a:avLst/>
            <a:gdLst>
              <a:gd name="T0" fmla="*/ 0 h 54046"/>
              <a:gd name="T1" fmla="*/ 52387 h 54046"/>
              <a:gd name="T2" fmla="*/ 0 60000 65536"/>
              <a:gd name="T3" fmla="*/ 0 60000 65536"/>
            </a:gdLst>
            <a:ahLst/>
            <a:cxnLst>
              <a:cxn ang="T2">
                <a:pos x="0" y="T0"/>
              </a:cxn>
              <a:cxn ang="T3">
                <a:pos x="0" y="T1"/>
              </a:cxn>
            </a:cxnLst>
            <a:rect l="0" t="0" r="r" b="b"/>
            <a:pathLst>
              <a:path h="54046">
                <a:moveTo>
                  <a:pt x="0" y="0"/>
                </a:moveTo>
                <a:lnTo>
                  <a:pt x="0" y="54046"/>
                </a:lnTo>
              </a:path>
            </a:pathLst>
          </a:custGeom>
          <a:noFill/>
          <a:ln w="1524">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683" name="object 701"/>
          <p:cNvSpPr>
            <a:spLocks/>
          </p:cNvSpPr>
          <p:nvPr/>
        </p:nvSpPr>
        <p:spPr bwMode="auto">
          <a:xfrm>
            <a:off x="5607034" y="2159320"/>
            <a:ext cx="148273" cy="77736"/>
          </a:xfrm>
          <a:custGeom>
            <a:avLst/>
            <a:gdLst>
              <a:gd name="T0" fmla="*/ 2519 w 167373"/>
              <a:gd name="T1" fmla="*/ 45381 h 87515"/>
              <a:gd name="T2" fmla="*/ 7543 w 167373"/>
              <a:gd name="T3" fmla="*/ 55471 h 87515"/>
              <a:gd name="T4" fmla="*/ 15098 w 167373"/>
              <a:gd name="T5" fmla="*/ 63034 h 87515"/>
              <a:gd name="T6" fmla="*/ 22642 w 167373"/>
              <a:gd name="T7" fmla="*/ 63034 h 87515"/>
              <a:gd name="T8" fmla="*/ 37742 w 167373"/>
              <a:gd name="T9" fmla="*/ 60509 h 87515"/>
              <a:gd name="T10" fmla="*/ 52829 w 167373"/>
              <a:gd name="T11" fmla="*/ 57983 h 87515"/>
              <a:gd name="T12" fmla="*/ 75472 w 167373"/>
              <a:gd name="T13" fmla="*/ 57983 h 87515"/>
              <a:gd name="T14" fmla="*/ 95596 w 167373"/>
              <a:gd name="T15" fmla="*/ 55471 h 87515"/>
              <a:gd name="T16" fmla="*/ 105658 w 167373"/>
              <a:gd name="T17" fmla="*/ 55471 h 87515"/>
              <a:gd name="T18" fmla="*/ 120758 w 167373"/>
              <a:gd name="T19" fmla="*/ 57983 h 87515"/>
              <a:gd name="T20" fmla="*/ 133326 w 167373"/>
              <a:gd name="T21" fmla="*/ 63034 h 87515"/>
              <a:gd name="T22" fmla="*/ 143387 w 167373"/>
              <a:gd name="T23" fmla="*/ 65547 h 87515"/>
              <a:gd name="T24" fmla="*/ 153450 w 167373"/>
              <a:gd name="T25" fmla="*/ 73110 h 87515"/>
              <a:gd name="T26" fmla="*/ 161005 w 167373"/>
              <a:gd name="T27" fmla="*/ 80674 h 87515"/>
              <a:gd name="T28" fmla="*/ 163512 w 167373"/>
              <a:gd name="T29" fmla="*/ 85725 h 87515"/>
              <a:gd name="T30" fmla="*/ 163512 w 167373"/>
              <a:gd name="T31" fmla="*/ 27742 h 87515"/>
              <a:gd name="T32" fmla="*/ 153450 w 167373"/>
              <a:gd name="T33" fmla="*/ 20178 h 87515"/>
              <a:gd name="T34" fmla="*/ 140881 w 167373"/>
              <a:gd name="T35" fmla="*/ 12614 h 87515"/>
              <a:gd name="T36" fmla="*/ 128300 w 167373"/>
              <a:gd name="T37" fmla="*/ 7563 h 87515"/>
              <a:gd name="T38" fmla="*/ 115720 w 167373"/>
              <a:gd name="T39" fmla="*/ 5051 h 87515"/>
              <a:gd name="T40" fmla="*/ 100621 w 167373"/>
              <a:gd name="T41" fmla="*/ 2525 h 87515"/>
              <a:gd name="T42" fmla="*/ 83015 w 167373"/>
              <a:gd name="T43" fmla="*/ 0 h 87515"/>
              <a:gd name="T44" fmla="*/ 55347 w 167373"/>
              <a:gd name="T45" fmla="*/ 0 h 87515"/>
              <a:gd name="T46" fmla="*/ 37742 w 167373"/>
              <a:gd name="T47" fmla="*/ 2525 h 87515"/>
              <a:gd name="T48" fmla="*/ 20124 w 167373"/>
              <a:gd name="T49" fmla="*/ 7563 h 87515"/>
              <a:gd name="T50" fmla="*/ 10061 w 167373"/>
              <a:gd name="T51" fmla="*/ 10088 h 87515"/>
              <a:gd name="T52" fmla="*/ 5037 w 167373"/>
              <a:gd name="T53" fmla="*/ 12614 h 87515"/>
              <a:gd name="T54" fmla="*/ 0 w 167373"/>
              <a:gd name="T55" fmla="*/ 20178 h 87515"/>
              <a:gd name="T56" fmla="*/ 0 w 167373"/>
              <a:gd name="T57" fmla="*/ 35305 h 87515"/>
              <a:gd name="T58" fmla="*/ 2519 w 167373"/>
              <a:gd name="T59" fmla="*/ 45381 h 87515"/>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167373" h="87515">
                <a:moveTo>
                  <a:pt x="2578" y="46329"/>
                </a:moveTo>
                <a:lnTo>
                  <a:pt x="7721" y="56629"/>
                </a:lnTo>
                <a:lnTo>
                  <a:pt x="15455" y="64350"/>
                </a:lnTo>
                <a:lnTo>
                  <a:pt x="23177" y="64350"/>
                </a:lnTo>
                <a:lnTo>
                  <a:pt x="38633" y="61772"/>
                </a:lnTo>
                <a:lnTo>
                  <a:pt x="54076" y="59194"/>
                </a:lnTo>
                <a:lnTo>
                  <a:pt x="77254" y="59194"/>
                </a:lnTo>
                <a:lnTo>
                  <a:pt x="97853" y="56629"/>
                </a:lnTo>
                <a:lnTo>
                  <a:pt x="108153" y="56629"/>
                </a:lnTo>
                <a:lnTo>
                  <a:pt x="123609" y="59194"/>
                </a:lnTo>
                <a:lnTo>
                  <a:pt x="136474" y="64350"/>
                </a:lnTo>
                <a:lnTo>
                  <a:pt x="146773" y="66916"/>
                </a:lnTo>
                <a:lnTo>
                  <a:pt x="157073" y="74637"/>
                </a:lnTo>
                <a:lnTo>
                  <a:pt x="164807" y="82359"/>
                </a:lnTo>
                <a:lnTo>
                  <a:pt x="167373" y="87515"/>
                </a:lnTo>
                <a:lnTo>
                  <a:pt x="167373" y="28321"/>
                </a:lnTo>
                <a:lnTo>
                  <a:pt x="157073" y="20599"/>
                </a:lnTo>
                <a:lnTo>
                  <a:pt x="144208" y="12877"/>
                </a:lnTo>
                <a:lnTo>
                  <a:pt x="131330" y="7721"/>
                </a:lnTo>
                <a:lnTo>
                  <a:pt x="118452" y="5156"/>
                </a:lnTo>
                <a:lnTo>
                  <a:pt x="102997" y="2578"/>
                </a:lnTo>
                <a:lnTo>
                  <a:pt x="84975" y="0"/>
                </a:lnTo>
                <a:lnTo>
                  <a:pt x="56654" y="0"/>
                </a:lnTo>
                <a:lnTo>
                  <a:pt x="38633" y="2578"/>
                </a:lnTo>
                <a:lnTo>
                  <a:pt x="20599" y="7721"/>
                </a:lnTo>
                <a:lnTo>
                  <a:pt x="10299" y="10299"/>
                </a:lnTo>
                <a:lnTo>
                  <a:pt x="5156" y="12877"/>
                </a:lnTo>
                <a:lnTo>
                  <a:pt x="0" y="20599"/>
                </a:lnTo>
                <a:lnTo>
                  <a:pt x="0" y="36042"/>
                </a:lnTo>
                <a:lnTo>
                  <a:pt x="2578" y="46329"/>
                </a:lnTo>
                <a:close/>
              </a:path>
            </a:pathLst>
          </a:custGeom>
          <a:solidFill>
            <a:srgbClr val="5E5E5E"/>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2684" name="object 702"/>
          <p:cNvSpPr>
            <a:spLocks/>
          </p:cNvSpPr>
          <p:nvPr/>
        </p:nvSpPr>
        <p:spPr bwMode="auto">
          <a:xfrm>
            <a:off x="5755307" y="2237056"/>
            <a:ext cx="0" cy="7198"/>
          </a:xfrm>
          <a:custGeom>
            <a:avLst/>
            <a:gdLst>
              <a:gd name="T0" fmla="*/ 0 h 7720"/>
              <a:gd name="T1" fmla="*/ 7938 h 7720"/>
              <a:gd name="T2" fmla="*/ 0 60000 65536"/>
              <a:gd name="T3" fmla="*/ 0 60000 65536"/>
            </a:gdLst>
            <a:ahLst/>
            <a:cxnLst>
              <a:cxn ang="T2">
                <a:pos x="0" y="T0"/>
              </a:cxn>
              <a:cxn ang="T3">
                <a:pos x="0" y="T1"/>
              </a:cxn>
            </a:cxnLst>
            <a:rect l="0" t="0" r="r" b="b"/>
            <a:pathLst>
              <a:path h="7720">
                <a:moveTo>
                  <a:pt x="0" y="0"/>
                </a:moveTo>
                <a:lnTo>
                  <a:pt x="0" y="7720"/>
                </a:lnTo>
              </a:path>
            </a:pathLst>
          </a:custGeom>
          <a:noFill/>
          <a:ln w="1524">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685" name="object 703"/>
          <p:cNvSpPr>
            <a:spLocks/>
          </p:cNvSpPr>
          <p:nvPr/>
        </p:nvSpPr>
        <p:spPr bwMode="auto">
          <a:xfrm>
            <a:off x="5752429" y="2232737"/>
            <a:ext cx="2879" cy="4318"/>
          </a:xfrm>
          <a:custGeom>
            <a:avLst/>
            <a:gdLst>
              <a:gd name="T0" fmla="*/ 0 w 2575"/>
              <a:gd name="T1" fmla="*/ 0 h 5147"/>
              <a:gd name="T2" fmla="*/ 3175 w 2575"/>
              <a:gd name="T3" fmla="*/ 4762 h 5147"/>
              <a:gd name="T4" fmla="*/ 0 60000 65536"/>
              <a:gd name="T5" fmla="*/ 0 60000 65536"/>
            </a:gdLst>
            <a:ahLst/>
            <a:cxnLst>
              <a:cxn ang="T4">
                <a:pos x="T0" y="T1"/>
              </a:cxn>
              <a:cxn ang="T5">
                <a:pos x="T2" y="T3"/>
              </a:cxn>
            </a:cxnLst>
            <a:rect l="0" t="0" r="r" b="b"/>
            <a:pathLst>
              <a:path w="2575" h="5147">
                <a:moveTo>
                  <a:pt x="0" y="0"/>
                </a:moveTo>
                <a:lnTo>
                  <a:pt x="2575" y="5147"/>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686" name="object 704"/>
          <p:cNvSpPr>
            <a:spLocks/>
          </p:cNvSpPr>
          <p:nvPr/>
        </p:nvSpPr>
        <p:spPr bwMode="auto">
          <a:xfrm>
            <a:off x="5746670" y="2225539"/>
            <a:ext cx="5758" cy="7198"/>
          </a:xfrm>
          <a:custGeom>
            <a:avLst/>
            <a:gdLst>
              <a:gd name="T0" fmla="*/ 0 w 7725"/>
              <a:gd name="T1" fmla="*/ 0 h 7720"/>
              <a:gd name="T2" fmla="*/ 6350 w 7725"/>
              <a:gd name="T3" fmla="*/ 7938 h 7720"/>
              <a:gd name="T4" fmla="*/ 0 60000 65536"/>
              <a:gd name="T5" fmla="*/ 0 60000 65536"/>
            </a:gdLst>
            <a:ahLst/>
            <a:cxnLst>
              <a:cxn ang="T4">
                <a:pos x="T0" y="T1"/>
              </a:cxn>
              <a:cxn ang="T5">
                <a:pos x="T2" y="T3"/>
              </a:cxn>
            </a:cxnLst>
            <a:rect l="0" t="0" r="r" b="b"/>
            <a:pathLst>
              <a:path w="7725" h="7720">
                <a:moveTo>
                  <a:pt x="0" y="0"/>
                </a:moveTo>
                <a:lnTo>
                  <a:pt x="7725" y="772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687" name="object 705"/>
          <p:cNvSpPr>
            <a:spLocks/>
          </p:cNvSpPr>
          <p:nvPr/>
        </p:nvSpPr>
        <p:spPr bwMode="auto">
          <a:xfrm>
            <a:off x="5736594" y="2218342"/>
            <a:ext cx="10076" cy="7197"/>
          </a:xfrm>
          <a:custGeom>
            <a:avLst/>
            <a:gdLst>
              <a:gd name="T0" fmla="*/ 0 w 10300"/>
              <a:gd name="T1" fmla="*/ 0 h 7720"/>
              <a:gd name="T2" fmla="*/ 11112 w 10300"/>
              <a:gd name="T3" fmla="*/ 7937 h 7720"/>
              <a:gd name="T4" fmla="*/ 0 60000 65536"/>
              <a:gd name="T5" fmla="*/ 0 60000 65536"/>
            </a:gdLst>
            <a:ahLst/>
            <a:cxnLst>
              <a:cxn ang="T4">
                <a:pos x="T0" y="T1"/>
              </a:cxn>
              <a:cxn ang="T5">
                <a:pos x="T2" y="T3"/>
              </a:cxn>
            </a:cxnLst>
            <a:rect l="0" t="0" r="r" b="b"/>
            <a:pathLst>
              <a:path w="10300" h="7720">
                <a:moveTo>
                  <a:pt x="0" y="0"/>
                </a:moveTo>
                <a:lnTo>
                  <a:pt x="10300" y="772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688" name="object 706"/>
          <p:cNvSpPr>
            <a:spLocks/>
          </p:cNvSpPr>
          <p:nvPr/>
        </p:nvSpPr>
        <p:spPr bwMode="auto">
          <a:xfrm>
            <a:off x="5727957" y="2216902"/>
            <a:ext cx="8637" cy="1440"/>
          </a:xfrm>
          <a:custGeom>
            <a:avLst/>
            <a:gdLst>
              <a:gd name="T0" fmla="*/ 0 w 10300"/>
              <a:gd name="T1" fmla="*/ 0 h 2573"/>
              <a:gd name="T2" fmla="*/ 9525 w 10300"/>
              <a:gd name="T3" fmla="*/ 1588 h 2573"/>
              <a:gd name="T4" fmla="*/ 0 60000 65536"/>
              <a:gd name="T5" fmla="*/ 0 60000 65536"/>
            </a:gdLst>
            <a:ahLst/>
            <a:cxnLst>
              <a:cxn ang="T4">
                <a:pos x="T0" y="T1"/>
              </a:cxn>
              <a:cxn ang="T5">
                <a:pos x="T2" y="T3"/>
              </a:cxn>
            </a:cxnLst>
            <a:rect l="0" t="0" r="r" b="b"/>
            <a:pathLst>
              <a:path w="10300" h="2573">
                <a:moveTo>
                  <a:pt x="0" y="0"/>
                </a:moveTo>
                <a:lnTo>
                  <a:pt x="10300" y="2573"/>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689" name="object 707"/>
          <p:cNvSpPr>
            <a:spLocks/>
          </p:cNvSpPr>
          <p:nvPr/>
        </p:nvSpPr>
        <p:spPr bwMode="auto">
          <a:xfrm>
            <a:off x="5716440" y="2212584"/>
            <a:ext cx="11516" cy="4318"/>
          </a:xfrm>
          <a:custGeom>
            <a:avLst/>
            <a:gdLst>
              <a:gd name="T0" fmla="*/ 0 w 12875"/>
              <a:gd name="T1" fmla="*/ 0 h 5147"/>
              <a:gd name="T2" fmla="*/ 12700 w 12875"/>
              <a:gd name="T3" fmla="*/ 4762 h 5147"/>
              <a:gd name="T4" fmla="*/ 0 60000 65536"/>
              <a:gd name="T5" fmla="*/ 0 60000 65536"/>
            </a:gdLst>
            <a:ahLst/>
            <a:cxnLst>
              <a:cxn ang="T4">
                <a:pos x="T0" y="T1"/>
              </a:cxn>
              <a:cxn ang="T5">
                <a:pos x="T2" y="T3"/>
              </a:cxn>
            </a:cxnLst>
            <a:rect l="0" t="0" r="r" b="b"/>
            <a:pathLst>
              <a:path w="12875" h="5147">
                <a:moveTo>
                  <a:pt x="0" y="0"/>
                </a:moveTo>
                <a:lnTo>
                  <a:pt x="12875" y="5147"/>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690" name="object 708"/>
          <p:cNvSpPr>
            <a:spLocks/>
          </p:cNvSpPr>
          <p:nvPr/>
        </p:nvSpPr>
        <p:spPr bwMode="auto">
          <a:xfrm>
            <a:off x="5703484" y="2209705"/>
            <a:ext cx="12956" cy="2879"/>
          </a:xfrm>
          <a:custGeom>
            <a:avLst/>
            <a:gdLst>
              <a:gd name="T0" fmla="*/ 0 w 15450"/>
              <a:gd name="T1" fmla="*/ 0 h 2573"/>
              <a:gd name="T2" fmla="*/ 14288 w 15450"/>
              <a:gd name="T3" fmla="*/ 3175 h 2573"/>
              <a:gd name="T4" fmla="*/ 0 60000 65536"/>
              <a:gd name="T5" fmla="*/ 0 60000 65536"/>
            </a:gdLst>
            <a:ahLst/>
            <a:cxnLst>
              <a:cxn ang="T4">
                <a:pos x="T0" y="T1"/>
              </a:cxn>
              <a:cxn ang="T5">
                <a:pos x="T2" y="T3"/>
              </a:cxn>
            </a:cxnLst>
            <a:rect l="0" t="0" r="r" b="b"/>
            <a:pathLst>
              <a:path w="15450" h="2573">
                <a:moveTo>
                  <a:pt x="0" y="0"/>
                </a:moveTo>
                <a:lnTo>
                  <a:pt x="15450" y="2573"/>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691" name="object 709"/>
          <p:cNvSpPr>
            <a:spLocks/>
          </p:cNvSpPr>
          <p:nvPr/>
        </p:nvSpPr>
        <p:spPr bwMode="auto">
          <a:xfrm>
            <a:off x="5693407" y="2209704"/>
            <a:ext cx="10076" cy="0"/>
          </a:xfrm>
          <a:custGeom>
            <a:avLst/>
            <a:gdLst>
              <a:gd name="T0" fmla="*/ 0 w 10300"/>
              <a:gd name="T1" fmla="*/ 11112 w 10300"/>
              <a:gd name="T2" fmla="*/ 0 60000 65536"/>
              <a:gd name="T3" fmla="*/ 0 60000 65536"/>
            </a:gdLst>
            <a:ahLst/>
            <a:cxnLst>
              <a:cxn ang="T2">
                <a:pos x="T0" y="0"/>
              </a:cxn>
              <a:cxn ang="T3">
                <a:pos x="T1" y="0"/>
              </a:cxn>
            </a:cxnLst>
            <a:rect l="0" t="0" r="r" b="b"/>
            <a:pathLst>
              <a:path w="10300">
                <a:moveTo>
                  <a:pt x="0" y="0"/>
                </a:moveTo>
                <a:lnTo>
                  <a:pt x="1030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692" name="object 710"/>
          <p:cNvSpPr>
            <a:spLocks/>
          </p:cNvSpPr>
          <p:nvPr/>
        </p:nvSpPr>
        <p:spPr bwMode="auto">
          <a:xfrm>
            <a:off x="5676132" y="2209705"/>
            <a:ext cx="17275" cy="2879"/>
          </a:xfrm>
          <a:custGeom>
            <a:avLst/>
            <a:gdLst>
              <a:gd name="T0" fmla="*/ 0 w 20600"/>
              <a:gd name="T1" fmla="*/ 3175 h 2573"/>
              <a:gd name="T2" fmla="*/ 19050 w 20600"/>
              <a:gd name="T3" fmla="*/ 0 h 2573"/>
              <a:gd name="T4" fmla="*/ 0 60000 65536"/>
              <a:gd name="T5" fmla="*/ 0 60000 65536"/>
            </a:gdLst>
            <a:ahLst/>
            <a:cxnLst>
              <a:cxn ang="T4">
                <a:pos x="T0" y="T1"/>
              </a:cxn>
              <a:cxn ang="T5">
                <a:pos x="T2" y="T3"/>
              </a:cxn>
            </a:cxnLst>
            <a:rect l="0" t="0" r="r" b="b"/>
            <a:pathLst>
              <a:path w="20600" h="2573">
                <a:moveTo>
                  <a:pt x="0" y="2573"/>
                </a:moveTo>
                <a:lnTo>
                  <a:pt x="2060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693" name="object 711"/>
          <p:cNvSpPr>
            <a:spLocks/>
          </p:cNvSpPr>
          <p:nvPr/>
        </p:nvSpPr>
        <p:spPr bwMode="auto">
          <a:xfrm>
            <a:off x="5655979" y="2212584"/>
            <a:ext cx="20154" cy="0"/>
          </a:xfrm>
          <a:custGeom>
            <a:avLst/>
            <a:gdLst>
              <a:gd name="T0" fmla="*/ 0 w 23175"/>
              <a:gd name="T1" fmla="*/ 22225 w 23175"/>
              <a:gd name="T2" fmla="*/ 0 60000 65536"/>
              <a:gd name="T3" fmla="*/ 0 60000 65536"/>
            </a:gdLst>
            <a:ahLst/>
            <a:cxnLst>
              <a:cxn ang="T2">
                <a:pos x="T0" y="0"/>
              </a:cxn>
              <a:cxn ang="T3">
                <a:pos x="T1" y="0"/>
              </a:cxn>
            </a:cxnLst>
            <a:rect l="0" t="0" r="r" b="b"/>
            <a:pathLst>
              <a:path w="23175">
                <a:moveTo>
                  <a:pt x="0" y="0"/>
                </a:moveTo>
                <a:lnTo>
                  <a:pt x="23175"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694" name="object 712"/>
          <p:cNvSpPr>
            <a:spLocks/>
          </p:cNvSpPr>
          <p:nvPr/>
        </p:nvSpPr>
        <p:spPr bwMode="auto">
          <a:xfrm>
            <a:off x="5641584" y="2212584"/>
            <a:ext cx="14395" cy="1439"/>
          </a:xfrm>
          <a:custGeom>
            <a:avLst/>
            <a:gdLst>
              <a:gd name="T0" fmla="*/ 0 w 15450"/>
              <a:gd name="T1" fmla="*/ 1587 h 2573"/>
              <a:gd name="T2" fmla="*/ 15875 w 15450"/>
              <a:gd name="T3" fmla="*/ 0 h 2573"/>
              <a:gd name="T4" fmla="*/ 0 60000 65536"/>
              <a:gd name="T5" fmla="*/ 0 60000 65536"/>
            </a:gdLst>
            <a:ahLst/>
            <a:cxnLst>
              <a:cxn ang="T4">
                <a:pos x="T0" y="T1"/>
              </a:cxn>
              <a:cxn ang="T5">
                <a:pos x="T2" y="T3"/>
              </a:cxn>
            </a:cxnLst>
            <a:rect l="0" t="0" r="r" b="b"/>
            <a:pathLst>
              <a:path w="15450" h="2573">
                <a:moveTo>
                  <a:pt x="0" y="2573"/>
                </a:moveTo>
                <a:lnTo>
                  <a:pt x="1545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695" name="object 713"/>
          <p:cNvSpPr>
            <a:spLocks/>
          </p:cNvSpPr>
          <p:nvPr/>
        </p:nvSpPr>
        <p:spPr bwMode="auto">
          <a:xfrm>
            <a:off x="5628627" y="2214023"/>
            <a:ext cx="12956" cy="2879"/>
          </a:xfrm>
          <a:custGeom>
            <a:avLst/>
            <a:gdLst>
              <a:gd name="T0" fmla="*/ 0 w 15450"/>
              <a:gd name="T1" fmla="*/ 3175 h 2573"/>
              <a:gd name="T2" fmla="*/ 14288 w 15450"/>
              <a:gd name="T3" fmla="*/ 0 h 2573"/>
              <a:gd name="T4" fmla="*/ 0 60000 65536"/>
              <a:gd name="T5" fmla="*/ 0 60000 65536"/>
            </a:gdLst>
            <a:ahLst/>
            <a:cxnLst>
              <a:cxn ang="T4">
                <a:pos x="T0" y="T1"/>
              </a:cxn>
              <a:cxn ang="T5">
                <a:pos x="T2" y="T3"/>
              </a:cxn>
            </a:cxnLst>
            <a:rect l="0" t="0" r="r" b="b"/>
            <a:pathLst>
              <a:path w="15450" h="2573">
                <a:moveTo>
                  <a:pt x="0" y="2573"/>
                </a:moveTo>
                <a:lnTo>
                  <a:pt x="1545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696" name="object 714"/>
          <p:cNvSpPr>
            <a:spLocks/>
          </p:cNvSpPr>
          <p:nvPr/>
        </p:nvSpPr>
        <p:spPr bwMode="auto">
          <a:xfrm>
            <a:off x="5614232" y="2209705"/>
            <a:ext cx="7198" cy="7197"/>
          </a:xfrm>
          <a:custGeom>
            <a:avLst/>
            <a:gdLst>
              <a:gd name="T0" fmla="*/ 0 w 7725"/>
              <a:gd name="T1" fmla="*/ 0 h 7720"/>
              <a:gd name="T2" fmla="*/ 7938 w 7725"/>
              <a:gd name="T3" fmla="*/ 7937 h 7720"/>
              <a:gd name="T4" fmla="*/ 0 60000 65536"/>
              <a:gd name="T5" fmla="*/ 0 60000 65536"/>
            </a:gdLst>
            <a:ahLst/>
            <a:cxnLst>
              <a:cxn ang="T4">
                <a:pos x="T0" y="T1"/>
              </a:cxn>
              <a:cxn ang="T5">
                <a:pos x="T2" y="T3"/>
              </a:cxn>
            </a:cxnLst>
            <a:rect l="0" t="0" r="r" b="b"/>
            <a:pathLst>
              <a:path w="7725" h="7720">
                <a:moveTo>
                  <a:pt x="0" y="0"/>
                </a:moveTo>
                <a:lnTo>
                  <a:pt x="7725" y="772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697" name="object 715"/>
          <p:cNvSpPr>
            <a:spLocks/>
          </p:cNvSpPr>
          <p:nvPr/>
        </p:nvSpPr>
        <p:spPr bwMode="auto">
          <a:xfrm>
            <a:off x="5609914" y="2201068"/>
            <a:ext cx="4318" cy="8637"/>
          </a:xfrm>
          <a:custGeom>
            <a:avLst/>
            <a:gdLst>
              <a:gd name="T0" fmla="*/ 0 w 5150"/>
              <a:gd name="T1" fmla="*/ 0 h 10294"/>
              <a:gd name="T2" fmla="*/ 4762 w 5150"/>
              <a:gd name="T3" fmla="*/ 9525 h 10294"/>
              <a:gd name="T4" fmla="*/ 0 60000 65536"/>
              <a:gd name="T5" fmla="*/ 0 60000 65536"/>
            </a:gdLst>
            <a:ahLst/>
            <a:cxnLst>
              <a:cxn ang="T4">
                <a:pos x="T0" y="T1"/>
              </a:cxn>
              <a:cxn ang="T5">
                <a:pos x="T2" y="T3"/>
              </a:cxn>
            </a:cxnLst>
            <a:rect l="0" t="0" r="r" b="b"/>
            <a:pathLst>
              <a:path w="5150" h="10294">
                <a:moveTo>
                  <a:pt x="0" y="0"/>
                </a:moveTo>
                <a:lnTo>
                  <a:pt x="5150" y="10294"/>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698" name="object 716"/>
          <p:cNvSpPr>
            <a:spLocks/>
          </p:cNvSpPr>
          <p:nvPr/>
        </p:nvSpPr>
        <p:spPr bwMode="auto">
          <a:xfrm>
            <a:off x="5607035" y="2190991"/>
            <a:ext cx="2879" cy="10077"/>
          </a:xfrm>
          <a:custGeom>
            <a:avLst/>
            <a:gdLst>
              <a:gd name="T0" fmla="*/ 0 w 2575"/>
              <a:gd name="T1" fmla="*/ 0 h 10294"/>
              <a:gd name="T2" fmla="*/ 3175 w 2575"/>
              <a:gd name="T3" fmla="*/ 11113 h 10294"/>
              <a:gd name="T4" fmla="*/ 0 60000 65536"/>
              <a:gd name="T5" fmla="*/ 0 60000 65536"/>
            </a:gdLst>
            <a:ahLst/>
            <a:cxnLst>
              <a:cxn ang="T4">
                <a:pos x="T0" y="T1"/>
              </a:cxn>
              <a:cxn ang="T5">
                <a:pos x="T2" y="T3"/>
              </a:cxn>
            </a:cxnLst>
            <a:rect l="0" t="0" r="r" b="b"/>
            <a:pathLst>
              <a:path w="2575" h="10294">
                <a:moveTo>
                  <a:pt x="0" y="0"/>
                </a:moveTo>
                <a:lnTo>
                  <a:pt x="2575" y="10294"/>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699" name="object 717"/>
          <p:cNvSpPr>
            <a:spLocks/>
          </p:cNvSpPr>
          <p:nvPr/>
        </p:nvSpPr>
        <p:spPr bwMode="auto">
          <a:xfrm>
            <a:off x="5607034" y="2178035"/>
            <a:ext cx="0" cy="12955"/>
          </a:xfrm>
          <a:custGeom>
            <a:avLst/>
            <a:gdLst>
              <a:gd name="T0" fmla="*/ 0 h 15441"/>
              <a:gd name="T1" fmla="*/ 14287 h 15441"/>
              <a:gd name="T2" fmla="*/ 0 60000 65536"/>
              <a:gd name="T3" fmla="*/ 0 60000 65536"/>
            </a:gdLst>
            <a:ahLst/>
            <a:cxnLst>
              <a:cxn ang="T2">
                <a:pos x="0" y="T0"/>
              </a:cxn>
              <a:cxn ang="T3">
                <a:pos x="0" y="T1"/>
              </a:cxn>
            </a:cxnLst>
            <a:rect l="0" t="0" r="r" b="b"/>
            <a:pathLst>
              <a:path h="15441">
                <a:moveTo>
                  <a:pt x="0" y="0"/>
                </a:moveTo>
                <a:lnTo>
                  <a:pt x="0" y="15441"/>
                </a:lnTo>
              </a:path>
            </a:pathLst>
          </a:custGeom>
          <a:noFill/>
          <a:ln w="1524">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700" name="object 718"/>
          <p:cNvSpPr>
            <a:spLocks/>
          </p:cNvSpPr>
          <p:nvPr/>
        </p:nvSpPr>
        <p:spPr bwMode="auto">
          <a:xfrm>
            <a:off x="5607035" y="2170836"/>
            <a:ext cx="5758" cy="7198"/>
          </a:xfrm>
          <a:custGeom>
            <a:avLst/>
            <a:gdLst>
              <a:gd name="T0" fmla="*/ 6350 w 5150"/>
              <a:gd name="T1" fmla="*/ 0 h 7720"/>
              <a:gd name="T2" fmla="*/ 0 w 5150"/>
              <a:gd name="T3" fmla="*/ 7938 h 7720"/>
              <a:gd name="T4" fmla="*/ 0 60000 65536"/>
              <a:gd name="T5" fmla="*/ 0 60000 65536"/>
            </a:gdLst>
            <a:ahLst/>
            <a:cxnLst>
              <a:cxn ang="T4">
                <a:pos x="T0" y="T1"/>
              </a:cxn>
              <a:cxn ang="T5">
                <a:pos x="T2" y="T3"/>
              </a:cxn>
            </a:cxnLst>
            <a:rect l="0" t="0" r="r" b="b"/>
            <a:pathLst>
              <a:path w="5150" h="7720">
                <a:moveTo>
                  <a:pt x="5150" y="0"/>
                </a:moveTo>
                <a:lnTo>
                  <a:pt x="0" y="772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701" name="object 719"/>
          <p:cNvSpPr>
            <a:spLocks/>
          </p:cNvSpPr>
          <p:nvPr/>
        </p:nvSpPr>
        <p:spPr bwMode="auto">
          <a:xfrm>
            <a:off x="5612793" y="2169398"/>
            <a:ext cx="4318" cy="1439"/>
          </a:xfrm>
          <a:custGeom>
            <a:avLst/>
            <a:gdLst>
              <a:gd name="T0" fmla="*/ 4762 w 5150"/>
              <a:gd name="T1" fmla="*/ 0 h 2573"/>
              <a:gd name="T2" fmla="*/ 0 w 5150"/>
              <a:gd name="T3" fmla="*/ 1587 h 2573"/>
              <a:gd name="T4" fmla="*/ 0 60000 65536"/>
              <a:gd name="T5" fmla="*/ 0 60000 65536"/>
            </a:gdLst>
            <a:ahLst/>
            <a:cxnLst>
              <a:cxn ang="T4">
                <a:pos x="T0" y="T1"/>
              </a:cxn>
              <a:cxn ang="T5">
                <a:pos x="T2" y="T3"/>
              </a:cxn>
            </a:cxnLst>
            <a:rect l="0" t="0" r="r" b="b"/>
            <a:pathLst>
              <a:path w="5150" h="2573">
                <a:moveTo>
                  <a:pt x="5150" y="0"/>
                </a:moveTo>
                <a:lnTo>
                  <a:pt x="0" y="2573"/>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702" name="object 720"/>
          <p:cNvSpPr>
            <a:spLocks/>
          </p:cNvSpPr>
          <p:nvPr/>
        </p:nvSpPr>
        <p:spPr bwMode="auto">
          <a:xfrm>
            <a:off x="5617111" y="2166519"/>
            <a:ext cx="8637" cy="2879"/>
          </a:xfrm>
          <a:custGeom>
            <a:avLst/>
            <a:gdLst>
              <a:gd name="T0" fmla="*/ 9525 w 10300"/>
              <a:gd name="T1" fmla="*/ 0 h 2573"/>
              <a:gd name="T2" fmla="*/ 0 w 10300"/>
              <a:gd name="T3" fmla="*/ 3175 h 2573"/>
              <a:gd name="T4" fmla="*/ 0 60000 65536"/>
              <a:gd name="T5" fmla="*/ 0 60000 65536"/>
            </a:gdLst>
            <a:ahLst/>
            <a:cxnLst>
              <a:cxn ang="T4">
                <a:pos x="T0" y="T1"/>
              </a:cxn>
              <a:cxn ang="T5">
                <a:pos x="T2" y="T3"/>
              </a:cxn>
            </a:cxnLst>
            <a:rect l="0" t="0" r="r" b="b"/>
            <a:pathLst>
              <a:path w="10300" h="2573">
                <a:moveTo>
                  <a:pt x="10300" y="0"/>
                </a:moveTo>
                <a:lnTo>
                  <a:pt x="0" y="2573"/>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703" name="object 721"/>
          <p:cNvSpPr>
            <a:spLocks/>
          </p:cNvSpPr>
          <p:nvPr/>
        </p:nvSpPr>
        <p:spPr bwMode="auto">
          <a:xfrm>
            <a:off x="5625749" y="2162199"/>
            <a:ext cx="15835" cy="4319"/>
          </a:xfrm>
          <a:custGeom>
            <a:avLst/>
            <a:gdLst>
              <a:gd name="T0" fmla="*/ 17463 w 18025"/>
              <a:gd name="T1" fmla="*/ 0 h 5147"/>
              <a:gd name="T2" fmla="*/ 0 w 18025"/>
              <a:gd name="T3" fmla="*/ 4763 h 5147"/>
              <a:gd name="T4" fmla="*/ 0 60000 65536"/>
              <a:gd name="T5" fmla="*/ 0 60000 65536"/>
            </a:gdLst>
            <a:ahLst/>
            <a:cxnLst>
              <a:cxn ang="T4">
                <a:pos x="T0" y="T1"/>
              </a:cxn>
              <a:cxn ang="T5">
                <a:pos x="T2" y="T3"/>
              </a:cxn>
            </a:cxnLst>
            <a:rect l="0" t="0" r="r" b="b"/>
            <a:pathLst>
              <a:path w="18025" h="5147">
                <a:moveTo>
                  <a:pt x="18025" y="0"/>
                </a:moveTo>
                <a:lnTo>
                  <a:pt x="0" y="5147"/>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704" name="object 722"/>
          <p:cNvSpPr>
            <a:spLocks/>
          </p:cNvSpPr>
          <p:nvPr/>
        </p:nvSpPr>
        <p:spPr bwMode="auto">
          <a:xfrm>
            <a:off x="5641583" y="2159320"/>
            <a:ext cx="15835" cy="2879"/>
          </a:xfrm>
          <a:custGeom>
            <a:avLst/>
            <a:gdLst>
              <a:gd name="T0" fmla="*/ 17462 w 18025"/>
              <a:gd name="T1" fmla="*/ 0 h 2573"/>
              <a:gd name="T2" fmla="*/ 0 w 18025"/>
              <a:gd name="T3" fmla="*/ 3175 h 2573"/>
              <a:gd name="T4" fmla="*/ 0 60000 65536"/>
              <a:gd name="T5" fmla="*/ 0 60000 65536"/>
            </a:gdLst>
            <a:ahLst/>
            <a:cxnLst>
              <a:cxn ang="T4">
                <a:pos x="T0" y="T1"/>
              </a:cxn>
              <a:cxn ang="T5">
                <a:pos x="T2" y="T3"/>
              </a:cxn>
            </a:cxnLst>
            <a:rect l="0" t="0" r="r" b="b"/>
            <a:pathLst>
              <a:path w="18025" h="2573">
                <a:moveTo>
                  <a:pt x="18025" y="0"/>
                </a:moveTo>
                <a:lnTo>
                  <a:pt x="0" y="2573"/>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705" name="object 723"/>
          <p:cNvSpPr>
            <a:spLocks/>
          </p:cNvSpPr>
          <p:nvPr/>
        </p:nvSpPr>
        <p:spPr bwMode="auto">
          <a:xfrm>
            <a:off x="5657419" y="2159320"/>
            <a:ext cx="14395" cy="0"/>
          </a:xfrm>
          <a:custGeom>
            <a:avLst/>
            <a:gdLst>
              <a:gd name="T0" fmla="*/ 15875 w 15450"/>
              <a:gd name="T1" fmla="*/ 0 w 15450"/>
              <a:gd name="T2" fmla="*/ 0 60000 65536"/>
              <a:gd name="T3" fmla="*/ 0 60000 65536"/>
            </a:gdLst>
            <a:ahLst/>
            <a:cxnLst>
              <a:cxn ang="T2">
                <a:pos x="T0" y="0"/>
              </a:cxn>
              <a:cxn ang="T3">
                <a:pos x="T1" y="0"/>
              </a:cxn>
            </a:cxnLst>
            <a:rect l="0" t="0" r="r" b="b"/>
            <a:pathLst>
              <a:path w="15450">
                <a:moveTo>
                  <a:pt x="15450" y="0"/>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706" name="object 724"/>
          <p:cNvSpPr>
            <a:spLocks/>
          </p:cNvSpPr>
          <p:nvPr/>
        </p:nvSpPr>
        <p:spPr bwMode="auto">
          <a:xfrm>
            <a:off x="5671814" y="2159320"/>
            <a:ext cx="10077" cy="0"/>
          </a:xfrm>
          <a:custGeom>
            <a:avLst/>
            <a:gdLst>
              <a:gd name="T0" fmla="*/ 11113 w 12875"/>
              <a:gd name="T1" fmla="*/ 0 w 12875"/>
              <a:gd name="T2" fmla="*/ 0 60000 65536"/>
              <a:gd name="T3" fmla="*/ 0 60000 65536"/>
            </a:gdLst>
            <a:ahLst/>
            <a:cxnLst>
              <a:cxn ang="T2">
                <a:pos x="T0" y="0"/>
              </a:cxn>
              <a:cxn ang="T3">
                <a:pos x="T1" y="0"/>
              </a:cxn>
            </a:cxnLst>
            <a:rect l="0" t="0" r="r" b="b"/>
            <a:pathLst>
              <a:path w="12875">
                <a:moveTo>
                  <a:pt x="12875" y="0"/>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707" name="object 725"/>
          <p:cNvSpPr>
            <a:spLocks/>
          </p:cNvSpPr>
          <p:nvPr/>
        </p:nvSpPr>
        <p:spPr bwMode="auto">
          <a:xfrm>
            <a:off x="5681891" y="2159320"/>
            <a:ext cx="15835" cy="2879"/>
          </a:xfrm>
          <a:custGeom>
            <a:avLst/>
            <a:gdLst>
              <a:gd name="T0" fmla="*/ 17462 w 18025"/>
              <a:gd name="T1" fmla="*/ 3175 h 2573"/>
              <a:gd name="T2" fmla="*/ 0 w 18025"/>
              <a:gd name="T3" fmla="*/ 0 h 2573"/>
              <a:gd name="T4" fmla="*/ 0 60000 65536"/>
              <a:gd name="T5" fmla="*/ 0 60000 65536"/>
            </a:gdLst>
            <a:ahLst/>
            <a:cxnLst>
              <a:cxn ang="T4">
                <a:pos x="T0" y="T1"/>
              </a:cxn>
              <a:cxn ang="T5">
                <a:pos x="T2" y="T3"/>
              </a:cxn>
            </a:cxnLst>
            <a:rect l="0" t="0" r="r" b="b"/>
            <a:pathLst>
              <a:path w="18025" h="2573">
                <a:moveTo>
                  <a:pt x="18025" y="2573"/>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708" name="object 726"/>
          <p:cNvSpPr>
            <a:spLocks/>
          </p:cNvSpPr>
          <p:nvPr/>
        </p:nvSpPr>
        <p:spPr bwMode="auto">
          <a:xfrm>
            <a:off x="5697726" y="2162199"/>
            <a:ext cx="14395" cy="1440"/>
          </a:xfrm>
          <a:custGeom>
            <a:avLst/>
            <a:gdLst>
              <a:gd name="T0" fmla="*/ 15875 w 15450"/>
              <a:gd name="T1" fmla="*/ 1588 h 2573"/>
              <a:gd name="T2" fmla="*/ 0 w 15450"/>
              <a:gd name="T3" fmla="*/ 0 h 2573"/>
              <a:gd name="T4" fmla="*/ 0 60000 65536"/>
              <a:gd name="T5" fmla="*/ 0 60000 65536"/>
            </a:gdLst>
            <a:ahLst/>
            <a:cxnLst>
              <a:cxn ang="T4">
                <a:pos x="T0" y="T1"/>
              </a:cxn>
              <a:cxn ang="T5">
                <a:pos x="T2" y="T3"/>
              </a:cxn>
            </a:cxnLst>
            <a:rect l="0" t="0" r="r" b="b"/>
            <a:pathLst>
              <a:path w="15450" h="2573">
                <a:moveTo>
                  <a:pt x="15450" y="2573"/>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709" name="object 727"/>
          <p:cNvSpPr>
            <a:spLocks/>
          </p:cNvSpPr>
          <p:nvPr/>
        </p:nvSpPr>
        <p:spPr bwMode="auto">
          <a:xfrm>
            <a:off x="5712121" y="2163639"/>
            <a:ext cx="11516" cy="2879"/>
          </a:xfrm>
          <a:custGeom>
            <a:avLst/>
            <a:gdLst>
              <a:gd name="T0" fmla="*/ 12700 w 12875"/>
              <a:gd name="T1" fmla="*/ 3175 h 2573"/>
              <a:gd name="T2" fmla="*/ 0 w 12875"/>
              <a:gd name="T3" fmla="*/ 0 h 2573"/>
              <a:gd name="T4" fmla="*/ 0 60000 65536"/>
              <a:gd name="T5" fmla="*/ 0 60000 65536"/>
            </a:gdLst>
            <a:ahLst/>
            <a:cxnLst>
              <a:cxn ang="T4">
                <a:pos x="T0" y="T1"/>
              </a:cxn>
              <a:cxn ang="T5">
                <a:pos x="T2" y="T3"/>
              </a:cxn>
            </a:cxnLst>
            <a:rect l="0" t="0" r="r" b="b"/>
            <a:pathLst>
              <a:path w="12875" h="2573">
                <a:moveTo>
                  <a:pt x="12875" y="2573"/>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710" name="object 728"/>
          <p:cNvSpPr>
            <a:spLocks/>
          </p:cNvSpPr>
          <p:nvPr/>
        </p:nvSpPr>
        <p:spPr bwMode="auto">
          <a:xfrm>
            <a:off x="5723637" y="2166518"/>
            <a:ext cx="11516" cy="4318"/>
          </a:xfrm>
          <a:custGeom>
            <a:avLst/>
            <a:gdLst>
              <a:gd name="T0" fmla="*/ 12700 w 12875"/>
              <a:gd name="T1" fmla="*/ 4762 h 5147"/>
              <a:gd name="T2" fmla="*/ 0 w 12875"/>
              <a:gd name="T3" fmla="*/ 0 h 5147"/>
              <a:gd name="T4" fmla="*/ 0 60000 65536"/>
              <a:gd name="T5" fmla="*/ 0 60000 65536"/>
            </a:gdLst>
            <a:ahLst/>
            <a:cxnLst>
              <a:cxn ang="T4">
                <a:pos x="T0" y="T1"/>
              </a:cxn>
              <a:cxn ang="T5">
                <a:pos x="T2" y="T3"/>
              </a:cxn>
            </a:cxnLst>
            <a:rect l="0" t="0" r="r" b="b"/>
            <a:pathLst>
              <a:path w="12875" h="5147">
                <a:moveTo>
                  <a:pt x="12875" y="5147"/>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711" name="object 729"/>
          <p:cNvSpPr>
            <a:spLocks/>
          </p:cNvSpPr>
          <p:nvPr/>
        </p:nvSpPr>
        <p:spPr bwMode="auto">
          <a:xfrm>
            <a:off x="5735154" y="2170836"/>
            <a:ext cx="11516" cy="7198"/>
          </a:xfrm>
          <a:custGeom>
            <a:avLst/>
            <a:gdLst>
              <a:gd name="T0" fmla="*/ 12700 w 12875"/>
              <a:gd name="T1" fmla="*/ 7938 h 7720"/>
              <a:gd name="T2" fmla="*/ 0 w 12875"/>
              <a:gd name="T3" fmla="*/ 0 h 7720"/>
              <a:gd name="T4" fmla="*/ 0 60000 65536"/>
              <a:gd name="T5" fmla="*/ 0 60000 65536"/>
            </a:gdLst>
            <a:ahLst/>
            <a:cxnLst>
              <a:cxn ang="T4">
                <a:pos x="T0" y="T1"/>
              </a:cxn>
              <a:cxn ang="T5">
                <a:pos x="T2" y="T3"/>
              </a:cxn>
            </a:cxnLst>
            <a:rect l="0" t="0" r="r" b="b"/>
            <a:pathLst>
              <a:path w="12875" h="7720">
                <a:moveTo>
                  <a:pt x="12875" y="7720"/>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712" name="object 730"/>
          <p:cNvSpPr>
            <a:spLocks/>
          </p:cNvSpPr>
          <p:nvPr/>
        </p:nvSpPr>
        <p:spPr bwMode="auto">
          <a:xfrm>
            <a:off x="5746671" y="2178035"/>
            <a:ext cx="8637" cy="7197"/>
          </a:xfrm>
          <a:custGeom>
            <a:avLst/>
            <a:gdLst>
              <a:gd name="T0" fmla="*/ 9525 w 10300"/>
              <a:gd name="T1" fmla="*/ 7937 h 7720"/>
              <a:gd name="T2" fmla="*/ 0 w 10300"/>
              <a:gd name="T3" fmla="*/ 0 h 7720"/>
              <a:gd name="T4" fmla="*/ 0 60000 65536"/>
              <a:gd name="T5" fmla="*/ 0 60000 65536"/>
            </a:gdLst>
            <a:ahLst/>
            <a:cxnLst>
              <a:cxn ang="T4">
                <a:pos x="T0" y="T1"/>
              </a:cxn>
              <a:cxn ang="T5">
                <a:pos x="T2" y="T3"/>
              </a:cxn>
            </a:cxnLst>
            <a:rect l="0" t="0" r="r" b="b"/>
            <a:pathLst>
              <a:path w="10300" h="7720">
                <a:moveTo>
                  <a:pt x="10300" y="7720"/>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713" name="object 731"/>
          <p:cNvSpPr>
            <a:spLocks/>
          </p:cNvSpPr>
          <p:nvPr/>
        </p:nvSpPr>
        <p:spPr bwMode="auto">
          <a:xfrm>
            <a:off x="5755307" y="2185232"/>
            <a:ext cx="0" cy="59022"/>
          </a:xfrm>
          <a:custGeom>
            <a:avLst/>
            <a:gdLst>
              <a:gd name="T0" fmla="*/ 65088 h 66914"/>
              <a:gd name="T1" fmla="*/ 0 h 66914"/>
              <a:gd name="T2" fmla="*/ 0 60000 65536"/>
              <a:gd name="T3" fmla="*/ 0 60000 65536"/>
            </a:gdLst>
            <a:ahLst/>
            <a:cxnLst>
              <a:cxn ang="T2">
                <a:pos x="0" y="T0"/>
              </a:cxn>
              <a:cxn ang="T3">
                <a:pos x="0" y="T1"/>
              </a:cxn>
            </a:cxnLst>
            <a:rect l="0" t="0" r="r" b="b"/>
            <a:pathLst>
              <a:path h="66914">
                <a:moveTo>
                  <a:pt x="0" y="66914"/>
                </a:moveTo>
                <a:lnTo>
                  <a:pt x="0" y="0"/>
                </a:lnTo>
              </a:path>
            </a:pathLst>
          </a:custGeom>
          <a:noFill/>
          <a:ln w="1524">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714" name="object 732"/>
          <p:cNvSpPr>
            <a:spLocks/>
          </p:cNvSpPr>
          <p:nvPr/>
        </p:nvSpPr>
        <p:spPr bwMode="auto">
          <a:xfrm>
            <a:off x="5542255" y="1944828"/>
            <a:ext cx="4319" cy="17275"/>
          </a:xfrm>
          <a:custGeom>
            <a:avLst/>
            <a:gdLst>
              <a:gd name="T0" fmla="*/ 2382 w 5156"/>
              <a:gd name="T1" fmla="*/ 4759 h 20586"/>
              <a:gd name="T2" fmla="*/ 2382 w 5156"/>
              <a:gd name="T3" fmla="*/ 19050 h 20586"/>
              <a:gd name="T4" fmla="*/ 4763 w 5156"/>
              <a:gd name="T5" fmla="*/ 19050 h 20586"/>
              <a:gd name="T6" fmla="*/ 4763 w 5156"/>
              <a:gd name="T7" fmla="*/ 0 h 20586"/>
              <a:gd name="T8" fmla="*/ 0 w 5156"/>
              <a:gd name="T9" fmla="*/ 0 h 20586"/>
              <a:gd name="T10" fmla="*/ 0 w 5156"/>
              <a:gd name="T11" fmla="*/ 4759 h 20586"/>
              <a:gd name="T12" fmla="*/ 2382 w 5156"/>
              <a:gd name="T13" fmla="*/ 4759 h 2058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156" h="20586">
                <a:moveTo>
                  <a:pt x="2578" y="5143"/>
                </a:moveTo>
                <a:lnTo>
                  <a:pt x="2578" y="20586"/>
                </a:lnTo>
                <a:lnTo>
                  <a:pt x="5156" y="20586"/>
                </a:lnTo>
                <a:lnTo>
                  <a:pt x="5156" y="0"/>
                </a:lnTo>
                <a:lnTo>
                  <a:pt x="0" y="0"/>
                </a:lnTo>
                <a:lnTo>
                  <a:pt x="0" y="5143"/>
                </a:lnTo>
                <a:lnTo>
                  <a:pt x="2578" y="514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2715" name="object 733"/>
          <p:cNvSpPr>
            <a:spLocks/>
          </p:cNvSpPr>
          <p:nvPr/>
        </p:nvSpPr>
        <p:spPr bwMode="auto">
          <a:xfrm>
            <a:off x="5548013" y="1944828"/>
            <a:ext cx="11516" cy="17275"/>
          </a:xfrm>
          <a:custGeom>
            <a:avLst/>
            <a:gdLst>
              <a:gd name="T0" fmla="*/ 2543 w 12877"/>
              <a:gd name="T1" fmla="*/ 19050 h 20586"/>
              <a:gd name="T2" fmla="*/ 7628 w 12877"/>
              <a:gd name="T3" fmla="*/ 19050 h 20586"/>
              <a:gd name="T4" fmla="*/ 12700 w 12877"/>
              <a:gd name="T5" fmla="*/ 16664 h 20586"/>
              <a:gd name="T6" fmla="*/ 12700 w 12877"/>
              <a:gd name="T7" fmla="*/ 2374 h 20586"/>
              <a:gd name="T8" fmla="*/ 7628 w 12877"/>
              <a:gd name="T9" fmla="*/ 0 h 20586"/>
              <a:gd name="T10" fmla="*/ 2543 w 12877"/>
              <a:gd name="T11" fmla="*/ 0 h 20586"/>
              <a:gd name="T12" fmla="*/ 0 w 12877"/>
              <a:gd name="T13" fmla="*/ 2374 h 20586"/>
              <a:gd name="T14" fmla="*/ 0 w 12877"/>
              <a:gd name="T15" fmla="*/ 9519 h 20586"/>
              <a:gd name="T16" fmla="*/ 2543 w 12877"/>
              <a:gd name="T17" fmla="*/ 11905 h 20586"/>
              <a:gd name="T18" fmla="*/ 7628 w 12877"/>
              <a:gd name="T19" fmla="*/ 11905 h 20586"/>
              <a:gd name="T20" fmla="*/ 5085 w 12877"/>
              <a:gd name="T21" fmla="*/ 7145 h 20586"/>
              <a:gd name="T22" fmla="*/ 5085 w 12877"/>
              <a:gd name="T23" fmla="*/ 2374 h 20586"/>
              <a:gd name="T24" fmla="*/ 7628 w 12877"/>
              <a:gd name="T25" fmla="*/ 2374 h 20586"/>
              <a:gd name="T26" fmla="*/ 7628 w 12877"/>
              <a:gd name="T27" fmla="*/ 7145 h 20586"/>
              <a:gd name="T28" fmla="*/ 5085 w 12877"/>
              <a:gd name="T29" fmla="*/ 7145 h 20586"/>
              <a:gd name="T30" fmla="*/ 7628 w 12877"/>
              <a:gd name="T31" fmla="*/ 11905 h 20586"/>
              <a:gd name="T32" fmla="*/ 7628 w 12877"/>
              <a:gd name="T33" fmla="*/ 14291 h 20586"/>
              <a:gd name="T34" fmla="*/ 0 w 12877"/>
              <a:gd name="T35" fmla="*/ 14291 h 20586"/>
              <a:gd name="T36" fmla="*/ 0 w 12877"/>
              <a:gd name="T37" fmla="*/ 16664 h 20586"/>
              <a:gd name="T38" fmla="*/ 2543 w 12877"/>
              <a:gd name="T39" fmla="*/ 19050 h 2058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12877" h="20586">
                <a:moveTo>
                  <a:pt x="2578" y="20586"/>
                </a:moveTo>
                <a:lnTo>
                  <a:pt x="7734" y="20586"/>
                </a:lnTo>
                <a:lnTo>
                  <a:pt x="12877" y="18008"/>
                </a:lnTo>
                <a:lnTo>
                  <a:pt x="12877" y="2565"/>
                </a:lnTo>
                <a:lnTo>
                  <a:pt x="7734" y="0"/>
                </a:lnTo>
                <a:lnTo>
                  <a:pt x="2578" y="0"/>
                </a:lnTo>
                <a:lnTo>
                  <a:pt x="0" y="2565"/>
                </a:lnTo>
                <a:lnTo>
                  <a:pt x="0" y="10287"/>
                </a:lnTo>
                <a:lnTo>
                  <a:pt x="2578" y="12865"/>
                </a:lnTo>
                <a:lnTo>
                  <a:pt x="7734" y="12865"/>
                </a:lnTo>
                <a:lnTo>
                  <a:pt x="5156" y="7721"/>
                </a:lnTo>
                <a:lnTo>
                  <a:pt x="5156" y="2565"/>
                </a:lnTo>
                <a:lnTo>
                  <a:pt x="7734" y="2565"/>
                </a:lnTo>
                <a:lnTo>
                  <a:pt x="7734" y="7721"/>
                </a:lnTo>
                <a:lnTo>
                  <a:pt x="5156" y="7721"/>
                </a:lnTo>
                <a:lnTo>
                  <a:pt x="7734" y="12865"/>
                </a:lnTo>
                <a:lnTo>
                  <a:pt x="7734" y="15443"/>
                </a:lnTo>
                <a:lnTo>
                  <a:pt x="0" y="15443"/>
                </a:lnTo>
                <a:lnTo>
                  <a:pt x="0" y="18008"/>
                </a:lnTo>
                <a:lnTo>
                  <a:pt x="2578" y="2058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2716" name="object 734"/>
          <p:cNvSpPr>
            <a:spLocks/>
          </p:cNvSpPr>
          <p:nvPr/>
        </p:nvSpPr>
        <p:spPr bwMode="auto">
          <a:xfrm>
            <a:off x="5562409" y="1944828"/>
            <a:ext cx="8637" cy="17275"/>
          </a:xfrm>
          <a:custGeom>
            <a:avLst/>
            <a:gdLst>
              <a:gd name="T0" fmla="*/ 2384 w 10299"/>
              <a:gd name="T1" fmla="*/ 19050 h 20586"/>
              <a:gd name="T2" fmla="*/ 7141 w 10299"/>
              <a:gd name="T3" fmla="*/ 19050 h 20586"/>
              <a:gd name="T4" fmla="*/ 9525 w 10299"/>
              <a:gd name="T5" fmla="*/ 16664 h 20586"/>
              <a:gd name="T6" fmla="*/ 9525 w 10299"/>
              <a:gd name="T7" fmla="*/ 2374 h 20586"/>
              <a:gd name="T8" fmla="*/ 7141 w 10299"/>
              <a:gd name="T9" fmla="*/ 0 h 20586"/>
              <a:gd name="T10" fmla="*/ 2384 w 10299"/>
              <a:gd name="T11" fmla="*/ 0 h 20586"/>
              <a:gd name="T12" fmla="*/ 7141 w 10299"/>
              <a:gd name="T13" fmla="*/ 2374 h 20586"/>
              <a:gd name="T14" fmla="*/ 7141 w 10299"/>
              <a:gd name="T15" fmla="*/ 7145 h 20586"/>
              <a:gd name="T16" fmla="*/ 2384 w 10299"/>
              <a:gd name="T17" fmla="*/ 7145 h 20586"/>
              <a:gd name="T18" fmla="*/ 2384 w 10299"/>
              <a:gd name="T19" fmla="*/ 0 h 20586"/>
              <a:gd name="T20" fmla="*/ 0 w 10299"/>
              <a:gd name="T21" fmla="*/ 2374 h 20586"/>
              <a:gd name="T22" fmla="*/ 0 w 10299"/>
              <a:gd name="T23" fmla="*/ 9519 h 20586"/>
              <a:gd name="T24" fmla="*/ 2384 w 10299"/>
              <a:gd name="T25" fmla="*/ 11905 h 20586"/>
              <a:gd name="T26" fmla="*/ 7141 w 10299"/>
              <a:gd name="T27" fmla="*/ 11905 h 20586"/>
              <a:gd name="T28" fmla="*/ 7141 w 10299"/>
              <a:gd name="T29" fmla="*/ 14291 h 20586"/>
              <a:gd name="T30" fmla="*/ 0 w 10299"/>
              <a:gd name="T31" fmla="*/ 14291 h 20586"/>
              <a:gd name="T32" fmla="*/ 0 w 10299"/>
              <a:gd name="T33" fmla="*/ 16664 h 20586"/>
              <a:gd name="T34" fmla="*/ 2384 w 10299"/>
              <a:gd name="T35" fmla="*/ 19050 h 20586"/>
              <a:gd name="T36" fmla="*/ 2384 w 10299"/>
              <a:gd name="T37" fmla="*/ 0 h 20586"/>
              <a:gd name="T38" fmla="*/ 2384 w 10299"/>
              <a:gd name="T39" fmla="*/ 7145 h 20586"/>
              <a:gd name="T40" fmla="*/ 2384 w 10299"/>
              <a:gd name="T41" fmla="*/ 2374 h 20586"/>
              <a:gd name="T42" fmla="*/ 7141 w 10299"/>
              <a:gd name="T43" fmla="*/ 2374 h 20586"/>
              <a:gd name="T44" fmla="*/ 2384 w 10299"/>
              <a:gd name="T45" fmla="*/ 0 h 2058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10299" h="20586">
                <a:moveTo>
                  <a:pt x="2578" y="20586"/>
                </a:moveTo>
                <a:lnTo>
                  <a:pt x="7721" y="20586"/>
                </a:lnTo>
                <a:lnTo>
                  <a:pt x="10299" y="18008"/>
                </a:lnTo>
                <a:lnTo>
                  <a:pt x="10299" y="2565"/>
                </a:lnTo>
                <a:lnTo>
                  <a:pt x="7721" y="0"/>
                </a:lnTo>
                <a:lnTo>
                  <a:pt x="2578" y="0"/>
                </a:lnTo>
                <a:lnTo>
                  <a:pt x="7721" y="2565"/>
                </a:lnTo>
                <a:lnTo>
                  <a:pt x="7721" y="7721"/>
                </a:lnTo>
                <a:lnTo>
                  <a:pt x="2578" y="7721"/>
                </a:lnTo>
                <a:lnTo>
                  <a:pt x="2578" y="0"/>
                </a:lnTo>
                <a:lnTo>
                  <a:pt x="0" y="2565"/>
                </a:lnTo>
                <a:lnTo>
                  <a:pt x="0" y="10287"/>
                </a:lnTo>
                <a:lnTo>
                  <a:pt x="2578" y="12865"/>
                </a:lnTo>
                <a:lnTo>
                  <a:pt x="7721" y="12865"/>
                </a:lnTo>
                <a:lnTo>
                  <a:pt x="7721" y="15443"/>
                </a:lnTo>
                <a:lnTo>
                  <a:pt x="0" y="15443"/>
                </a:lnTo>
                <a:lnTo>
                  <a:pt x="0" y="18008"/>
                </a:lnTo>
                <a:lnTo>
                  <a:pt x="2578" y="20586"/>
                </a:lnTo>
                <a:close/>
              </a:path>
              <a:path w="10299" h="20586">
                <a:moveTo>
                  <a:pt x="2578" y="0"/>
                </a:moveTo>
                <a:lnTo>
                  <a:pt x="2578" y="7721"/>
                </a:lnTo>
                <a:lnTo>
                  <a:pt x="2578" y="2565"/>
                </a:lnTo>
                <a:lnTo>
                  <a:pt x="7721" y="2565"/>
                </a:lnTo>
                <a:lnTo>
                  <a:pt x="257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2717" name="object 735"/>
          <p:cNvSpPr>
            <a:spLocks/>
          </p:cNvSpPr>
          <p:nvPr/>
        </p:nvSpPr>
        <p:spPr bwMode="auto">
          <a:xfrm>
            <a:off x="5573925" y="1944828"/>
            <a:ext cx="11516" cy="17275"/>
          </a:xfrm>
          <a:custGeom>
            <a:avLst/>
            <a:gdLst>
              <a:gd name="T0" fmla="*/ 0 w 12877"/>
              <a:gd name="T1" fmla="*/ 19050 h 20586"/>
              <a:gd name="T2" fmla="*/ 12700 w 12877"/>
              <a:gd name="T3" fmla="*/ 19050 h 20586"/>
              <a:gd name="T4" fmla="*/ 12700 w 12877"/>
              <a:gd name="T5" fmla="*/ 14291 h 20586"/>
              <a:gd name="T6" fmla="*/ 5072 w 12877"/>
              <a:gd name="T7" fmla="*/ 14291 h 20586"/>
              <a:gd name="T8" fmla="*/ 12700 w 12877"/>
              <a:gd name="T9" fmla="*/ 7145 h 20586"/>
              <a:gd name="T10" fmla="*/ 12700 w 12877"/>
              <a:gd name="T11" fmla="*/ 2374 h 20586"/>
              <a:gd name="T12" fmla="*/ 7615 w 12877"/>
              <a:gd name="T13" fmla="*/ 0 h 20586"/>
              <a:gd name="T14" fmla="*/ 2543 w 12877"/>
              <a:gd name="T15" fmla="*/ 0 h 20586"/>
              <a:gd name="T16" fmla="*/ 0 w 12877"/>
              <a:gd name="T17" fmla="*/ 2374 h 20586"/>
              <a:gd name="T18" fmla="*/ 0 w 12877"/>
              <a:gd name="T19" fmla="*/ 4759 h 20586"/>
              <a:gd name="T20" fmla="*/ 7615 w 12877"/>
              <a:gd name="T21" fmla="*/ 4759 h 20586"/>
              <a:gd name="T22" fmla="*/ 7615 w 12877"/>
              <a:gd name="T23" fmla="*/ 7145 h 20586"/>
              <a:gd name="T24" fmla="*/ 0 w 12877"/>
              <a:gd name="T25" fmla="*/ 14291 h 20586"/>
              <a:gd name="T26" fmla="*/ 0 w 12877"/>
              <a:gd name="T27" fmla="*/ 19050 h 2058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2877" h="20586">
                <a:moveTo>
                  <a:pt x="0" y="20586"/>
                </a:moveTo>
                <a:lnTo>
                  <a:pt x="12877" y="20586"/>
                </a:lnTo>
                <a:lnTo>
                  <a:pt x="12877" y="15443"/>
                </a:lnTo>
                <a:lnTo>
                  <a:pt x="5143" y="15443"/>
                </a:lnTo>
                <a:lnTo>
                  <a:pt x="12877" y="7721"/>
                </a:lnTo>
                <a:lnTo>
                  <a:pt x="12877" y="2565"/>
                </a:lnTo>
                <a:lnTo>
                  <a:pt x="7721" y="0"/>
                </a:lnTo>
                <a:lnTo>
                  <a:pt x="2578" y="0"/>
                </a:lnTo>
                <a:lnTo>
                  <a:pt x="0" y="2565"/>
                </a:lnTo>
                <a:lnTo>
                  <a:pt x="0" y="5143"/>
                </a:lnTo>
                <a:lnTo>
                  <a:pt x="7721" y="5143"/>
                </a:lnTo>
                <a:lnTo>
                  <a:pt x="7721" y="7721"/>
                </a:lnTo>
                <a:lnTo>
                  <a:pt x="0" y="15443"/>
                </a:lnTo>
                <a:lnTo>
                  <a:pt x="0" y="2058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2718" name="object 736"/>
          <p:cNvSpPr>
            <a:spLocks/>
          </p:cNvSpPr>
          <p:nvPr/>
        </p:nvSpPr>
        <p:spPr bwMode="auto">
          <a:xfrm>
            <a:off x="5274499" y="1977937"/>
            <a:ext cx="10077" cy="18715"/>
          </a:xfrm>
          <a:custGeom>
            <a:avLst/>
            <a:gdLst>
              <a:gd name="T0" fmla="*/ 0 w 12865"/>
              <a:gd name="T1" fmla="*/ 2571 h 20586"/>
              <a:gd name="T2" fmla="*/ 0 w 12865"/>
              <a:gd name="T3" fmla="*/ 7727 h 20586"/>
              <a:gd name="T4" fmla="*/ 2216 w 12865"/>
              <a:gd name="T5" fmla="*/ 10313 h 20586"/>
              <a:gd name="T6" fmla="*/ 0 w 12865"/>
              <a:gd name="T7" fmla="*/ 12897 h 20586"/>
              <a:gd name="T8" fmla="*/ 0 w 12865"/>
              <a:gd name="T9" fmla="*/ 18053 h 20586"/>
              <a:gd name="T10" fmla="*/ 2216 w 12865"/>
              <a:gd name="T11" fmla="*/ 20638 h 20586"/>
              <a:gd name="T12" fmla="*/ 4443 w 12865"/>
              <a:gd name="T13" fmla="*/ 18053 h 20586"/>
              <a:gd name="T14" fmla="*/ 4443 w 12865"/>
              <a:gd name="T15" fmla="*/ 12897 h 20586"/>
              <a:gd name="T16" fmla="*/ 11113 w 12865"/>
              <a:gd name="T17" fmla="*/ 12897 h 20586"/>
              <a:gd name="T18" fmla="*/ 8896 w 12865"/>
              <a:gd name="T19" fmla="*/ 10313 h 20586"/>
              <a:gd name="T20" fmla="*/ 6670 w 12865"/>
              <a:gd name="T21" fmla="*/ 2571 h 20586"/>
              <a:gd name="T22" fmla="*/ 6670 w 12865"/>
              <a:gd name="T23" fmla="*/ 7727 h 20586"/>
              <a:gd name="T24" fmla="*/ 4443 w 12865"/>
              <a:gd name="T25" fmla="*/ 7727 h 20586"/>
              <a:gd name="T26" fmla="*/ 4443 w 12865"/>
              <a:gd name="T27" fmla="*/ 2571 h 20586"/>
              <a:gd name="T28" fmla="*/ 2216 w 12865"/>
              <a:gd name="T29" fmla="*/ 0 h 20586"/>
              <a:gd name="T30" fmla="*/ 0 w 12865"/>
              <a:gd name="T31" fmla="*/ 2571 h 20586"/>
              <a:gd name="T32" fmla="*/ 8896 w 12865"/>
              <a:gd name="T33" fmla="*/ 0 h 20586"/>
              <a:gd name="T34" fmla="*/ 2216 w 12865"/>
              <a:gd name="T35" fmla="*/ 0 h 20586"/>
              <a:gd name="T36" fmla="*/ 4443 w 12865"/>
              <a:gd name="T37" fmla="*/ 2571 h 20586"/>
              <a:gd name="T38" fmla="*/ 6670 w 12865"/>
              <a:gd name="T39" fmla="*/ 2571 h 20586"/>
              <a:gd name="T40" fmla="*/ 8896 w 12865"/>
              <a:gd name="T41" fmla="*/ 10313 h 20586"/>
              <a:gd name="T42" fmla="*/ 11113 w 12865"/>
              <a:gd name="T43" fmla="*/ 7727 h 20586"/>
              <a:gd name="T44" fmla="*/ 11113 w 12865"/>
              <a:gd name="T45" fmla="*/ 2571 h 20586"/>
              <a:gd name="T46" fmla="*/ 8896 w 12865"/>
              <a:gd name="T47" fmla="*/ 0 h 20586"/>
              <a:gd name="T48" fmla="*/ 8896 w 12865"/>
              <a:gd name="T49" fmla="*/ 20638 h 20586"/>
              <a:gd name="T50" fmla="*/ 11113 w 12865"/>
              <a:gd name="T51" fmla="*/ 18053 h 20586"/>
              <a:gd name="T52" fmla="*/ 11113 w 12865"/>
              <a:gd name="T53" fmla="*/ 12897 h 20586"/>
              <a:gd name="T54" fmla="*/ 6670 w 12865"/>
              <a:gd name="T55" fmla="*/ 12897 h 20586"/>
              <a:gd name="T56" fmla="*/ 6670 w 12865"/>
              <a:gd name="T57" fmla="*/ 18053 h 20586"/>
              <a:gd name="T58" fmla="*/ 4443 w 12865"/>
              <a:gd name="T59" fmla="*/ 18053 h 20586"/>
              <a:gd name="T60" fmla="*/ 2216 w 12865"/>
              <a:gd name="T61" fmla="*/ 20638 h 20586"/>
              <a:gd name="T62" fmla="*/ 8896 w 12865"/>
              <a:gd name="T63" fmla="*/ 20638 h 2058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2865" h="20586">
                <a:moveTo>
                  <a:pt x="0" y="2565"/>
                </a:moveTo>
                <a:lnTo>
                  <a:pt x="0" y="7708"/>
                </a:lnTo>
                <a:lnTo>
                  <a:pt x="2565" y="10287"/>
                </a:lnTo>
                <a:lnTo>
                  <a:pt x="0" y="12865"/>
                </a:lnTo>
                <a:lnTo>
                  <a:pt x="0" y="18008"/>
                </a:lnTo>
                <a:lnTo>
                  <a:pt x="2565" y="20586"/>
                </a:lnTo>
                <a:lnTo>
                  <a:pt x="5143" y="18008"/>
                </a:lnTo>
                <a:lnTo>
                  <a:pt x="5143" y="12865"/>
                </a:lnTo>
                <a:lnTo>
                  <a:pt x="12865" y="12865"/>
                </a:lnTo>
                <a:lnTo>
                  <a:pt x="10299" y="10287"/>
                </a:lnTo>
                <a:lnTo>
                  <a:pt x="7721" y="2565"/>
                </a:lnTo>
                <a:lnTo>
                  <a:pt x="7721" y="7708"/>
                </a:lnTo>
                <a:lnTo>
                  <a:pt x="5143" y="7708"/>
                </a:lnTo>
                <a:lnTo>
                  <a:pt x="5143" y="2565"/>
                </a:lnTo>
                <a:lnTo>
                  <a:pt x="2565" y="0"/>
                </a:lnTo>
                <a:lnTo>
                  <a:pt x="0" y="2565"/>
                </a:lnTo>
                <a:close/>
              </a:path>
              <a:path w="12865" h="20586">
                <a:moveTo>
                  <a:pt x="10299" y="0"/>
                </a:moveTo>
                <a:lnTo>
                  <a:pt x="2565" y="0"/>
                </a:lnTo>
                <a:lnTo>
                  <a:pt x="5143" y="2565"/>
                </a:lnTo>
                <a:lnTo>
                  <a:pt x="7721" y="2565"/>
                </a:lnTo>
                <a:lnTo>
                  <a:pt x="10299" y="10287"/>
                </a:lnTo>
                <a:lnTo>
                  <a:pt x="12865" y="7708"/>
                </a:lnTo>
                <a:lnTo>
                  <a:pt x="12865" y="2565"/>
                </a:lnTo>
                <a:lnTo>
                  <a:pt x="10299" y="0"/>
                </a:lnTo>
                <a:close/>
              </a:path>
              <a:path w="12865" h="20586">
                <a:moveTo>
                  <a:pt x="10299" y="20586"/>
                </a:moveTo>
                <a:lnTo>
                  <a:pt x="12865" y="18008"/>
                </a:lnTo>
                <a:lnTo>
                  <a:pt x="12865" y="12865"/>
                </a:lnTo>
                <a:lnTo>
                  <a:pt x="7721" y="12865"/>
                </a:lnTo>
                <a:lnTo>
                  <a:pt x="7721" y="18008"/>
                </a:lnTo>
                <a:lnTo>
                  <a:pt x="5143" y="18008"/>
                </a:lnTo>
                <a:lnTo>
                  <a:pt x="2565" y="20586"/>
                </a:lnTo>
                <a:lnTo>
                  <a:pt x="10299" y="2058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2719" name="object 737"/>
          <p:cNvSpPr>
            <a:spLocks/>
          </p:cNvSpPr>
          <p:nvPr/>
        </p:nvSpPr>
        <p:spPr bwMode="auto">
          <a:xfrm>
            <a:off x="5274499" y="2104617"/>
            <a:ext cx="10077" cy="18715"/>
          </a:xfrm>
          <a:custGeom>
            <a:avLst/>
            <a:gdLst>
              <a:gd name="T0" fmla="*/ 4443 w 12865"/>
              <a:gd name="T1" fmla="*/ 12897 h 20586"/>
              <a:gd name="T2" fmla="*/ 4443 w 12865"/>
              <a:gd name="T3" fmla="*/ 5156 h 20586"/>
              <a:gd name="T4" fmla="*/ 6670 w 12865"/>
              <a:gd name="T5" fmla="*/ 5156 h 20586"/>
              <a:gd name="T6" fmla="*/ 8896 w 12865"/>
              <a:gd name="T7" fmla="*/ 20638 h 20586"/>
              <a:gd name="T8" fmla="*/ 11113 w 12865"/>
              <a:gd name="T9" fmla="*/ 18053 h 20586"/>
              <a:gd name="T10" fmla="*/ 11113 w 12865"/>
              <a:gd name="T11" fmla="*/ 2571 h 20586"/>
              <a:gd name="T12" fmla="*/ 8896 w 12865"/>
              <a:gd name="T13" fmla="*/ 0 h 20586"/>
              <a:gd name="T14" fmla="*/ 4443 w 12865"/>
              <a:gd name="T15" fmla="*/ 0 h 20586"/>
              <a:gd name="T16" fmla="*/ 0 w 12865"/>
              <a:gd name="T17" fmla="*/ 2571 h 20586"/>
              <a:gd name="T18" fmla="*/ 0 w 12865"/>
              <a:gd name="T19" fmla="*/ 10313 h 20586"/>
              <a:gd name="T20" fmla="*/ 4443 w 12865"/>
              <a:gd name="T21" fmla="*/ 12897 h 20586"/>
              <a:gd name="T22" fmla="*/ 6670 w 12865"/>
              <a:gd name="T23" fmla="*/ 12897 h 20586"/>
              <a:gd name="T24" fmla="*/ 6670 w 12865"/>
              <a:gd name="T25" fmla="*/ 18053 h 20586"/>
              <a:gd name="T26" fmla="*/ 4443 w 12865"/>
              <a:gd name="T27" fmla="*/ 18053 h 20586"/>
              <a:gd name="T28" fmla="*/ 4443 w 12865"/>
              <a:gd name="T29" fmla="*/ 15482 h 20586"/>
              <a:gd name="T30" fmla="*/ 0 w 12865"/>
              <a:gd name="T31" fmla="*/ 15482 h 20586"/>
              <a:gd name="T32" fmla="*/ 0 w 12865"/>
              <a:gd name="T33" fmla="*/ 18053 h 20586"/>
              <a:gd name="T34" fmla="*/ 4443 w 12865"/>
              <a:gd name="T35" fmla="*/ 20638 h 20586"/>
              <a:gd name="T36" fmla="*/ 8896 w 12865"/>
              <a:gd name="T37" fmla="*/ 20638 h 20586"/>
              <a:gd name="T38" fmla="*/ 6670 w 12865"/>
              <a:gd name="T39" fmla="*/ 5156 h 20586"/>
              <a:gd name="T40" fmla="*/ 6670 w 12865"/>
              <a:gd name="T41" fmla="*/ 10313 h 20586"/>
              <a:gd name="T42" fmla="*/ 4443 w 12865"/>
              <a:gd name="T43" fmla="*/ 10313 h 20586"/>
              <a:gd name="T44" fmla="*/ 4443 w 12865"/>
              <a:gd name="T45" fmla="*/ 12897 h 20586"/>
              <a:gd name="T46" fmla="*/ 6670 w 12865"/>
              <a:gd name="T47" fmla="*/ 12897 h 2058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2865" h="20586">
                <a:moveTo>
                  <a:pt x="5143" y="12865"/>
                </a:moveTo>
                <a:lnTo>
                  <a:pt x="5143" y="5143"/>
                </a:lnTo>
                <a:lnTo>
                  <a:pt x="7721" y="5143"/>
                </a:lnTo>
                <a:lnTo>
                  <a:pt x="10299" y="20586"/>
                </a:lnTo>
                <a:lnTo>
                  <a:pt x="12865" y="18008"/>
                </a:lnTo>
                <a:lnTo>
                  <a:pt x="12865" y="2565"/>
                </a:lnTo>
                <a:lnTo>
                  <a:pt x="10299" y="0"/>
                </a:lnTo>
                <a:lnTo>
                  <a:pt x="5143" y="0"/>
                </a:lnTo>
                <a:lnTo>
                  <a:pt x="0" y="2565"/>
                </a:lnTo>
                <a:lnTo>
                  <a:pt x="0" y="10287"/>
                </a:lnTo>
                <a:lnTo>
                  <a:pt x="5143" y="12865"/>
                </a:lnTo>
                <a:close/>
              </a:path>
              <a:path w="12865" h="20586">
                <a:moveTo>
                  <a:pt x="7721" y="12865"/>
                </a:moveTo>
                <a:lnTo>
                  <a:pt x="7721" y="18008"/>
                </a:lnTo>
                <a:lnTo>
                  <a:pt x="5143" y="18008"/>
                </a:lnTo>
                <a:lnTo>
                  <a:pt x="5143" y="15443"/>
                </a:lnTo>
                <a:lnTo>
                  <a:pt x="0" y="15443"/>
                </a:lnTo>
                <a:lnTo>
                  <a:pt x="0" y="18008"/>
                </a:lnTo>
                <a:lnTo>
                  <a:pt x="5143" y="20586"/>
                </a:lnTo>
                <a:lnTo>
                  <a:pt x="10299" y="20586"/>
                </a:lnTo>
                <a:lnTo>
                  <a:pt x="7721" y="5143"/>
                </a:lnTo>
                <a:lnTo>
                  <a:pt x="7721" y="10287"/>
                </a:lnTo>
                <a:lnTo>
                  <a:pt x="5143" y="10287"/>
                </a:lnTo>
                <a:lnTo>
                  <a:pt x="5143" y="12865"/>
                </a:lnTo>
                <a:lnTo>
                  <a:pt x="7721" y="1286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2720" name="object 738"/>
          <p:cNvSpPr>
            <a:spLocks/>
          </p:cNvSpPr>
          <p:nvPr/>
        </p:nvSpPr>
        <p:spPr bwMode="auto">
          <a:xfrm>
            <a:off x="5274499" y="2232738"/>
            <a:ext cx="4319" cy="20154"/>
          </a:xfrm>
          <a:custGeom>
            <a:avLst/>
            <a:gdLst>
              <a:gd name="T0" fmla="*/ 2375 w 5143"/>
              <a:gd name="T1" fmla="*/ 4947 h 23164"/>
              <a:gd name="T2" fmla="*/ 2375 w 5143"/>
              <a:gd name="T3" fmla="*/ 22225 h 23164"/>
              <a:gd name="T4" fmla="*/ 4763 w 5143"/>
              <a:gd name="T5" fmla="*/ 22225 h 23164"/>
              <a:gd name="T6" fmla="*/ 4763 w 5143"/>
              <a:gd name="T7" fmla="*/ 0 h 23164"/>
              <a:gd name="T8" fmla="*/ 0 w 5143"/>
              <a:gd name="T9" fmla="*/ 0 h 23164"/>
              <a:gd name="T10" fmla="*/ 0 w 5143"/>
              <a:gd name="T11" fmla="*/ 4947 h 23164"/>
              <a:gd name="T12" fmla="*/ 2375 w 5143"/>
              <a:gd name="T13" fmla="*/ 4947 h 2316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143" h="23164">
                <a:moveTo>
                  <a:pt x="2565" y="5156"/>
                </a:moveTo>
                <a:lnTo>
                  <a:pt x="2565" y="23164"/>
                </a:lnTo>
                <a:lnTo>
                  <a:pt x="5143" y="23164"/>
                </a:lnTo>
                <a:lnTo>
                  <a:pt x="5143" y="0"/>
                </a:lnTo>
                <a:lnTo>
                  <a:pt x="0" y="0"/>
                </a:lnTo>
                <a:lnTo>
                  <a:pt x="0" y="5156"/>
                </a:lnTo>
                <a:lnTo>
                  <a:pt x="2565" y="515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2721" name="object 739"/>
          <p:cNvSpPr>
            <a:spLocks/>
          </p:cNvSpPr>
          <p:nvPr/>
        </p:nvSpPr>
        <p:spPr bwMode="auto">
          <a:xfrm>
            <a:off x="5283137" y="2232738"/>
            <a:ext cx="8637" cy="20154"/>
          </a:xfrm>
          <a:custGeom>
            <a:avLst/>
            <a:gdLst>
              <a:gd name="T0" fmla="*/ 7141 w 10299"/>
              <a:gd name="T1" fmla="*/ 0 h 23164"/>
              <a:gd name="T2" fmla="*/ 2372 w 10299"/>
              <a:gd name="T3" fmla="*/ 0 h 23164"/>
              <a:gd name="T4" fmla="*/ 0 w 10299"/>
              <a:gd name="T5" fmla="*/ 2473 h 23164"/>
              <a:gd name="T6" fmla="*/ 2372 w 10299"/>
              <a:gd name="T7" fmla="*/ 17290 h 23164"/>
              <a:gd name="T8" fmla="*/ 2372 w 10299"/>
              <a:gd name="T9" fmla="*/ 4947 h 23164"/>
              <a:gd name="T10" fmla="*/ 4756 w 10299"/>
              <a:gd name="T11" fmla="*/ 4947 h 23164"/>
              <a:gd name="T12" fmla="*/ 4756 w 10299"/>
              <a:gd name="T13" fmla="*/ 17290 h 23164"/>
              <a:gd name="T14" fmla="*/ 7141 w 10299"/>
              <a:gd name="T15" fmla="*/ 22225 h 23164"/>
              <a:gd name="T16" fmla="*/ 9525 w 10299"/>
              <a:gd name="T17" fmla="*/ 17290 h 23164"/>
              <a:gd name="T18" fmla="*/ 9525 w 10299"/>
              <a:gd name="T19" fmla="*/ 2473 h 23164"/>
              <a:gd name="T20" fmla="*/ 7141 w 10299"/>
              <a:gd name="T21" fmla="*/ 0 h 23164"/>
              <a:gd name="T22" fmla="*/ 2372 w 10299"/>
              <a:gd name="T23" fmla="*/ 17290 h 23164"/>
              <a:gd name="T24" fmla="*/ 0 w 10299"/>
              <a:gd name="T25" fmla="*/ 2473 h 23164"/>
              <a:gd name="T26" fmla="*/ 0 w 10299"/>
              <a:gd name="T27" fmla="*/ 17290 h 23164"/>
              <a:gd name="T28" fmla="*/ 2372 w 10299"/>
              <a:gd name="T29" fmla="*/ 22225 h 23164"/>
              <a:gd name="T30" fmla="*/ 7141 w 10299"/>
              <a:gd name="T31" fmla="*/ 22225 h 23164"/>
              <a:gd name="T32" fmla="*/ 4756 w 10299"/>
              <a:gd name="T33" fmla="*/ 17290 h 23164"/>
              <a:gd name="T34" fmla="*/ 2372 w 10299"/>
              <a:gd name="T35" fmla="*/ 17290 h 2316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10299" h="23164">
                <a:moveTo>
                  <a:pt x="7721" y="0"/>
                </a:moveTo>
                <a:lnTo>
                  <a:pt x="2565" y="0"/>
                </a:lnTo>
                <a:lnTo>
                  <a:pt x="0" y="2578"/>
                </a:lnTo>
                <a:lnTo>
                  <a:pt x="2565" y="18021"/>
                </a:lnTo>
                <a:lnTo>
                  <a:pt x="2565" y="5156"/>
                </a:lnTo>
                <a:lnTo>
                  <a:pt x="5143" y="5156"/>
                </a:lnTo>
                <a:lnTo>
                  <a:pt x="5143" y="18021"/>
                </a:lnTo>
                <a:lnTo>
                  <a:pt x="7721" y="23164"/>
                </a:lnTo>
                <a:lnTo>
                  <a:pt x="10299" y="18021"/>
                </a:lnTo>
                <a:lnTo>
                  <a:pt x="10299" y="2578"/>
                </a:lnTo>
                <a:lnTo>
                  <a:pt x="7721" y="0"/>
                </a:lnTo>
                <a:close/>
              </a:path>
              <a:path w="10299" h="23164">
                <a:moveTo>
                  <a:pt x="2565" y="18021"/>
                </a:moveTo>
                <a:lnTo>
                  <a:pt x="0" y="2578"/>
                </a:lnTo>
                <a:lnTo>
                  <a:pt x="0" y="18021"/>
                </a:lnTo>
                <a:lnTo>
                  <a:pt x="2565" y="23164"/>
                </a:lnTo>
                <a:lnTo>
                  <a:pt x="7721" y="23164"/>
                </a:lnTo>
                <a:lnTo>
                  <a:pt x="5143" y="18021"/>
                </a:lnTo>
                <a:lnTo>
                  <a:pt x="2565" y="1802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2722" name="object 740"/>
          <p:cNvSpPr>
            <a:spLocks/>
          </p:cNvSpPr>
          <p:nvPr/>
        </p:nvSpPr>
        <p:spPr bwMode="auto">
          <a:xfrm>
            <a:off x="4822481" y="1941949"/>
            <a:ext cx="11516" cy="18714"/>
          </a:xfrm>
          <a:custGeom>
            <a:avLst/>
            <a:gdLst>
              <a:gd name="T0" fmla="*/ 5077 w 12865"/>
              <a:gd name="T1" fmla="*/ 2584 h 20586"/>
              <a:gd name="T2" fmla="*/ 12700 w 12865"/>
              <a:gd name="T3" fmla="*/ 2584 h 20586"/>
              <a:gd name="T4" fmla="*/ 12700 w 12865"/>
              <a:gd name="T5" fmla="*/ 0 h 20586"/>
              <a:gd name="T6" fmla="*/ 0 w 12865"/>
              <a:gd name="T7" fmla="*/ 0 h 20586"/>
              <a:gd name="T8" fmla="*/ 0 w 12865"/>
              <a:gd name="T9" fmla="*/ 7740 h 20586"/>
              <a:gd name="T10" fmla="*/ 5077 w 12865"/>
              <a:gd name="T11" fmla="*/ 10325 h 20586"/>
              <a:gd name="T12" fmla="*/ 10167 w 12865"/>
              <a:gd name="T13" fmla="*/ 10325 h 20586"/>
              <a:gd name="T14" fmla="*/ 10167 w 12865"/>
              <a:gd name="T15" fmla="*/ 15481 h 20586"/>
              <a:gd name="T16" fmla="*/ 5077 w 12865"/>
              <a:gd name="T17" fmla="*/ 15481 h 20586"/>
              <a:gd name="T18" fmla="*/ 5077 w 12865"/>
              <a:gd name="T19" fmla="*/ 12897 h 20586"/>
              <a:gd name="T20" fmla="*/ 0 w 12865"/>
              <a:gd name="T21" fmla="*/ 12897 h 20586"/>
              <a:gd name="T22" fmla="*/ 0 w 12865"/>
              <a:gd name="T23" fmla="*/ 18066 h 20586"/>
              <a:gd name="T24" fmla="*/ 5077 w 12865"/>
              <a:gd name="T25" fmla="*/ 20637 h 20586"/>
              <a:gd name="T26" fmla="*/ 10167 w 12865"/>
              <a:gd name="T27" fmla="*/ 20637 h 20586"/>
              <a:gd name="T28" fmla="*/ 12700 w 12865"/>
              <a:gd name="T29" fmla="*/ 18066 h 20586"/>
              <a:gd name="T30" fmla="*/ 12700 w 12865"/>
              <a:gd name="T31" fmla="*/ 10325 h 20586"/>
              <a:gd name="T32" fmla="*/ 10167 w 12865"/>
              <a:gd name="T33" fmla="*/ 5156 h 20586"/>
              <a:gd name="T34" fmla="*/ 5077 w 12865"/>
              <a:gd name="T35" fmla="*/ 5156 h 20586"/>
              <a:gd name="T36" fmla="*/ 5077 w 12865"/>
              <a:gd name="T37" fmla="*/ 2584 h 2058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2865" h="20586">
                <a:moveTo>
                  <a:pt x="5143" y="2578"/>
                </a:moveTo>
                <a:lnTo>
                  <a:pt x="12865" y="2578"/>
                </a:lnTo>
                <a:lnTo>
                  <a:pt x="12865" y="0"/>
                </a:lnTo>
                <a:lnTo>
                  <a:pt x="0" y="0"/>
                </a:lnTo>
                <a:lnTo>
                  <a:pt x="0" y="7721"/>
                </a:lnTo>
                <a:lnTo>
                  <a:pt x="5143" y="10299"/>
                </a:lnTo>
                <a:lnTo>
                  <a:pt x="10299" y="10299"/>
                </a:lnTo>
                <a:lnTo>
                  <a:pt x="10299" y="15443"/>
                </a:lnTo>
                <a:lnTo>
                  <a:pt x="5143" y="15443"/>
                </a:lnTo>
                <a:lnTo>
                  <a:pt x="5143" y="12865"/>
                </a:lnTo>
                <a:lnTo>
                  <a:pt x="0" y="12865"/>
                </a:lnTo>
                <a:lnTo>
                  <a:pt x="0" y="18021"/>
                </a:lnTo>
                <a:lnTo>
                  <a:pt x="5143" y="20586"/>
                </a:lnTo>
                <a:lnTo>
                  <a:pt x="10299" y="20586"/>
                </a:lnTo>
                <a:lnTo>
                  <a:pt x="12865" y="18021"/>
                </a:lnTo>
                <a:lnTo>
                  <a:pt x="12865" y="10299"/>
                </a:lnTo>
                <a:lnTo>
                  <a:pt x="10299" y="5143"/>
                </a:lnTo>
                <a:lnTo>
                  <a:pt x="5143" y="5143"/>
                </a:lnTo>
                <a:lnTo>
                  <a:pt x="5143" y="257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2723" name="object 741"/>
          <p:cNvSpPr>
            <a:spLocks/>
          </p:cNvSpPr>
          <p:nvPr/>
        </p:nvSpPr>
        <p:spPr bwMode="auto">
          <a:xfrm>
            <a:off x="5507705" y="1944828"/>
            <a:ext cx="11516" cy="17275"/>
          </a:xfrm>
          <a:custGeom>
            <a:avLst/>
            <a:gdLst>
              <a:gd name="T0" fmla="*/ 5072 w 12877"/>
              <a:gd name="T1" fmla="*/ 4759 h 20586"/>
              <a:gd name="T2" fmla="*/ 10157 w 12877"/>
              <a:gd name="T3" fmla="*/ 4759 h 20586"/>
              <a:gd name="T4" fmla="*/ 10157 w 12877"/>
              <a:gd name="T5" fmla="*/ 0 h 20586"/>
              <a:gd name="T6" fmla="*/ 0 w 12877"/>
              <a:gd name="T7" fmla="*/ 0 h 20586"/>
              <a:gd name="T8" fmla="*/ 0 w 12877"/>
              <a:gd name="T9" fmla="*/ 7145 h 20586"/>
              <a:gd name="T10" fmla="*/ 2543 w 12877"/>
              <a:gd name="T11" fmla="*/ 9519 h 20586"/>
              <a:gd name="T12" fmla="*/ 7615 w 12877"/>
              <a:gd name="T13" fmla="*/ 9519 h 20586"/>
              <a:gd name="T14" fmla="*/ 7615 w 12877"/>
              <a:gd name="T15" fmla="*/ 16664 h 20586"/>
              <a:gd name="T16" fmla="*/ 5072 w 12877"/>
              <a:gd name="T17" fmla="*/ 16664 h 20586"/>
              <a:gd name="T18" fmla="*/ 5072 w 12877"/>
              <a:gd name="T19" fmla="*/ 14291 h 20586"/>
              <a:gd name="T20" fmla="*/ 0 w 12877"/>
              <a:gd name="T21" fmla="*/ 14291 h 20586"/>
              <a:gd name="T22" fmla="*/ 0 w 12877"/>
              <a:gd name="T23" fmla="*/ 16664 h 20586"/>
              <a:gd name="T24" fmla="*/ 2543 w 12877"/>
              <a:gd name="T25" fmla="*/ 19050 h 20586"/>
              <a:gd name="T26" fmla="*/ 7615 w 12877"/>
              <a:gd name="T27" fmla="*/ 19050 h 20586"/>
              <a:gd name="T28" fmla="*/ 12700 w 12877"/>
              <a:gd name="T29" fmla="*/ 16664 h 20586"/>
              <a:gd name="T30" fmla="*/ 12700 w 12877"/>
              <a:gd name="T31" fmla="*/ 9519 h 20586"/>
              <a:gd name="T32" fmla="*/ 7615 w 12877"/>
              <a:gd name="T33" fmla="*/ 7145 h 20586"/>
              <a:gd name="T34" fmla="*/ 5072 w 12877"/>
              <a:gd name="T35" fmla="*/ 7145 h 20586"/>
              <a:gd name="T36" fmla="*/ 5072 w 12877"/>
              <a:gd name="T37" fmla="*/ 4759 h 2058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2877" h="20586">
                <a:moveTo>
                  <a:pt x="5143" y="5143"/>
                </a:moveTo>
                <a:lnTo>
                  <a:pt x="10299" y="5143"/>
                </a:lnTo>
                <a:lnTo>
                  <a:pt x="10299" y="0"/>
                </a:lnTo>
                <a:lnTo>
                  <a:pt x="0" y="0"/>
                </a:lnTo>
                <a:lnTo>
                  <a:pt x="0" y="7721"/>
                </a:lnTo>
                <a:lnTo>
                  <a:pt x="2578" y="10287"/>
                </a:lnTo>
                <a:lnTo>
                  <a:pt x="7721" y="10287"/>
                </a:lnTo>
                <a:lnTo>
                  <a:pt x="7721" y="18008"/>
                </a:lnTo>
                <a:lnTo>
                  <a:pt x="5143" y="18008"/>
                </a:lnTo>
                <a:lnTo>
                  <a:pt x="5143" y="15443"/>
                </a:lnTo>
                <a:lnTo>
                  <a:pt x="0" y="15443"/>
                </a:lnTo>
                <a:lnTo>
                  <a:pt x="0" y="18008"/>
                </a:lnTo>
                <a:lnTo>
                  <a:pt x="2578" y="20586"/>
                </a:lnTo>
                <a:lnTo>
                  <a:pt x="7721" y="20586"/>
                </a:lnTo>
                <a:lnTo>
                  <a:pt x="12877" y="18008"/>
                </a:lnTo>
                <a:lnTo>
                  <a:pt x="12877" y="10287"/>
                </a:lnTo>
                <a:lnTo>
                  <a:pt x="7721" y="7721"/>
                </a:lnTo>
                <a:lnTo>
                  <a:pt x="5143" y="7721"/>
                </a:lnTo>
                <a:lnTo>
                  <a:pt x="5143" y="514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79" name="object 79"/>
          <p:cNvSpPr txBox="1"/>
          <p:nvPr/>
        </p:nvSpPr>
        <p:spPr>
          <a:xfrm>
            <a:off x="2776886" y="796070"/>
            <a:ext cx="1347416" cy="378600"/>
          </a:xfrm>
          <a:prstGeom prst="rect">
            <a:avLst/>
          </a:prstGeom>
        </p:spPr>
        <p:txBody>
          <a:bodyPr lIns="0" tIns="0" rIns="0" bIns="0"/>
          <a:lstStyle/>
          <a:p>
            <a:pPr marL="11196">
              <a:lnSpc>
                <a:spcPts val="2852"/>
              </a:lnSpc>
              <a:spcBef>
                <a:spcPts val="142"/>
              </a:spcBef>
              <a:defRPr/>
            </a:pPr>
            <a:r>
              <a:rPr sz="2821" b="1" dirty="0">
                <a:latin typeface="Arial"/>
                <a:cs typeface="Arial"/>
              </a:rPr>
              <a:t>SLURM</a:t>
            </a:r>
            <a:endParaRPr sz="2821">
              <a:latin typeface="Arial"/>
              <a:cs typeface="Arial"/>
            </a:endParaRPr>
          </a:p>
        </p:txBody>
      </p:sp>
      <p:sp>
        <p:nvSpPr>
          <p:cNvPr id="78" name="object 78"/>
          <p:cNvSpPr txBox="1"/>
          <p:nvPr/>
        </p:nvSpPr>
        <p:spPr>
          <a:xfrm>
            <a:off x="4148774" y="796070"/>
            <a:ext cx="394436" cy="378600"/>
          </a:xfrm>
          <a:prstGeom prst="rect">
            <a:avLst/>
          </a:prstGeom>
        </p:spPr>
        <p:txBody>
          <a:bodyPr lIns="0" tIns="0" rIns="0" bIns="0"/>
          <a:lstStyle/>
          <a:p>
            <a:pPr marL="11196">
              <a:lnSpc>
                <a:spcPts val="2852"/>
              </a:lnSpc>
              <a:spcBef>
                <a:spcPts val="142"/>
              </a:spcBef>
              <a:defRPr/>
            </a:pPr>
            <a:r>
              <a:rPr sz="2821" b="1" dirty="0">
                <a:latin typeface="Arial"/>
                <a:cs typeface="Arial"/>
              </a:rPr>
              <a:t>in</a:t>
            </a:r>
            <a:endParaRPr sz="2821">
              <a:latin typeface="Arial"/>
              <a:cs typeface="Arial"/>
            </a:endParaRPr>
          </a:p>
        </p:txBody>
      </p:sp>
      <p:sp>
        <p:nvSpPr>
          <p:cNvPr id="77" name="object 77"/>
          <p:cNvSpPr txBox="1"/>
          <p:nvPr/>
        </p:nvSpPr>
        <p:spPr>
          <a:xfrm>
            <a:off x="4569121" y="796070"/>
            <a:ext cx="1786478" cy="378600"/>
          </a:xfrm>
          <a:prstGeom prst="rect">
            <a:avLst/>
          </a:prstGeom>
        </p:spPr>
        <p:txBody>
          <a:bodyPr lIns="0" tIns="0" rIns="0" bIns="0"/>
          <a:lstStyle/>
          <a:p>
            <a:pPr marL="11196">
              <a:lnSpc>
                <a:spcPts val="2852"/>
              </a:lnSpc>
              <a:spcBef>
                <a:spcPts val="142"/>
              </a:spcBef>
              <a:defRPr/>
            </a:pPr>
            <a:r>
              <a:rPr sz="2821" b="1" dirty="0">
                <a:latin typeface="Arial"/>
                <a:cs typeface="Arial"/>
              </a:rPr>
              <a:t>a</a:t>
            </a:r>
            <a:r>
              <a:rPr sz="2821" b="1" spc="2" dirty="0">
                <a:latin typeface="Arial"/>
                <a:cs typeface="Arial"/>
              </a:rPr>
              <a:t> </a:t>
            </a:r>
            <a:r>
              <a:rPr sz="2821" b="1" dirty="0">
                <a:latin typeface="Arial"/>
                <a:cs typeface="Arial"/>
              </a:rPr>
              <a:t>Nutshell</a:t>
            </a:r>
            <a:endParaRPr sz="2821">
              <a:latin typeface="Arial"/>
              <a:cs typeface="Arial"/>
            </a:endParaRPr>
          </a:p>
        </p:txBody>
      </p:sp>
      <p:sp>
        <p:nvSpPr>
          <p:cNvPr id="76" name="object 76"/>
          <p:cNvSpPr txBox="1"/>
          <p:nvPr/>
        </p:nvSpPr>
        <p:spPr>
          <a:xfrm>
            <a:off x="4802327" y="2890610"/>
            <a:ext cx="1786478" cy="244723"/>
          </a:xfrm>
          <a:prstGeom prst="rect">
            <a:avLst/>
          </a:prstGeom>
        </p:spPr>
        <p:txBody>
          <a:bodyPr lIns="0" tIns="0" rIns="0" bIns="0"/>
          <a:lstStyle/>
          <a:p>
            <a:pPr marL="11196">
              <a:lnSpc>
                <a:spcPts val="1816"/>
              </a:lnSpc>
              <a:spcBef>
                <a:spcPts val="91"/>
              </a:spcBef>
              <a:defRPr/>
            </a:pPr>
            <a:r>
              <a:rPr sz="1763" spc="4" dirty="0">
                <a:latin typeface="Arial"/>
                <a:cs typeface="Arial"/>
              </a:rPr>
              <a:t>SLUR</a:t>
            </a:r>
            <a:r>
              <a:rPr sz="1763" dirty="0">
                <a:latin typeface="Arial"/>
                <a:cs typeface="Arial"/>
              </a:rPr>
              <a:t>M</a:t>
            </a:r>
            <a:r>
              <a:rPr sz="1763" spc="-34" dirty="0">
                <a:latin typeface="Arial"/>
                <a:cs typeface="Arial"/>
              </a:rPr>
              <a:t> </a:t>
            </a:r>
            <a:r>
              <a:rPr sz="1763" spc="4" dirty="0">
                <a:latin typeface="Arial"/>
                <a:cs typeface="Arial"/>
              </a:rPr>
              <a:t>allocates</a:t>
            </a:r>
            <a:endParaRPr sz="1763">
              <a:latin typeface="Arial"/>
              <a:cs typeface="Arial"/>
            </a:endParaRPr>
          </a:p>
        </p:txBody>
      </p:sp>
      <p:sp>
        <p:nvSpPr>
          <p:cNvPr id="75" name="object 75"/>
          <p:cNvSpPr txBox="1"/>
          <p:nvPr/>
        </p:nvSpPr>
        <p:spPr>
          <a:xfrm>
            <a:off x="4810965" y="3158366"/>
            <a:ext cx="725531" cy="246163"/>
          </a:xfrm>
          <a:prstGeom prst="rect">
            <a:avLst/>
          </a:prstGeom>
        </p:spPr>
        <p:txBody>
          <a:bodyPr lIns="0" tIns="0" rIns="0" bIns="0"/>
          <a:lstStyle/>
          <a:p>
            <a:pPr marL="11196">
              <a:lnSpc>
                <a:spcPts val="1816"/>
              </a:lnSpc>
              <a:spcBef>
                <a:spcPts val="91"/>
              </a:spcBef>
              <a:defRPr/>
            </a:pPr>
            <a:r>
              <a:rPr sz="1763" dirty="0">
                <a:latin typeface="Arial"/>
                <a:cs typeface="Arial"/>
              </a:rPr>
              <a:t>nodes,</a:t>
            </a:r>
            <a:endParaRPr sz="1763">
              <a:latin typeface="Arial"/>
              <a:cs typeface="Arial"/>
            </a:endParaRPr>
          </a:p>
        </p:txBody>
      </p:sp>
      <p:sp>
        <p:nvSpPr>
          <p:cNvPr id="74" name="object 74"/>
          <p:cNvSpPr txBox="1"/>
          <p:nvPr/>
        </p:nvSpPr>
        <p:spPr>
          <a:xfrm>
            <a:off x="5545134" y="3158366"/>
            <a:ext cx="601730" cy="246163"/>
          </a:xfrm>
          <a:prstGeom prst="rect">
            <a:avLst/>
          </a:prstGeom>
        </p:spPr>
        <p:txBody>
          <a:bodyPr lIns="0" tIns="0" rIns="0" bIns="0"/>
          <a:lstStyle/>
          <a:p>
            <a:pPr marL="11196">
              <a:lnSpc>
                <a:spcPts val="1816"/>
              </a:lnSpc>
              <a:spcBef>
                <a:spcPts val="91"/>
              </a:spcBef>
              <a:defRPr/>
            </a:pPr>
            <a:r>
              <a:rPr sz="1763" dirty="0">
                <a:latin typeface="Arial"/>
                <a:cs typeface="Arial"/>
              </a:rPr>
              <a:t>starts</a:t>
            </a:r>
            <a:endParaRPr sz="1763">
              <a:latin typeface="Arial"/>
              <a:cs typeface="Arial"/>
            </a:endParaRPr>
          </a:p>
        </p:txBody>
      </p:sp>
      <p:sp>
        <p:nvSpPr>
          <p:cNvPr id="73" name="object 73"/>
          <p:cNvSpPr txBox="1"/>
          <p:nvPr/>
        </p:nvSpPr>
        <p:spPr>
          <a:xfrm>
            <a:off x="6155501" y="3158366"/>
            <a:ext cx="427546" cy="246163"/>
          </a:xfrm>
          <a:prstGeom prst="rect">
            <a:avLst/>
          </a:prstGeom>
        </p:spPr>
        <p:txBody>
          <a:bodyPr lIns="0" tIns="0" rIns="0" bIns="0"/>
          <a:lstStyle/>
          <a:p>
            <a:pPr marL="11196">
              <a:lnSpc>
                <a:spcPts val="1816"/>
              </a:lnSpc>
              <a:spcBef>
                <a:spcPts val="91"/>
              </a:spcBef>
              <a:defRPr/>
            </a:pPr>
            <a:r>
              <a:rPr sz="1763" dirty="0">
                <a:latin typeface="Arial"/>
                <a:cs typeface="Arial"/>
              </a:rPr>
              <a:t>and</a:t>
            </a:r>
            <a:endParaRPr sz="1763">
              <a:latin typeface="Arial"/>
              <a:cs typeface="Arial"/>
            </a:endParaRPr>
          </a:p>
        </p:txBody>
      </p:sp>
      <p:sp>
        <p:nvSpPr>
          <p:cNvPr id="112733" name="object 72"/>
          <p:cNvSpPr txBox="1">
            <a:spLocks noChangeArrowheads="1"/>
          </p:cNvSpPr>
          <p:nvPr/>
        </p:nvSpPr>
        <p:spPr bwMode="auto">
          <a:xfrm>
            <a:off x="804707" y="5241390"/>
            <a:ext cx="1695786" cy="10508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179388">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a:lnSpc>
                <a:spcPts val="1814"/>
              </a:lnSpc>
              <a:spcBef>
                <a:spcPts val="91"/>
              </a:spcBef>
            </a:pPr>
            <a:r>
              <a:rPr lang="en-US" altLang="en-US" sz="1723" dirty="0">
                <a:latin typeface="Arial" panose="020B0604020202020204" pitchFamily="34" charset="0"/>
              </a:rPr>
              <a:t>Users submit</a:t>
            </a:r>
          </a:p>
          <a:p>
            <a:pPr algn="ctr"/>
            <a:r>
              <a:rPr lang="en-US" altLang="en-US" sz="1723" dirty="0" smtClean="0">
                <a:latin typeface="Arial" panose="020B0604020202020204" pitchFamily="34" charset="0"/>
              </a:rPr>
              <a:t>work</a:t>
            </a:r>
            <a:endParaRPr lang="en-US" altLang="en-US" sz="1723" dirty="0">
              <a:latin typeface="Arial" panose="020B0604020202020204" pitchFamily="34" charset="0"/>
            </a:endParaRPr>
          </a:p>
        </p:txBody>
      </p:sp>
      <p:sp>
        <p:nvSpPr>
          <p:cNvPr id="71" name="object 71"/>
          <p:cNvSpPr txBox="1"/>
          <p:nvPr/>
        </p:nvSpPr>
        <p:spPr>
          <a:xfrm>
            <a:off x="3631976" y="3498098"/>
            <a:ext cx="729850" cy="335415"/>
          </a:xfrm>
          <a:prstGeom prst="rect">
            <a:avLst/>
          </a:prstGeom>
        </p:spPr>
        <p:txBody>
          <a:bodyPr lIns="0" tIns="0" rIns="0" bIns="0"/>
          <a:lstStyle/>
          <a:p>
            <a:pPr marL="91360">
              <a:lnSpc>
                <a:spcPct val="95825"/>
              </a:lnSpc>
              <a:spcBef>
                <a:spcPts val="375"/>
              </a:spcBef>
              <a:defRPr/>
            </a:pPr>
            <a:r>
              <a:rPr sz="1763" dirty="0">
                <a:latin typeface="Arial"/>
                <a:cs typeface="Arial"/>
              </a:rPr>
              <a:t>Job</a:t>
            </a:r>
            <a:r>
              <a:rPr sz="1763" spc="-11" dirty="0">
                <a:latin typeface="Arial"/>
                <a:cs typeface="Arial"/>
              </a:rPr>
              <a:t> </a:t>
            </a:r>
            <a:r>
              <a:rPr sz="1763" dirty="0">
                <a:latin typeface="Arial"/>
                <a:cs typeface="Arial"/>
              </a:rPr>
              <a:t>1</a:t>
            </a:r>
            <a:endParaRPr sz="1763">
              <a:latin typeface="Arial"/>
              <a:cs typeface="Arial"/>
            </a:endParaRPr>
          </a:p>
        </p:txBody>
      </p:sp>
      <p:sp>
        <p:nvSpPr>
          <p:cNvPr id="70" name="object 70"/>
          <p:cNvSpPr txBox="1"/>
          <p:nvPr/>
        </p:nvSpPr>
        <p:spPr>
          <a:xfrm>
            <a:off x="4361826" y="3498098"/>
            <a:ext cx="2427076" cy="201537"/>
          </a:xfrm>
          <a:prstGeom prst="rect">
            <a:avLst/>
          </a:prstGeom>
        </p:spPr>
        <p:txBody>
          <a:bodyPr lIns="0" tIns="0" rIns="0" bIns="0"/>
          <a:lstStyle/>
          <a:p>
            <a:pPr marL="432621">
              <a:lnSpc>
                <a:spcPts val="1260"/>
              </a:lnSpc>
              <a:spcBef>
                <a:spcPts val="63"/>
              </a:spcBef>
              <a:defRPr/>
            </a:pPr>
            <a:r>
              <a:rPr sz="2645" baseline="4348" dirty="0">
                <a:latin typeface="Arial"/>
                <a:cs typeface="Arial"/>
              </a:rPr>
              <a:t>manages</a:t>
            </a:r>
            <a:r>
              <a:rPr sz="2645" spc="-54" baseline="4348" dirty="0">
                <a:latin typeface="Arial"/>
                <a:cs typeface="Arial"/>
              </a:rPr>
              <a:t> </a:t>
            </a:r>
            <a:r>
              <a:rPr sz="2645" baseline="4348" dirty="0">
                <a:latin typeface="Arial"/>
                <a:cs typeface="Arial"/>
              </a:rPr>
              <a:t>the</a:t>
            </a:r>
            <a:r>
              <a:rPr sz="2645" spc="-6" baseline="4348" dirty="0">
                <a:latin typeface="Arial"/>
                <a:cs typeface="Arial"/>
              </a:rPr>
              <a:t> </a:t>
            </a:r>
            <a:r>
              <a:rPr sz="2645" baseline="4348" dirty="0">
                <a:latin typeface="Arial"/>
                <a:cs typeface="Arial"/>
              </a:rPr>
              <a:t>jobs</a:t>
            </a:r>
            <a:endParaRPr sz="1763">
              <a:latin typeface="Arial"/>
              <a:cs typeface="Arial"/>
            </a:endParaRPr>
          </a:p>
        </p:txBody>
      </p:sp>
      <p:sp>
        <p:nvSpPr>
          <p:cNvPr id="69" name="object 69"/>
          <p:cNvSpPr txBox="1"/>
          <p:nvPr/>
        </p:nvSpPr>
        <p:spPr>
          <a:xfrm>
            <a:off x="4361826" y="3699635"/>
            <a:ext cx="2427076" cy="738488"/>
          </a:xfrm>
          <a:prstGeom prst="rect">
            <a:avLst/>
          </a:prstGeom>
        </p:spPr>
        <p:txBody>
          <a:bodyPr lIns="0" tIns="0" rIns="0" bIns="0"/>
          <a:lstStyle/>
          <a:p>
            <a:pPr marL="22393">
              <a:lnSpc>
                <a:spcPts val="881"/>
              </a:lnSpc>
              <a:defRPr/>
            </a:pPr>
            <a:endParaRPr sz="881"/>
          </a:p>
        </p:txBody>
      </p:sp>
      <p:sp>
        <p:nvSpPr>
          <p:cNvPr id="68" name="object 68"/>
          <p:cNvSpPr txBox="1"/>
          <p:nvPr/>
        </p:nvSpPr>
        <p:spPr>
          <a:xfrm>
            <a:off x="3631976" y="3833513"/>
            <a:ext cx="729850" cy="269195"/>
          </a:xfrm>
          <a:prstGeom prst="rect">
            <a:avLst/>
          </a:prstGeom>
        </p:spPr>
        <p:txBody>
          <a:bodyPr lIns="0" tIns="0" rIns="0" bIns="0"/>
          <a:lstStyle/>
          <a:p>
            <a:pPr marL="91360">
              <a:lnSpc>
                <a:spcPts val="1878"/>
              </a:lnSpc>
              <a:spcBef>
                <a:spcPts val="93"/>
              </a:spcBef>
              <a:defRPr/>
            </a:pPr>
            <a:r>
              <a:rPr sz="1763" dirty="0">
                <a:latin typeface="Arial"/>
                <a:cs typeface="Arial"/>
              </a:rPr>
              <a:t>Job</a:t>
            </a:r>
            <a:r>
              <a:rPr sz="1763" spc="-11" dirty="0">
                <a:latin typeface="Arial"/>
                <a:cs typeface="Arial"/>
              </a:rPr>
              <a:t> </a:t>
            </a:r>
            <a:r>
              <a:rPr sz="1763" dirty="0">
                <a:latin typeface="Arial"/>
                <a:cs typeface="Arial"/>
              </a:rPr>
              <a:t>2</a:t>
            </a:r>
            <a:endParaRPr sz="1763">
              <a:latin typeface="Arial"/>
              <a:cs typeface="Arial"/>
            </a:endParaRPr>
          </a:p>
        </p:txBody>
      </p:sp>
      <p:sp>
        <p:nvSpPr>
          <p:cNvPr id="67" name="object 67"/>
          <p:cNvSpPr txBox="1"/>
          <p:nvPr/>
        </p:nvSpPr>
        <p:spPr>
          <a:xfrm>
            <a:off x="3631976" y="4102708"/>
            <a:ext cx="729850" cy="267756"/>
          </a:xfrm>
          <a:prstGeom prst="rect">
            <a:avLst/>
          </a:prstGeom>
        </p:spPr>
        <p:txBody>
          <a:bodyPr lIns="0" tIns="0" rIns="0" bIns="0"/>
          <a:lstStyle/>
          <a:p>
            <a:pPr marL="91360">
              <a:lnSpc>
                <a:spcPts val="1878"/>
              </a:lnSpc>
              <a:spcBef>
                <a:spcPts val="93"/>
              </a:spcBef>
              <a:defRPr/>
            </a:pPr>
            <a:r>
              <a:rPr sz="1763" dirty="0">
                <a:latin typeface="Arial"/>
                <a:cs typeface="Arial"/>
              </a:rPr>
              <a:t>Job</a:t>
            </a:r>
            <a:r>
              <a:rPr sz="1763" spc="-11" dirty="0">
                <a:latin typeface="Arial"/>
                <a:cs typeface="Arial"/>
              </a:rPr>
              <a:t> </a:t>
            </a:r>
            <a:r>
              <a:rPr sz="1763" dirty="0">
                <a:latin typeface="Arial"/>
                <a:cs typeface="Arial"/>
              </a:rPr>
              <a:t>3</a:t>
            </a:r>
            <a:endParaRPr sz="1763">
              <a:latin typeface="Arial"/>
              <a:cs typeface="Arial"/>
            </a:endParaRPr>
          </a:p>
        </p:txBody>
      </p:sp>
      <p:sp>
        <p:nvSpPr>
          <p:cNvPr id="66" name="object 66"/>
          <p:cNvSpPr txBox="1"/>
          <p:nvPr/>
        </p:nvSpPr>
        <p:spPr>
          <a:xfrm>
            <a:off x="3631976" y="4370463"/>
            <a:ext cx="729850" cy="306624"/>
          </a:xfrm>
          <a:prstGeom prst="rect">
            <a:avLst/>
          </a:prstGeom>
        </p:spPr>
        <p:txBody>
          <a:bodyPr lIns="0" tIns="0" rIns="0" bIns="0"/>
          <a:lstStyle/>
          <a:p>
            <a:pPr marL="91360">
              <a:lnSpc>
                <a:spcPts val="1878"/>
              </a:lnSpc>
              <a:spcBef>
                <a:spcPts val="93"/>
              </a:spcBef>
              <a:defRPr/>
            </a:pPr>
            <a:r>
              <a:rPr sz="1763" dirty="0">
                <a:latin typeface="Arial"/>
                <a:cs typeface="Arial"/>
              </a:rPr>
              <a:t>Job</a:t>
            </a:r>
            <a:r>
              <a:rPr sz="1763" spc="-11" dirty="0">
                <a:latin typeface="Arial"/>
                <a:cs typeface="Arial"/>
              </a:rPr>
              <a:t> </a:t>
            </a:r>
            <a:r>
              <a:rPr sz="1763" dirty="0">
                <a:latin typeface="Arial"/>
                <a:cs typeface="Arial"/>
              </a:rPr>
              <a:t>4</a:t>
            </a:r>
            <a:endParaRPr sz="1763">
              <a:latin typeface="Arial"/>
              <a:cs typeface="Arial"/>
            </a:endParaRPr>
          </a:p>
        </p:txBody>
      </p:sp>
      <p:sp>
        <p:nvSpPr>
          <p:cNvPr id="65" name="object 65"/>
          <p:cNvSpPr txBox="1"/>
          <p:nvPr/>
        </p:nvSpPr>
        <p:spPr>
          <a:xfrm>
            <a:off x="4361826" y="4438123"/>
            <a:ext cx="2427076" cy="238965"/>
          </a:xfrm>
          <a:prstGeom prst="rect">
            <a:avLst/>
          </a:prstGeom>
        </p:spPr>
        <p:txBody>
          <a:bodyPr lIns="0" tIns="0" rIns="0" bIns="0"/>
          <a:lstStyle/>
          <a:p>
            <a:pPr marL="22393">
              <a:lnSpc>
                <a:spcPts val="881"/>
              </a:lnSpc>
              <a:defRPr/>
            </a:pPr>
            <a:endParaRPr sz="881"/>
          </a:p>
        </p:txBody>
      </p:sp>
      <p:sp>
        <p:nvSpPr>
          <p:cNvPr id="63" name="object 63"/>
          <p:cNvSpPr txBox="1"/>
          <p:nvPr/>
        </p:nvSpPr>
        <p:spPr>
          <a:xfrm>
            <a:off x="2342143" y="3430440"/>
            <a:ext cx="1181867" cy="201537"/>
          </a:xfrm>
          <a:prstGeom prst="rect">
            <a:avLst/>
          </a:prstGeom>
        </p:spPr>
        <p:txBody>
          <a:bodyPr lIns="0" tIns="0" rIns="0" bIns="0"/>
          <a:lstStyle/>
          <a:p>
            <a:pPr marL="22393">
              <a:lnSpc>
                <a:spcPts val="881"/>
              </a:lnSpc>
              <a:defRPr/>
            </a:pPr>
            <a:endParaRPr sz="881"/>
          </a:p>
        </p:txBody>
      </p:sp>
      <p:sp>
        <p:nvSpPr>
          <p:cNvPr id="62" name="object 62"/>
          <p:cNvSpPr txBox="1"/>
          <p:nvPr/>
        </p:nvSpPr>
        <p:spPr>
          <a:xfrm>
            <a:off x="2342143" y="3631976"/>
            <a:ext cx="1181867" cy="171306"/>
          </a:xfrm>
          <a:prstGeom prst="rect">
            <a:avLst/>
          </a:prstGeom>
        </p:spPr>
        <p:txBody>
          <a:bodyPr lIns="0" tIns="0" rIns="0" bIns="0"/>
          <a:lstStyle/>
          <a:p>
            <a:pPr marL="22393">
              <a:lnSpc>
                <a:spcPts val="881"/>
              </a:lnSpc>
              <a:defRPr/>
            </a:pPr>
            <a:endParaRPr sz="881"/>
          </a:p>
        </p:txBody>
      </p:sp>
      <p:sp>
        <p:nvSpPr>
          <p:cNvPr id="61" name="object 61"/>
          <p:cNvSpPr txBox="1"/>
          <p:nvPr/>
        </p:nvSpPr>
        <p:spPr>
          <a:xfrm>
            <a:off x="7124317" y="3296562"/>
            <a:ext cx="911233" cy="335415"/>
          </a:xfrm>
          <a:prstGeom prst="rect">
            <a:avLst/>
          </a:prstGeom>
        </p:spPr>
        <p:txBody>
          <a:bodyPr lIns="0" tIns="0" rIns="0" bIns="0"/>
          <a:lstStyle/>
          <a:p>
            <a:pPr marL="94047">
              <a:lnSpc>
                <a:spcPct val="95825"/>
              </a:lnSpc>
              <a:spcBef>
                <a:spcPts val="375"/>
              </a:spcBef>
              <a:defRPr/>
            </a:pPr>
            <a:r>
              <a:rPr sz="1763" dirty="0">
                <a:latin typeface="Arial"/>
                <a:cs typeface="Arial"/>
              </a:rPr>
              <a:t>Node</a:t>
            </a:r>
            <a:r>
              <a:rPr sz="1763" spc="-19" dirty="0">
                <a:latin typeface="Arial"/>
                <a:cs typeface="Arial"/>
              </a:rPr>
              <a:t> </a:t>
            </a:r>
            <a:r>
              <a:rPr sz="1763" dirty="0">
                <a:latin typeface="Arial"/>
                <a:cs typeface="Arial"/>
              </a:rPr>
              <a:t>0</a:t>
            </a:r>
            <a:endParaRPr sz="1763">
              <a:latin typeface="Arial"/>
              <a:cs typeface="Arial"/>
            </a:endParaRPr>
          </a:p>
        </p:txBody>
      </p:sp>
      <p:sp>
        <p:nvSpPr>
          <p:cNvPr id="60" name="object 60"/>
          <p:cNvSpPr txBox="1"/>
          <p:nvPr/>
        </p:nvSpPr>
        <p:spPr>
          <a:xfrm>
            <a:off x="7124317" y="3631976"/>
            <a:ext cx="911233" cy="269195"/>
          </a:xfrm>
          <a:prstGeom prst="rect">
            <a:avLst/>
          </a:prstGeom>
        </p:spPr>
        <p:txBody>
          <a:bodyPr lIns="0" tIns="0" rIns="0" bIns="0"/>
          <a:lstStyle/>
          <a:p>
            <a:pPr marL="94047">
              <a:lnSpc>
                <a:spcPts val="1878"/>
              </a:lnSpc>
              <a:spcBef>
                <a:spcPts val="93"/>
              </a:spcBef>
              <a:defRPr/>
            </a:pPr>
            <a:r>
              <a:rPr sz="1763" dirty="0">
                <a:latin typeface="Arial"/>
                <a:cs typeface="Arial"/>
              </a:rPr>
              <a:t>Node</a:t>
            </a:r>
            <a:r>
              <a:rPr sz="1763" spc="-19" dirty="0">
                <a:latin typeface="Arial"/>
                <a:cs typeface="Arial"/>
              </a:rPr>
              <a:t> </a:t>
            </a:r>
            <a:r>
              <a:rPr sz="1763" dirty="0">
                <a:latin typeface="Arial"/>
                <a:cs typeface="Arial"/>
              </a:rPr>
              <a:t>1</a:t>
            </a:r>
            <a:endParaRPr sz="1763">
              <a:latin typeface="Arial"/>
              <a:cs typeface="Arial"/>
            </a:endParaRPr>
          </a:p>
        </p:txBody>
      </p:sp>
      <p:sp>
        <p:nvSpPr>
          <p:cNvPr id="59" name="object 59"/>
          <p:cNvSpPr txBox="1"/>
          <p:nvPr/>
        </p:nvSpPr>
        <p:spPr>
          <a:xfrm>
            <a:off x="7124317" y="3901172"/>
            <a:ext cx="911233" cy="267756"/>
          </a:xfrm>
          <a:prstGeom prst="rect">
            <a:avLst/>
          </a:prstGeom>
        </p:spPr>
        <p:txBody>
          <a:bodyPr lIns="0" tIns="0" rIns="0" bIns="0"/>
          <a:lstStyle/>
          <a:p>
            <a:pPr marL="94047">
              <a:lnSpc>
                <a:spcPts val="1878"/>
              </a:lnSpc>
              <a:spcBef>
                <a:spcPts val="93"/>
              </a:spcBef>
              <a:defRPr/>
            </a:pPr>
            <a:r>
              <a:rPr sz="1763" dirty="0">
                <a:latin typeface="Arial"/>
                <a:cs typeface="Arial"/>
              </a:rPr>
              <a:t>Node</a:t>
            </a:r>
            <a:r>
              <a:rPr sz="1763" spc="-19" dirty="0">
                <a:latin typeface="Arial"/>
                <a:cs typeface="Arial"/>
              </a:rPr>
              <a:t> </a:t>
            </a:r>
            <a:r>
              <a:rPr sz="1763" dirty="0">
                <a:latin typeface="Arial"/>
                <a:cs typeface="Arial"/>
              </a:rPr>
              <a:t>2</a:t>
            </a:r>
            <a:endParaRPr sz="1763">
              <a:latin typeface="Arial"/>
              <a:cs typeface="Arial"/>
            </a:endParaRPr>
          </a:p>
        </p:txBody>
      </p:sp>
      <p:sp>
        <p:nvSpPr>
          <p:cNvPr id="58" name="object 58"/>
          <p:cNvSpPr txBox="1"/>
          <p:nvPr/>
        </p:nvSpPr>
        <p:spPr>
          <a:xfrm>
            <a:off x="7124317" y="4168927"/>
            <a:ext cx="911233" cy="269196"/>
          </a:xfrm>
          <a:prstGeom prst="rect">
            <a:avLst/>
          </a:prstGeom>
        </p:spPr>
        <p:txBody>
          <a:bodyPr lIns="0" tIns="0" rIns="0" bIns="0"/>
          <a:lstStyle/>
          <a:p>
            <a:pPr marL="94047">
              <a:lnSpc>
                <a:spcPts val="1878"/>
              </a:lnSpc>
              <a:spcBef>
                <a:spcPts val="93"/>
              </a:spcBef>
              <a:defRPr/>
            </a:pPr>
            <a:r>
              <a:rPr sz="1763" dirty="0">
                <a:latin typeface="Arial"/>
                <a:cs typeface="Arial"/>
              </a:rPr>
              <a:t>Node</a:t>
            </a:r>
            <a:r>
              <a:rPr sz="1763" spc="-19" dirty="0">
                <a:latin typeface="Arial"/>
                <a:cs typeface="Arial"/>
              </a:rPr>
              <a:t> </a:t>
            </a:r>
            <a:r>
              <a:rPr sz="1763" dirty="0">
                <a:latin typeface="Arial"/>
                <a:cs typeface="Arial"/>
              </a:rPr>
              <a:t>3</a:t>
            </a:r>
            <a:endParaRPr sz="1763">
              <a:latin typeface="Arial"/>
              <a:cs typeface="Arial"/>
            </a:endParaRPr>
          </a:p>
        </p:txBody>
      </p:sp>
      <p:sp>
        <p:nvSpPr>
          <p:cNvPr id="57" name="object 57"/>
          <p:cNvSpPr txBox="1"/>
          <p:nvPr/>
        </p:nvSpPr>
        <p:spPr>
          <a:xfrm>
            <a:off x="7124317" y="4438123"/>
            <a:ext cx="911233" cy="269195"/>
          </a:xfrm>
          <a:prstGeom prst="rect">
            <a:avLst/>
          </a:prstGeom>
        </p:spPr>
        <p:txBody>
          <a:bodyPr lIns="0" tIns="0" rIns="0" bIns="0"/>
          <a:lstStyle/>
          <a:p>
            <a:pPr marL="94047">
              <a:lnSpc>
                <a:spcPts val="1878"/>
              </a:lnSpc>
              <a:spcBef>
                <a:spcPts val="93"/>
              </a:spcBef>
              <a:defRPr/>
            </a:pPr>
            <a:r>
              <a:rPr sz="1763" dirty="0">
                <a:latin typeface="Arial"/>
                <a:cs typeface="Arial"/>
              </a:rPr>
              <a:t>Node</a:t>
            </a:r>
            <a:r>
              <a:rPr sz="1763" spc="-19" dirty="0">
                <a:latin typeface="Arial"/>
                <a:cs typeface="Arial"/>
              </a:rPr>
              <a:t> </a:t>
            </a:r>
            <a:r>
              <a:rPr sz="1763" dirty="0">
                <a:latin typeface="Arial"/>
                <a:cs typeface="Arial"/>
              </a:rPr>
              <a:t>4</a:t>
            </a:r>
            <a:endParaRPr sz="1763">
              <a:latin typeface="Arial"/>
              <a:cs typeface="Arial"/>
            </a:endParaRPr>
          </a:p>
        </p:txBody>
      </p:sp>
      <p:sp>
        <p:nvSpPr>
          <p:cNvPr id="56" name="object 56"/>
          <p:cNvSpPr txBox="1"/>
          <p:nvPr/>
        </p:nvSpPr>
        <p:spPr>
          <a:xfrm>
            <a:off x="7124317" y="4707318"/>
            <a:ext cx="911233" cy="267756"/>
          </a:xfrm>
          <a:prstGeom prst="rect">
            <a:avLst/>
          </a:prstGeom>
        </p:spPr>
        <p:txBody>
          <a:bodyPr lIns="0" tIns="0" rIns="0" bIns="0"/>
          <a:lstStyle/>
          <a:p>
            <a:pPr marL="94047">
              <a:lnSpc>
                <a:spcPts val="1878"/>
              </a:lnSpc>
              <a:spcBef>
                <a:spcPts val="93"/>
              </a:spcBef>
              <a:defRPr/>
            </a:pPr>
            <a:r>
              <a:rPr sz="1763" dirty="0">
                <a:latin typeface="Arial"/>
                <a:cs typeface="Arial"/>
              </a:rPr>
              <a:t>Node</a:t>
            </a:r>
            <a:r>
              <a:rPr sz="1763" spc="-19" dirty="0">
                <a:latin typeface="Arial"/>
                <a:cs typeface="Arial"/>
              </a:rPr>
              <a:t> </a:t>
            </a:r>
            <a:r>
              <a:rPr sz="1763" dirty="0">
                <a:latin typeface="Arial"/>
                <a:cs typeface="Arial"/>
              </a:rPr>
              <a:t>5</a:t>
            </a:r>
            <a:endParaRPr sz="1763">
              <a:latin typeface="Arial"/>
              <a:cs typeface="Arial"/>
            </a:endParaRPr>
          </a:p>
        </p:txBody>
      </p:sp>
      <p:sp>
        <p:nvSpPr>
          <p:cNvPr id="55" name="object 55"/>
          <p:cNvSpPr txBox="1"/>
          <p:nvPr/>
        </p:nvSpPr>
        <p:spPr>
          <a:xfrm>
            <a:off x="7124317" y="4975073"/>
            <a:ext cx="911233" cy="269196"/>
          </a:xfrm>
          <a:prstGeom prst="rect">
            <a:avLst/>
          </a:prstGeom>
        </p:spPr>
        <p:txBody>
          <a:bodyPr lIns="0" tIns="0" rIns="0" bIns="0"/>
          <a:lstStyle/>
          <a:p>
            <a:pPr marL="94047">
              <a:lnSpc>
                <a:spcPts val="1878"/>
              </a:lnSpc>
              <a:spcBef>
                <a:spcPts val="93"/>
              </a:spcBef>
              <a:defRPr/>
            </a:pPr>
            <a:r>
              <a:rPr sz="1763" dirty="0">
                <a:latin typeface="Arial"/>
                <a:cs typeface="Arial"/>
              </a:rPr>
              <a:t>Node</a:t>
            </a:r>
            <a:r>
              <a:rPr sz="1763" spc="-19" dirty="0">
                <a:latin typeface="Arial"/>
                <a:cs typeface="Arial"/>
              </a:rPr>
              <a:t> </a:t>
            </a:r>
            <a:r>
              <a:rPr sz="1763" dirty="0">
                <a:latin typeface="Arial"/>
                <a:cs typeface="Arial"/>
              </a:rPr>
              <a:t>6</a:t>
            </a:r>
            <a:endParaRPr sz="1763">
              <a:latin typeface="Arial"/>
              <a:cs typeface="Arial"/>
            </a:endParaRPr>
          </a:p>
        </p:txBody>
      </p:sp>
      <p:sp>
        <p:nvSpPr>
          <p:cNvPr id="54" name="object 54"/>
          <p:cNvSpPr txBox="1"/>
          <p:nvPr/>
        </p:nvSpPr>
        <p:spPr>
          <a:xfrm>
            <a:off x="7124317" y="5244269"/>
            <a:ext cx="911233" cy="306623"/>
          </a:xfrm>
          <a:prstGeom prst="rect">
            <a:avLst/>
          </a:prstGeom>
        </p:spPr>
        <p:txBody>
          <a:bodyPr lIns="0" tIns="0" rIns="0" bIns="0"/>
          <a:lstStyle/>
          <a:p>
            <a:pPr marL="94047">
              <a:lnSpc>
                <a:spcPts val="1878"/>
              </a:lnSpc>
              <a:spcBef>
                <a:spcPts val="93"/>
              </a:spcBef>
              <a:defRPr/>
            </a:pPr>
            <a:r>
              <a:rPr sz="1763" dirty="0">
                <a:latin typeface="Arial"/>
                <a:cs typeface="Arial"/>
              </a:rPr>
              <a:t>Node</a:t>
            </a:r>
            <a:r>
              <a:rPr sz="1763" spc="-19" dirty="0">
                <a:latin typeface="Arial"/>
                <a:cs typeface="Arial"/>
              </a:rPr>
              <a:t> </a:t>
            </a:r>
            <a:r>
              <a:rPr sz="1763" dirty="0">
                <a:latin typeface="Arial"/>
                <a:cs typeface="Arial"/>
              </a:rPr>
              <a:t>7</a:t>
            </a:r>
            <a:endParaRPr sz="1763">
              <a:latin typeface="Arial"/>
              <a:cs typeface="Arial"/>
            </a:endParaRPr>
          </a:p>
        </p:txBody>
      </p:sp>
      <p:sp>
        <p:nvSpPr>
          <p:cNvPr id="112752" name="object 53"/>
          <p:cNvSpPr txBox="1">
            <a:spLocks noChangeArrowheads="1"/>
          </p:cNvSpPr>
          <p:nvPr/>
        </p:nvSpPr>
        <p:spPr bwMode="auto">
          <a:xfrm>
            <a:off x="4708758" y="1891565"/>
            <a:ext cx="456336" cy="446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endParaRPr lang="en-US" altLang="en-US" sz="1632"/>
          </a:p>
        </p:txBody>
      </p:sp>
      <p:sp>
        <p:nvSpPr>
          <p:cNvPr id="112753" name="object 52"/>
          <p:cNvSpPr txBox="1">
            <a:spLocks noChangeArrowheads="1"/>
          </p:cNvSpPr>
          <p:nvPr/>
        </p:nvSpPr>
        <p:spPr bwMode="auto">
          <a:xfrm>
            <a:off x="5165094" y="1891565"/>
            <a:ext cx="67659" cy="446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endParaRPr lang="en-US" altLang="en-US" sz="1632"/>
          </a:p>
        </p:txBody>
      </p:sp>
      <p:sp>
        <p:nvSpPr>
          <p:cNvPr id="112754" name="object 51"/>
          <p:cNvSpPr txBox="1">
            <a:spLocks noChangeArrowheads="1"/>
          </p:cNvSpPr>
          <p:nvPr/>
        </p:nvSpPr>
        <p:spPr bwMode="auto">
          <a:xfrm>
            <a:off x="5232752" y="1891565"/>
            <a:ext cx="470731" cy="446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endParaRPr lang="en-US" altLang="en-US" sz="1632"/>
          </a:p>
        </p:txBody>
      </p:sp>
      <p:sp>
        <p:nvSpPr>
          <p:cNvPr id="50" name="object 50"/>
          <p:cNvSpPr txBox="1"/>
          <p:nvPr/>
        </p:nvSpPr>
        <p:spPr>
          <a:xfrm>
            <a:off x="4708757" y="1936191"/>
            <a:ext cx="84933" cy="129559"/>
          </a:xfrm>
          <a:prstGeom prst="rect">
            <a:avLst/>
          </a:prstGeom>
        </p:spPr>
        <p:txBody>
          <a:bodyPr lIns="0" tIns="0" rIns="0" bIns="0"/>
          <a:lstStyle/>
          <a:p>
            <a:pPr marL="22393">
              <a:lnSpc>
                <a:spcPts val="881"/>
              </a:lnSpc>
              <a:defRPr/>
            </a:pPr>
            <a:endParaRPr sz="881"/>
          </a:p>
        </p:txBody>
      </p:sp>
      <p:sp>
        <p:nvSpPr>
          <p:cNvPr id="112756" name="object 49"/>
          <p:cNvSpPr txBox="1">
            <a:spLocks noChangeArrowheads="1"/>
          </p:cNvSpPr>
          <p:nvPr/>
        </p:nvSpPr>
        <p:spPr bwMode="auto">
          <a:xfrm>
            <a:off x="4793691" y="1936191"/>
            <a:ext cx="371403" cy="388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endParaRPr lang="en-US" altLang="en-US" sz="1632"/>
          </a:p>
        </p:txBody>
      </p:sp>
      <p:sp>
        <p:nvSpPr>
          <p:cNvPr id="112757" name="object 48"/>
          <p:cNvSpPr txBox="1">
            <a:spLocks noChangeArrowheads="1"/>
          </p:cNvSpPr>
          <p:nvPr/>
        </p:nvSpPr>
        <p:spPr bwMode="auto">
          <a:xfrm>
            <a:off x="5165094" y="1936191"/>
            <a:ext cx="67659" cy="388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endParaRPr lang="en-US" altLang="en-US" sz="1632"/>
          </a:p>
        </p:txBody>
      </p:sp>
      <p:sp>
        <p:nvSpPr>
          <p:cNvPr id="112758" name="object 47"/>
          <p:cNvSpPr txBox="1">
            <a:spLocks noChangeArrowheads="1"/>
          </p:cNvSpPr>
          <p:nvPr/>
        </p:nvSpPr>
        <p:spPr bwMode="auto">
          <a:xfrm>
            <a:off x="5232753" y="1936191"/>
            <a:ext cx="385798" cy="388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endParaRPr lang="en-US" altLang="en-US" sz="1632"/>
          </a:p>
        </p:txBody>
      </p:sp>
      <p:sp>
        <p:nvSpPr>
          <p:cNvPr id="112759" name="object 46"/>
          <p:cNvSpPr txBox="1">
            <a:spLocks noChangeArrowheads="1"/>
          </p:cNvSpPr>
          <p:nvPr/>
        </p:nvSpPr>
        <p:spPr bwMode="auto">
          <a:xfrm>
            <a:off x="5618551" y="1936191"/>
            <a:ext cx="66219" cy="388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endParaRPr lang="en-US" altLang="en-US" sz="1632"/>
          </a:p>
        </p:txBody>
      </p:sp>
      <p:sp>
        <p:nvSpPr>
          <p:cNvPr id="112760" name="object 45"/>
          <p:cNvSpPr txBox="1">
            <a:spLocks noChangeArrowheads="1"/>
          </p:cNvSpPr>
          <p:nvPr/>
        </p:nvSpPr>
        <p:spPr bwMode="auto">
          <a:xfrm>
            <a:off x="4793691" y="1975058"/>
            <a:ext cx="371403" cy="547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endParaRPr lang="en-US" altLang="en-US" sz="1632"/>
          </a:p>
        </p:txBody>
      </p:sp>
      <p:sp>
        <p:nvSpPr>
          <p:cNvPr id="44" name="object 44"/>
          <p:cNvSpPr txBox="1"/>
          <p:nvPr/>
        </p:nvSpPr>
        <p:spPr>
          <a:xfrm>
            <a:off x="5165094" y="1975058"/>
            <a:ext cx="67659" cy="90692"/>
          </a:xfrm>
          <a:prstGeom prst="rect">
            <a:avLst/>
          </a:prstGeom>
        </p:spPr>
        <p:txBody>
          <a:bodyPr lIns="0" tIns="0" rIns="0" bIns="0"/>
          <a:lstStyle/>
          <a:p>
            <a:pPr marL="22393">
              <a:lnSpc>
                <a:spcPts val="705"/>
              </a:lnSpc>
              <a:spcBef>
                <a:spcPts val="9"/>
              </a:spcBef>
              <a:defRPr/>
            </a:pPr>
            <a:endParaRPr sz="705"/>
          </a:p>
        </p:txBody>
      </p:sp>
      <p:sp>
        <p:nvSpPr>
          <p:cNvPr id="112762" name="object 43"/>
          <p:cNvSpPr txBox="1">
            <a:spLocks noChangeArrowheads="1"/>
          </p:cNvSpPr>
          <p:nvPr/>
        </p:nvSpPr>
        <p:spPr bwMode="auto">
          <a:xfrm>
            <a:off x="5232753" y="1975059"/>
            <a:ext cx="385798" cy="446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endParaRPr lang="en-US" altLang="en-US" sz="1632"/>
          </a:p>
        </p:txBody>
      </p:sp>
      <p:sp>
        <p:nvSpPr>
          <p:cNvPr id="42" name="object 42"/>
          <p:cNvSpPr txBox="1"/>
          <p:nvPr/>
        </p:nvSpPr>
        <p:spPr>
          <a:xfrm>
            <a:off x="5618551" y="1975059"/>
            <a:ext cx="66219" cy="192899"/>
          </a:xfrm>
          <a:prstGeom prst="rect">
            <a:avLst/>
          </a:prstGeom>
        </p:spPr>
        <p:txBody>
          <a:bodyPr lIns="0" tIns="0" rIns="0" bIns="0"/>
          <a:lstStyle/>
          <a:p>
            <a:pPr marL="22393">
              <a:lnSpc>
                <a:spcPts val="881"/>
              </a:lnSpc>
              <a:defRPr/>
            </a:pPr>
            <a:endParaRPr sz="881"/>
          </a:p>
        </p:txBody>
      </p:sp>
      <p:sp>
        <p:nvSpPr>
          <p:cNvPr id="112764" name="object 41"/>
          <p:cNvSpPr txBox="1">
            <a:spLocks noChangeArrowheads="1"/>
          </p:cNvSpPr>
          <p:nvPr/>
        </p:nvSpPr>
        <p:spPr bwMode="auto">
          <a:xfrm>
            <a:off x="4793691" y="2029761"/>
            <a:ext cx="371403" cy="359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endParaRPr lang="en-US" altLang="en-US" sz="1632"/>
          </a:p>
        </p:txBody>
      </p:sp>
      <p:sp>
        <p:nvSpPr>
          <p:cNvPr id="112765" name="object 40"/>
          <p:cNvSpPr txBox="1">
            <a:spLocks noChangeArrowheads="1"/>
          </p:cNvSpPr>
          <p:nvPr/>
        </p:nvSpPr>
        <p:spPr bwMode="auto">
          <a:xfrm>
            <a:off x="5232753" y="2019685"/>
            <a:ext cx="385798" cy="46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endParaRPr lang="en-US" altLang="en-US" sz="1632"/>
          </a:p>
        </p:txBody>
      </p:sp>
      <p:sp>
        <p:nvSpPr>
          <p:cNvPr id="39" name="object 39"/>
          <p:cNvSpPr txBox="1"/>
          <p:nvPr/>
        </p:nvSpPr>
        <p:spPr>
          <a:xfrm>
            <a:off x="4708758" y="2065750"/>
            <a:ext cx="41746" cy="165547"/>
          </a:xfrm>
          <a:prstGeom prst="rect">
            <a:avLst/>
          </a:prstGeom>
        </p:spPr>
        <p:txBody>
          <a:bodyPr lIns="0" tIns="0" rIns="0" bIns="0"/>
          <a:lstStyle/>
          <a:p>
            <a:pPr marL="22393">
              <a:lnSpc>
                <a:spcPts val="881"/>
              </a:lnSpc>
              <a:defRPr/>
            </a:pPr>
            <a:endParaRPr sz="881"/>
          </a:p>
        </p:txBody>
      </p:sp>
      <p:sp>
        <p:nvSpPr>
          <p:cNvPr id="38" name="object 38"/>
          <p:cNvSpPr txBox="1"/>
          <p:nvPr/>
        </p:nvSpPr>
        <p:spPr>
          <a:xfrm>
            <a:off x="4750504" y="2065750"/>
            <a:ext cx="43186" cy="165547"/>
          </a:xfrm>
          <a:prstGeom prst="rect">
            <a:avLst/>
          </a:prstGeom>
        </p:spPr>
        <p:txBody>
          <a:bodyPr lIns="0" tIns="0" rIns="0" bIns="0"/>
          <a:lstStyle/>
          <a:p>
            <a:pPr marL="22393">
              <a:lnSpc>
                <a:spcPts val="881"/>
              </a:lnSpc>
              <a:defRPr/>
            </a:pPr>
            <a:endParaRPr sz="881"/>
          </a:p>
        </p:txBody>
      </p:sp>
      <p:sp>
        <p:nvSpPr>
          <p:cNvPr id="112768" name="object 37"/>
          <p:cNvSpPr txBox="1">
            <a:spLocks noChangeArrowheads="1"/>
          </p:cNvSpPr>
          <p:nvPr/>
        </p:nvSpPr>
        <p:spPr bwMode="auto">
          <a:xfrm>
            <a:off x="4793691" y="2065750"/>
            <a:ext cx="371403" cy="388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endParaRPr lang="en-US" altLang="en-US" sz="1632"/>
          </a:p>
        </p:txBody>
      </p:sp>
      <p:sp>
        <p:nvSpPr>
          <p:cNvPr id="36" name="object 36"/>
          <p:cNvSpPr txBox="1"/>
          <p:nvPr/>
        </p:nvSpPr>
        <p:spPr>
          <a:xfrm>
            <a:off x="4995227" y="2065750"/>
            <a:ext cx="169866" cy="102207"/>
          </a:xfrm>
          <a:prstGeom prst="rect">
            <a:avLst/>
          </a:prstGeom>
        </p:spPr>
        <p:txBody>
          <a:bodyPr lIns="0" tIns="0" rIns="0" bIns="0"/>
          <a:lstStyle/>
          <a:p>
            <a:pPr marL="22393">
              <a:lnSpc>
                <a:spcPts val="793"/>
              </a:lnSpc>
              <a:spcBef>
                <a:spcPts val="7"/>
              </a:spcBef>
              <a:defRPr/>
            </a:pPr>
            <a:endParaRPr sz="793"/>
          </a:p>
        </p:txBody>
      </p:sp>
      <p:sp>
        <p:nvSpPr>
          <p:cNvPr id="112770" name="object 35"/>
          <p:cNvSpPr txBox="1">
            <a:spLocks noChangeArrowheads="1"/>
          </p:cNvSpPr>
          <p:nvPr/>
        </p:nvSpPr>
        <p:spPr bwMode="auto">
          <a:xfrm>
            <a:off x="5165094" y="2065750"/>
            <a:ext cx="67659" cy="388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endParaRPr lang="en-US" altLang="en-US" sz="1632"/>
          </a:p>
        </p:txBody>
      </p:sp>
      <p:sp>
        <p:nvSpPr>
          <p:cNvPr id="112771" name="object 34"/>
          <p:cNvSpPr txBox="1">
            <a:spLocks noChangeArrowheads="1"/>
          </p:cNvSpPr>
          <p:nvPr/>
        </p:nvSpPr>
        <p:spPr bwMode="auto">
          <a:xfrm>
            <a:off x="5232753" y="2065750"/>
            <a:ext cx="385798" cy="388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endParaRPr lang="en-US" altLang="en-US" sz="1632"/>
          </a:p>
        </p:txBody>
      </p:sp>
      <p:sp>
        <p:nvSpPr>
          <p:cNvPr id="33" name="object 33"/>
          <p:cNvSpPr txBox="1"/>
          <p:nvPr/>
        </p:nvSpPr>
        <p:spPr>
          <a:xfrm>
            <a:off x="4793690" y="2104617"/>
            <a:ext cx="201537" cy="63340"/>
          </a:xfrm>
          <a:prstGeom prst="rect">
            <a:avLst/>
          </a:prstGeom>
        </p:spPr>
        <p:txBody>
          <a:bodyPr lIns="0" tIns="0" rIns="0" bIns="0"/>
          <a:lstStyle/>
          <a:p>
            <a:pPr marL="22393">
              <a:lnSpc>
                <a:spcPts val="485"/>
              </a:lnSpc>
              <a:spcBef>
                <a:spcPts val="15"/>
              </a:spcBef>
              <a:defRPr/>
            </a:pPr>
            <a:endParaRPr sz="485"/>
          </a:p>
        </p:txBody>
      </p:sp>
      <p:sp>
        <p:nvSpPr>
          <p:cNvPr id="32" name="object 32"/>
          <p:cNvSpPr txBox="1"/>
          <p:nvPr/>
        </p:nvSpPr>
        <p:spPr>
          <a:xfrm>
            <a:off x="4995227" y="2104617"/>
            <a:ext cx="169866" cy="63340"/>
          </a:xfrm>
          <a:prstGeom prst="rect">
            <a:avLst/>
          </a:prstGeom>
        </p:spPr>
        <p:txBody>
          <a:bodyPr lIns="0" tIns="0" rIns="0" bIns="0"/>
          <a:lstStyle/>
          <a:p>
            <a:pPr marL="22393">
              <a:lnSpc>
                <a:spcPts val="485"/>
              </a:lnSpc>
              <a:spcBef>
                <a:spcPts val="15"/>
              </a:spcBef>
              <a:defRPr/>
            </a:pPr>
            <a:endParaRPr sz="485"/>
          </a:p>
        </p:txBody>
      </p:sp>
      <p:sp>
        <p:nvSpPr>
          <p:cNvPr id="31" name="object 31"/>
          <p:cNvSpPr txBox="1"/>
          <p:nvPr/>
        </p:nvSpPr>
        <p:spPr>
          <a:xfrm>
            <a:off x="5165094" y="2104617"/>
            <a:ext cx="67659" cy="63340"/>
          </a:xfrm>
          <a:prstGeom prst="rect">
            <a:avLst/>
          </a:prstGeom>
        </p:spPr>
        <p:txBody>
          <a:bodyPr lIns="0" tIns="0" rIns="0" bIns="0"/>
          <a:lstStyle/>
          <a:p>
            <a:pPr marL="22393">
              <a:lnSpc>
                <a:spcPts val="485"/>
              </a:lnSpc>
              <a:spcBef>
                <a:spcPts val="15"/>
              </a:spcBef>
              <a:defRPr/>
            </a:pPr>
            <a:endParaRPr sz="485"/>
          </a:p>
        </p:txBody>
      </p:sp>
      <p:sp>
        <p:nvSpPr>
          <p:cNvPr id="30" name="object 30"/>
          <p:cNvSpPr txBox="1"/>
          <p:nvPr/>
        </p:nvSpPr>
        <p:spPr>
          <a:xfrm>
            <a:off x="5232753" y="2104617"/>
            <a:ext cx="385798" cy="63340"/>
          </a:xfrm>
          <a:prstGeom prst="rect">
            <a:avLst/>
          </a:prstGeom>
        </p:spPr>
        <p:txBody>
          <a:bodyPr lIns="0" tIns="0" rIns="0" bIns="0"/>
          <a:lstStyle/>
          <a:p>
            <a:pPr marL="22393">
              <a:lnSpc>
                <a:spcPts val="485"/>
              </a:lnSpc>
              <a:spcBef>
                <a:spcPts val="15"/>
              </a:spcBef>
              <a:defRPr/>
            </a:pPr>
            <a:endParaRPr sz="485"/>
          </a:p>
        </p:txBody>
      </p:sp>
      <p:sp>
        <p:nvSpPr>
          <p:cNvPr id="29" name="object 29"/>
          <p:cNvSpPr txBox="1"/>
          <p:nvPr/>
        </p:nvSpPr>
        <p:spPr>
          <a:xfrm>
            <a:off x="4793690" y="2167957"/>
            <a:ext cx="201537" cy="63340"/>
          </a:xfrm>
          <a:prstGeom prst="rect">
            <a:avLst/>
          </a:prstGeom>
        </p:spPr>
        <p:txBody>
          <a:bodyPr lIns="0" tIns="0" rIns="0" bIns="0"/>
          <a:lstStyle/>
          <a:p>
            <a:pPr marL="22393">
              <a:lnSpc>
                <a:spcPts val="485"/>
              </a:lnSpc>
              <a:spcBef>
                <a:spcPts val="15"/>
              </a:spcBef>
              <a:defRPr/>
            </a:pPr>
            <a:endParaRPr sz="485"/>
          </a:p>
        </p:txBody>
      </p:sp>
      <p:sp>
        <p:nvSpPr>
          <p:cNvPr id="28" name="object 28"/>
          <p:cNvSpPr txBox="1"/>
          <p:nvPr/>
        </p:nvSpPr>
        <p:spPr>
          <a:xfrm>
            <a:off x="4995227" y="2167957"/>
            <a:ext cx="169866" cy="63340"/>
          </a:xfrm>
          <a:prstGeom prst="rect">
            <a:avLst/>
          </a:prstGeom>
        </p:spPr>
        <p:txBody>
          <a:bodyPr lIns="0" tIns="0" rIns="0" bIns="0"/>
          <a:lstStyle/>
          <a:p>
            <a:pPr marL="22393">
              <a:lnSpc>
                <a:spcPts val="485"/>
              </a:lnSpc>
              <a:spcBef>
                <a:spcPts val="15"/>
              </a:spcBef>
              <a:defRPr/>
            </a:pPr>
            <a:endParaRPr sz="485"/>
          </a:p>
        </p:txBody>
      </p:sp>
      <p:sp>
        <p:nvSpPr>
          <p:cNvPr id="27" name="object 27"/>
          <p:cNvSpPr txBox="1"/>
          <p:nvPr/>
        </p:nvSpPr>
        <p:spPr>
          <a:xfrm>
            <a:off x="5165094" y="2167957"/>
            <a:ext cx="67659" cy="126680"/>
          </a:xfrm>
          <a:prstGeom prst="rect">
            <a:avLst/>
          </a:prstGeom>
        </p:spPr>
        <p:txBody>
          <a:bodyPr lIns="0" tIns="0" rIns="0" bIns="0"/>
          <a:lstStyle/>
          <a:p>
            <a:pPr marL="22393">
              <a:lnSpc>
                <a:spcPts val="881"/>
              </a:lnSpc>
              <a:defRPr/>
            </a:pPr>
            <a:endParaRPr sz="881"/>
          </a:p>
        </p:txBody>
      </p:sp>
      <p:sp>
        <p:nvSpPr>
          <p:cNvPr id="26" name="object 26"/>
          <p:cNvSpPr txBox="1"/>
          <p:nvPr/>
        </p:nvSpPr>
        <p:spPr>
          <a:xfrm>
            <a:off x="5232753" y="2167957"/>
            <a:ext cx="385798" cy="63340"/>
          </a:xfrm>
          <a:prstGeom prst="rect">
            <a:avLst/>
          </a:prstGeom>
        </p:spPr>
        <p:txBody>
          <a:bodyPr lIns="0" tIns="0" rIns="0" bIns="0"/>
          <a:lstStyle/>
          <a:p>
            <a:pPr marL="22393">
              <a:lnSpc>
                <a:spcPts val="485"/>
              </a:lnSpc>
              <a:spcBef>
                <a:spcPts val="15"/>
              </a:spcBef>
              <a:defRPr/>
            </a:pPr>
            <a:endParaRPr sz="485"/>
          </a:p>
        </p:txBody>
      </p:sp>
      <p:sp>
        <p:nvSpPr>
          <p:cNvPr id="25" name="object 25"/>
          <p:cNvSpPr txBox="1"/>
          <p:nvPr/>
        </p:nvSpPr>
        <p:spPr>
          <a:xfrm>
            <a:off x="5618551" y="2167957"/>
            <a:ext cx="66219" cy="63340"/>
          </a:xfrm>
          <a:prstGeom prst="rect">
            <a:avLst/>
          </a:prstGeom>
        </p:spPr>
        <p:txBody>
          <a:bodyPr lIns="0" tIns="0" rIns="0" bIns="0"/>
          <a:lstStyle/>
          <a:p>
            <a:pPr marL="22393">
              <a:lnSpc>
                <a:spcPts val="485"/>
              </a:lnSpc>
              <a:spcBef>
                <a:spcPts val="15"/>
              </a:spcBef>
              <a:defRPr/>
            </a:pPr>
            <a:endParaRPr sz="485"/>
          </a:p>
        </p:txBody>
      </p:sp>
      <p:sp>
        <p:nvSpPr>
          <p:cNvPr id="24" name="object 24"/>
          <p:cNvSpPr txBox="1"/>
          <p:nvPr/>
        </p:nvSpPr>
        <p:spPr>
          <a:xfrm>
            <a:off x="5232753" y="2231297"/>
            <a:ext cx="385798" cy="63340"/>
          </a:xfrm>
          <a:prstGeom prst="rect">
            <a:avLst/>
          </a:prstGeom>
        </p:spPr>
        <p:txBody>
          <a:bodyPr lIns="0" tIns="0" rIns="0" bIns="0"/>
          <a:lstStyle/>
          <a:p>
            <a:pPr marL="22393">
              <a:lnSpc>
                <a:spcPts val="485"/>
              </a:lnSpc>
              <a:spcBef>
                <a:spcPts val="15"/>
              </a:spcBef>
              <a:defRPr/>
            </a:pPr>
            <a:endParaRPr sz="485"/>
          </a:p>
        </p:txBody>
      </p:sp>
      <p:sp>
        <p:nvSpPr>
          <p:cNvPr id="23" name="object 23"/>
          <p:cNvSpPr txBox="1"/>
          <p:nvPr/>
        </p:nvSpPr>
        <p:spPr>
          <a:xfrm>
            <a:off x="5618551" y="2231298"/>
            <a:ext cx="66219" cy="280712"/>
          </a:xfrm>
          <a:prstGeom prst="rect">
            <a:avLst/>
          </a:prstGeom>
        </p:spPr>
        <p:txBody>
          <a:bodyPr lIns="0" tIns="0" rIns="0" bIns="0"/>
          <a:lstStyle/>
          <a:p>
            <a:pPr marL="22393">
              <a:lnSpc>
                <a:spcPts val="881"/>
              </a:lnSpc>
              <a:defRPr/>
            </a:pPr>
            <a:endParaRPr sz="881"/>
          </a:p>
        </p:txBody>
      </p:sp>
      <p:sp>
        <p:nvSpPr>
          <p:cNvPr id="22" name="object 22"/>
          <p:cNvSpPr txBox="1"/>
          <p:nvPr/>
        </p:nvSpPr>
        <p:spPr>
          <a:xfrm>
            <a:off x="4708758" y="2231298"/>
            <a:ext cx="41746" cy="211614"/>
          </a:xfrm>
          <a:prstGeom prst="rect">
            <a:avLst/>
          </a:prstGeom>
        </p:spPr>
        <p:txBody>
          <a:bodyPr lIns="0" tIns="0" rIns="0" bIns="0"/>
          <a:lstStyle/>
          <a:p>
            <a:pPr marL="22393">
              <a:lnSpc>
                <a:spcPts val="881"/>
              </a:lnSpc>
              <a:defRPr/>
            </a:pPr>
            <a:endParaRPr sz="881"/>
          </a:p>
        </p:txBody>
      </p:sp>
      <p:sp>
        <p:nvSpPr>
          <p:cNvPr id="21" name="object 21"/>
          <p:cNvSpPr txBox="1"/>
          <p:nvPr/>
        </p:nvSpPr>
        <p:spPr>
          <a:xfrm>
            <a:off x="4750504" y="2231298"/>
            <a:ext cx="43186" cy="211614"/>
          </a:xfrm>
          <a:prstGeom prst="rect">
            <a:avLst/>
          </a:prstGeom>
        </p:spPr>
        <p:txBody>
          <a:bodyPr lIns="0" tIns="0" rIns="0" bIns="0"/>
          <a:lstStyle/>
          <a:p>
            <a:pPr marL="22393">
              <a:lnSpc>
                <a:spcPts val="881"/>
              </a:lnSpc>
              <a:defRPr/>
            </a:pPr>
            <a:endParaRPr sz="881"/>
          </a:p>
        </p:txBody>
      </p:sp>
      <p:sp>
        <p:nvSpPr>
          <p:cNvPr id="20" name="object 20"/>
          <p:cNvSpPr txBox="1"/>
          <p:nvPr/>
        </p:nvSpPr>
        <p:spPr>
          <a:xfrm>
            <a:off x="4793690" y="2231297"/>
            <a:ext cx="201537" cy="63340"/>
          </a:xfrm>
          <a:prstGeom prst="rect">
            <a:avLst/>
          </a:prstGeom>
        </p:spPr>
        <p:txBody>
          <a:bodyPr lIns="0" tIns="0" rIns="0" bIns="0"/>
          <a:lstStyle/>
          <a:p>
            <a:pPr marL="22393">
              <a:lnSpc>
                <a:spcPts val="485"/>
              </a:lnSpc>
              <a:spcBef>
                <a:spcPts val="15"/>
              </a:spcBef>
              <a:defRPr/>
            </a:pPr>
            <a:endParaRPr sz="485"/>
          </a:p>
        </p:txBody>
      </p:sp>
      <p:sp>
        <p:nvSpPr>
          <p:cNvPr id="19" name="object 19"/>
          <p:cNvSpPr txBox="1"/>
          <p:nvPr/>
        </p:nvSpPr>
        <p:spPr>
          <a:xfrm>
            <a:off x="4995227" y="2231297"/>
            <a:ext cx="169866" cy="63340"/>
          </a:xfrm>
          <a:prstGeom prst="rect">
            <a:avLst/>
          </a:prstGeom>
        </p:spPr>
        <p:txBody>
          <a:bodyPr lIns="0" tIns="0" rIns="0" bIns="0"/>
          <a:lstStyle/>
          <a:p>
            <a:pPr marL="22393">
              <a:lnSpc>
                <a:spcPts val="485"/>
              </a:lnSpc>
              <a:spcBef>
                <a:spcPts val="15"/>
              </a:spcBef>
              <a:defRPr/>
            </a:pPr>
            <a:endParaRPr sz="485"/>
          </a:p>
        </p:txBody>
      </p:sp>
      <p:sp>
        <p:nvSpPr>
          <p:cNvPr id="112787" name="object 18"/>
          <p:cNvSpPr txBox="1">
            <a:spLocks noChangeArrowheads="1"/>
          </p:cNvSpPr>
          <p:nvPr/>
        </p:nvSpPr>
        <p:spPr bwMode="auto">
          <a:xfrm>
            <a:off x="4793690" y="2294637"/>
            <a:ext cx="201537" cy="53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endParaRPr lang="en-US" altLang="en-US" sz="1632"/>
          </a:p>
        </p:txBody>
      </p:sp>
      <p:sp>
        <p:nvSpPr>
          <p:cNvPr id="112788" name="object 17"/>
          <p:cNvSpPr txBox="1">
            <a:spLocks noChangeArrowheads="1"/>
          </p:cNvSpPr>
          <p:nvPr/>
        </p:nvSpPr>
        <p:spPr bwMode="auto">
          <a:xfrm>
            <a:off x="4995227" y="2294637"/>
            <a:ext cx="169866" cy="53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endParaRPr lang="en-US" altLang="en-US" sz="1632"/>
          </a:p>
        </p:txBody>
      </p:sp>
      <p:sp>
        <p:nvSpPr>
          <p:cNvPr id="112789" name="object 16"/>
          <p:cNvSpPr txBox="1">
            <a:spLocks noChangeArrowheads="1"/>
          </p:cNvSpPr>
          <p:nvPr/>
        </p:nvSpPr>
        <p:spPr bwMode="auto">
          <a:xfrm>
            <a:off x="5165094" y="2294637"/>
            <a:ext cx="67659" cy="53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endParaRPr lang="en-US" altLang="en-US" sz="1632"/>
          </a:p>
        </p:txBody>
      </p:sp>
      <p:sp>
        <p:nvSpPr>
          <p:cNvPr id="112790" name="object 15"/>
          <p:cNvSpPr txBox="1">
            <a:spLocks noChangeArrowheads="1"/>
          </p:cNvSpPr>
          <p:nvPr/>
        </p:nvSpPr>
        <p:spPr bwMode="auto">
          <a:xfrm>
            <a:off x="5232753" y="2294637"/>
            <a:ext cx="385798" cy="53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endParaRPr lang="en-US" altLang="en-US" sz="1632"/>
          </a:p>
        </p:txBody>
      </p:sp>
      <p:sp>
        <p:nvSpPr>
          <p:cNvPr id="112791" name="object 14"/>
          <p:cNvSpPr txBox="1">
            <a:spLocks noChangeArrowheads="1"/>
          </p:cNvSpPr>
          <p:nvPr/>
        </p:nvSpPr>
        <p:spPr bwMode="auto">
          <a:xfrm>
            <a:off x="4793690" y="2347901"/>
            <a:ext cx="201537" cy="518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endParaRPr lang="en-US" altLang="en-US" sz="1632"/>
          </a:p>
        </p:txBody>
      </p:sp>
      <p:sp>
        <p:nvSpPr>
          <p:cNvPr id="112792" name="object 13"/>
          <p:cNvSpPr txBox="1">
            <a:spLocks noChangeArrowheads="1"/>
          </p:cNvSpPr>
          <p:nvPr/>
        </p:nvSpPr>
        <p:spPr bwMode="auto">
          <a:xfrm>
            <a:off x="4995227" y="2347901"/>
            <a:ext cx="169866" cy="518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endParaRPr lang="en-US" altLang="en-US" sz="1632"/>
          </a:p>
        </p:txBody>
      </p:sp>
      <p:sp>
        <p:nvSpPr>
          <p:cNvPr id="12" name="object 12"/>
          <p:cNvSpPr txBox="1"/>
          <p:nvPr/>
        </p:nvSpPr>
        <p:spPr>
          <a:xfrm>
            <a:off x="5165094" y="2347901"/>
            <a:ext cx="67659" cy="95010"/>
          </a:xfrm>
          <a:prstGeom prst="rect">
            <a:avLst/>
          </a:prstGeom>
        </p:spPr>
        <p:txBody>
          <a:bodyPr lIns="0" tIns="0" rIns="0" bIns="0"/>
          <a:lstStyle/>
          <a:p>
            <a:pPr marL="22393">
              <a:lnSpc>
                <a:spcPts val="749"/>
              </a:lnSpc>
              <a:spcBef>
                <a:spcPts val="1"/>
              </a:spcBef>
              <a:defRPr/>
            </a:pPr>
            <a:endParaRPr sz="749"/>
          </a:p>
        </p:txBody>
      </p:sp>
      <p:sp>
        <p:nvSpPr>
          <p:cNvPr id="11" name="object 11"/>
          <p:cNvSpPr txBox="1"/>
          <p:nvPr/>
        </p:nvSpPr>
        <p:spPr>
          <a:xfrm>
            <a:off x="5232753" y="2347902"/>
            <a:ext cx="385798" cy="164108"/>
          </a:xfrm>
          <a:prstGeom prst="rect">
            <a:avLst/>
          </a:prstGeom>
        </p:spPr>
        <p:txBody>
          <a:bodyPr lIns="0" tIns="0" rIns="0" bIns="0"/>
          <a:lstStyle/>
          <a:p>
            <a:pPr marL="22393">
              <a:lnSpc>
                <a:spcPts val="881"/>
              </a:lnSpc>
              <a:defRPr/>
            </a:pPr>
            <a:endParaRPr sz="881"/>
          </a:p>
        </p:txBody>
      </p:sp>
      <p:sp>
        <p:nvSpPr>
          <p:cNvPr id="112795" name="object 10"/>
          <p:cNvSpPr txBox="1">
            <a:spLocks noChangeArrowheads="1"/>
          </p:cNvSpPr>
          <p:nvPr/>
        </p:nvSpPr>
        <p:spPr bwMode="auto">
          <a:xfrm>
            <a:off x="4793690" y="2399725"/>
            <a:ext cx="201537" cy="43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endParaRPr lang="en-US" altLang="en-US" sz="1632"/>
          </a:p>
        </p:txBody>
      </p:sp>
      <p:sp>
        <p:nvSpPr>
          <p:cNvPr id="112796" name="object 9"/>
          <p:cNvSpPr txBox="1">
            <a:spLocks noChangeArrowheads="1"/>
          </p:cNvSpPr>
          <p:nvPr/>
        </p:nvSpPr>
        <p:spPr bwMode="auto">
          <a:xfrm>
            <a:off x="4995227" y="2399725"/>
            <a:ext cx="169866" cy="43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endParaRPr lang="en-US" altLang="en-US" sz="1632"/>
          </a:p>
        </p:txBody>
      </p:sp>
      <p:sp>
        <p:nvSpPr>
          <p:cNvPr id="8" name="object 8"/>
          <p:cNvSpPr txBox="1"/>
          <p:nvPr/>
        </p:nvSpPr>
        <p:spPr>
          <a:xfrm>
            <a:off x="4708757" y="2442911"/>
            <a:ext cx="84933" cy="69098"/>
          </a:xfrm>
          <a:prstGeom prst="rect">
            <a:avLst/>
          </a:prstGeom>
        </p:spPr>
        <p:txBody>
          <a:bodyPr lIns="0" tIns="0" rIns="0" bIns="0"/>
          <a:lstStyle/>
          <a:p>
            <a:pPr marL="22393">
              <a:lnSpc>
                <a:spcPts val="529"/>
              </a:lnSpc>
              <a:spcBef>
                <a:spcPts val="15"/>
              </a:spcBef>
              <a:defRPr/>
            </a:pPr>
            <a:endParaRPr sz="529"/>
          </a:p>
        </p:txBody>
      </p:sp>
      <p:sp>
        <p:nvSpPr>
          <p:cNvPr id="7" name="object 7"/>
          <p:cNvSpPr txBox="1"/>
          <p:nvPr/>
        </p:nvSpPr>
        <p:spPr>
          <a:xfrm>
            <a:off x="4793691" y="2442911"/>
            <a:ext cx="371403" cy="69098"/>
          </a:xfrm>
          <a:prstGeom prst="rect">
            <a:avLst/>
          </a:prstGeom>
        </p:spPr>
        <p:txBody>
          <a:bodyPr lIns="0" tIns="0" rIns="0" bIns="0"/>
          <a:lstStyle/>
          <a:p>
            <a:pPr marL="22393">
              <a:lnSpc>
                <a:spcPts val="529"/>
              </a:lnSpc>
              <a:spcBef>
                <a:spcPts val="15"/>
              </a:spcBef>
              <a:defRPr/>
            </a:pPr>
            <a:endParaRPr sz="529"/>
          </a:p>
        </p:txBody>
      </p:sp>
      <p:sp>
        <p:nvSpPr>
          <p:cNvPr id="6" name="object 6"/>
          <p:cNvSpPr txBox="1"/>
          <p:nvPr/>
        </p:nvSpPr>
        <p:spPr>
          <a:xfrm>
            <a:off x="5165094" y="2442911"/>
            <a:ext cx="67659" cy="69098"/>
          </a:xfrm>
          <a:prstGeom prst="rect">
            <a:avLst/>
          </a:prstGeom>
        </p:spPr>
        <p:txBody>
          <a:bodyPr lIns="0" tIns="0" rIns="0" bIns="0"/>
          <a:lstStyle/>
          <a:p>
            <a:pPr marL="22393">
              <a:lnSpc>
                <a:spcPts val="529"/>
              </a:lnSpc>
              <a:spcBef>
                <a:spcPts val="15"/>
              </a:spcBef>
              <a:defRPr/>
            </a:pPr>
            <a:endParaRPr sz="529"/>
          </a:p>
        </p:txBody>
      </p:sp>
      <p:sp>
        <p:nvSpPr>
          <p:cNvPr id="112800" name="object 5"/>
          <p:cNvSpPr txBox="1">
            <a:spLocks noChangeArrowheads="1"/>
          </p:cNvSpPr>
          <p:nvPr/>
        </p:nvSpPr>
        <p:spPr bwMode="auto">
          <a:xfrm>
            <a:off x="4708758" y="2512010"/>
            <a:ext cx="456336" cy="53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endParaRPr lang="en-US" altLang="en-US" sz="1632"/>
          </a:p>
        </p:txBody>
      </p:sp>
      <p:sp>
        <p:nvSpPr>
          <p:cNvPr id="112801" name="object 4"/>
          <p:cNvSpPr txBox="1">
            <a:spLocks noChangeArrowheads="1"/>
          </p:cNvSpPr>
          <p:nvPr/>
        </p:nvSpPr>
        <p:spPr bwMode="auto">
          <a:xfrm>
            <a:off x="5165094" y="2512010"/>
            <a:ext cx="67659" cy="53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endParaRPr lang="en-US" altLang="en-US" sz="1632"/>
          </a:p>
        </p:txBody>
      </p:sp>
      <p:sp>
        <p:nvSpPr>
          <p:cNvPr id="112802" name="object 3"/>
          <p:cNvSpPr txBox="1">
            <a:spLocks noChangeArrowheads="1"/>
          </p:cNvSpPr>
          <p:nvPr/>
        </p:nvSpPr>
        <p:spPr bwMode="auto">
          <a:xfrm>
            <a:off x="5232752" y="2512010"/>
            <a:ext cx="470731" cy="53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endParaRPr lang="en-US" altLang="en-US" sz="1632"/>
          </a:p>
        </p:txBody>
      </p:sp>
      <p:sp>
        <p:nvSpPr>
          <p:cNvPr id="2" name="object 2"/>
          <p:cNvSpPr txBox="1"/>
          <p:nvPr/>
        </p:nvSpPr>
        <p:spPr>
          <a:xfrm>
            <a:off x="1685710" y="4439562"/>
            <a:ext cx="46065" cy="135317"/>
          </a:xfrm>
          <a:prstGeom prst="rect">
            <a:avLst/>
          </a:prstGeom>
        </p:spPr>
        <p:txBody>
          <a:bodyPr lIns="0" tIns="0" rIns="0" bIns="0"/>
          <a:lstStyle/>
          <a:p>
            <a:pPr marL="22393">
              <a:lnSpc>
                <a:spcPts val="881"/>
              </a:lnSpc>
              <a:defRPr/>
            </a:pPr>
            <a:endParaRPr sz="881"/>
          </a:p>
        </p:txBody>
      </p:sp>
    </p:spTree>
    <p:extLst>
      <p:ext uri="{BB962C8B-B14F-4D97-AF65-F5344CB8AC3E}">
        <p14:creationId xmlns:p14="http://schemas.microsoft.com/office/powerpoint/2010/main" val="3212214791"/>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6" name="object 245"/>
          <p:cNvSpPr>
            <a:spLocks noChangeArrowheads="1"/>
          </p:cNvSpPr>
          <p:nvPr/>
        </p:nvSpPr>
        <p:spPr bwMode="auto">
          <a:xfrm>
            <a:off x="3833513" y="2019684"/>
            <a:ext cx="2821511" cy="3829194"/>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endParaRPr lang="en-US" altLang="en-US" sz="1632"/>
          </a:p>
        </p:txBody>
      </p:sp>
      <p:sp>
        <p:nvSpPr>
          <p:cNvPr id="115717" name="object 246"/>
          <p:cNvSpPr>
            <a:spLocks/>
          </p:cNvSpPr>
          <p:nvPr/>
        </p:nvSpPr>
        <p:spPr bwMode="auto">
          <a:xfrm>
            <a:off x="3833513" y="2019684"/>
            <a:ext cx="2821511" cy="3829194"/>
          </a:xfrm>
          <a:custGeom>
            <a:avLst/>
            <a:gdLst>
              <a:gd name="T0" fmla="*/ 0 w 3200400"/>
              <a:gd name="T1" fmla="*/ 0 h 4343400"/>
              <a:gd name="T2" fmla="*/ 3111500 w 3200400"/>
              <a:gd name="T3" fmla="*/ 0 h 4343400"/>
              <a:gd name="T4" fmla="*/ 3111500 w 3200400"/>
              <a:gd name="T5" fmla="*/ 4222750 h 4343400"/>
              <a:gd name="T6" fmla="*/ 0 w 3200400"/>
              <a:gd name="T7" fmla="*/ 4222750 h 4343400"/>
              <a:gd name="T8" fmla="*/ 0 w 3200400"/>
              <a:gd name="T9" fmla="*/ 0 h 43434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00400" h="4343400">
                <a:moveTo>
                  <a:pt x="0" y="0"/>
                </a:moveTo>
                <a:lnTo>
                  <a:pt x="3200400" y="0"/>
                </a:lnTo>
                <a:lnTo>
                  <a:pt x="3200400" y="4343400"/>
                </a:lnTo>
                <a:lnTo>
                  <a:pt x="0" y="4343400"/>
                </a:lnTo>
                <a:lnTo>
                  <a:pt x="0" y="0"/>
                </a:lnTo>
                <a:close/>
              </a:path>
            </a:pathLst>
          </a:custGeom>
          <a:noFill/>
          <a:ln w="24384">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718" name="object 247"/>
          <p:cNvSpPr>
            <a:spLocks/>
          </p:cNvSpPr>
          <p:nvPr/>
        </p:nvSpPr>
        <p:spPr bwMode="auto">
          <a:xfrm>
            <a:off x="5664616" y="4079675"/>
            <a:ext cx="51824" cy="11516"/>
          </a:xfrm>
          <a:custGeom>
            <a:avLst/>
            <a:gdLst>
              <a:gd name="T0" fmla="*/ 57150 w 59575"/>
              <a:gd name="T1" fmla="*/ 2274 h 14185"/>
              <a:gd name="T2" fmla="*/ 53495 w 59575"/>
              <a:gd name="T3" fmla="*/ 0 h 14185"/>
              <a:gd name="T4" fmla="*/ 3654 w 59575"/>
              <a:gd name="T5" fmla="*/ 0 h 14185"/>
              <a:gd name="T6" fmla="*/ 0 w 59575"/>
              <a:gd name="T7" fmla="*/ 2274 h 14185"/>
              <a:gd name="T8" fmla="*/ 0 w 59575"/>
              <a:gd name="T9" fmla="*/ 10164 h 14185"/>
              <a:gd name="T10" fmla="*/ 57150 w 59575"/>
              <a:gd name="T11" fmla="*/ 10164 h 14185"/>
              <a:gd name="T12" fmla="*/ 57150 w 59575"/>
              <a:gd name="T13" fmla="*/ 2274 h 1418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9575" h="14185">
                <a:moveTo>
                  <a:pt x="59575" y="2540"/>
                </a:moveTo>
                <a:lnTo>
                  <a:pt x="55765" y="0"/>
                </a:lnTo>
                <a:lnTo>
                  <a:pt x="3809" y="0"/>
                </a:lnTo>
                <a:lnTo>
                  <a:pt x="0" y="2540"/>
                </a:lnTo>
                <a:lnTo>
                  <a:pt x="0" y="11353"/>
                </a:lnTo>
                <a:lnTo>
                  <a:pt x="59575" y="11353"/>
                </a:lnTo>
                <a:lnTo>
                  <a:pt x="59575" y="2540"/>
                </a:lnTo>
                <a:close/>
              </a:path>
            </a:pathLst>
          </a:custGeom>
          <a:solidFill>
            <a:srgbClr val="3F3F3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5719" name="object 248"/>
          <p:cNvSpPr>
            <a:spLocks/>
          </p:cNvSpPr>
          <p:nvPr/>
        </p:nvSpPr>
        <p:spPr bwMode="auto">
          <a:xfrm>
            <a:off x="6439093" y="4079675"/>
            <a:ext cx="53263" cy="11516"/>
          </a:xfrm>
          <a:custGeom>
            <a:avLst/>
            <a:gdLst>
              <a:gd name="T0" fmla="*/ 58737 w 59575"/>
              <a:gd name="T1" fmla="*/ 9857 h 14185"/>
              <a:gd name="T2" fmla="*/ 58737 w 59575"/>
              <a:gd name="T3" fmla="*/ 2843 h 14185"/>
              <a:gd name="T4" fmla="*/ 54981 w 59575"/>
              <a:gd name="T5" fmla="*/ 0 h 14185"/>
              <a:gd name="T6" fmla="*/ 3756 w 59575"/>
              <a:gd name="T7" fmla="*/ 0 h 14185"/>
              <a:gd name="T8" fmla="*/ 0 w 59575"/>
              <a:gd name="T9" fmla="*/ 2843 h 14185"/>
              <a:gd name="T10" fmla="*/ 0 w 59575"/>
              <a:gd name="T11" fmla="*/ 9857 h 14185"/>
              <a:gd name="T12" fmla="*/ 405 w 59575"/>
              <a:gd name="T13" fmla="*/ 10164 h 14185"/>
              <a:gd name="T14" fmla="*/ 58332 w 59575"/>
              <a:gd name="T15" fmla="*/ 10164 h 14185"/>
              <a:gd name="T16" fmla="*/ 58737 w 59575"/>
              <a:gd name="T17" fmla="*/ 9857 h 1418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9575" h="14185">
                <a:moveTo>
                  <a:pt x="59575" y="11010"/>
                </a:moveTo>
                <a:lnTo>
                  <a:pt x="59575" y="3175"/>
                </a:lnTo>
                <a:lnTo>
                  <a:pt x="55765" y="0"/>
                </a:lnTo>
                <a:lnTo>
                  <a:pt x="3810" y="0"/>
                </a:lnTo>
                <a:lnTo>
                  <a:pt x="0" y="3175"/>
                </a:lnTo>
                <a:lnTo>
                  <a:pt x="0" y="11010"/>
                </a:lnTo>
                <a:lnTo>
                  <a:pt x="411" y="11353"/>
                </a:lnTo>
                <a:lnTo>
                  <a:pt x="59164" y="11353"/>
                </a:lnTo>
                <a:lnTo>
                  <a:pt x="59575" y="11010"/>
                </a:lnTo>
                <a:close/>
              </a:path>
            </a:pathLst>
          </a:custGeom>
          <a:solidFill>
            <a:srgbClr val="3F3F3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5720" name="object 249"/>
          <p:cNvSpPr>
            <a:spLocks/>
          </p:cNvSpPr>
          <p:nvPr/>
        </p:nvSpPr>
        <p:spPr bwMode="auto">
          <a:xfrm>
            <a:off x="5648781" y="3768733"/>
            <a:ext cx="857970" cy="118043"/>
          </a:xfrm>
          <a:custGeom>
            <a:avLst/>
            <a:gdLst>
              <a:gd name="T0" fmla="*/ 0 w 973162"/>
              <a:gd name="T1" fmla="*/ 130175 h 133413"/>
              <a:gd name="T2" fmla="*/ 946150 w 973162"/>
              <a:gd name="T3" fmla="*/ 130175 h 133413"/>
              <a:gd name="T4" fmla="*/ 805464 w 973162"/>
              <a:gd name="T5" fmla="*/ 0 h 133413"/>
              <a:gd name="T6" fmla="*/ 137920 w 973162"/>
              <a:gd name="T7" fmla="*/ 0 h 133413"/>
              <a:gd name="T8" fmla="*/ 0 w 973162"/>
              <a:gd name="T9" fmla="*/ 130175 h 13341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73162" h="133413">
                <a:moveTo>
                  <a:pt x="0" y="133413"/>
                </a:moveTo>
                <a:lnTo>
                  <a:pt x="973162" y="133413"/>
                </a:lnTo>
                <a:lnTo>
                  <a:pt x="828459" y="0"/>
                </a:lnTo>
                <a:lnTo>
                  <a:pt x="141858" y="0"/>
                </a:lnTo>
                <a:lnTo>
                  <a:pt x="0" y="133413"/>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5721" name="object 250"/>
          <p:cNvSpPr>
            <a:spLocks/>
          </p:cNvSpPr>
          <p:nvPr/>
        </p:nvSpPr>
        <p:spPr bwMode="auto">
          <a:xfrm>
            <a:off x="5648781" y="3768733"/>
            <a:ext cx="125241" cy="118043"/>
          </a:xfrm>
          <a:custGeom>
            <a:avLst/>
            <a:gdLst>
              <a:gd name="T0" fmla="*/ 138113 w 141860"/>
              <a:gd name="T1" fmla="*/ 0 h 133413"/>
              <a:gd name="T2" fmla="*/ 0 w 141860"/>
              <a:gd name="T3" fmla="*/ 130175 h 133413"/>
              <a:gd name="T4" fmla="*/ 0 60000 65536"/>
              <a:gd name="T5" fmla="*/ 0 60000 65536"/>
            </a:gdLst>
            <a:ahLst/>
            <a:cxnLst>
              <a:cxn ang="T4">
                <a:pos x="T0" y="T1"/>
              </a:cxn>
              <a:cxn ang="T5">
                <a:pos x="T2" y="T3"/>
              </a:cxn>
            </a:cxnLst>
            <a:rect l="0" t="0" r="r" b="b"/>
            <a:pathLst>
              <a:path w="141860" h="133413">
                <a:moveTo>
                  <a:pt x="141860" y="0"/>
                </a:moveTo>
                <a:lnTo>
                  <a:pt x="0" y="133413"/>
                </a:lnTo>
              </a:path>
            </a:pathLst>
          </a:custGeom>
          <a:noFill/>
          <a:ln w="1524">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722" name="object 251"/>
          <p:cNvSpPr>
            <a:spLocks/>
          </p:cNvSpPr>
          <p:nvPr/>
        </p:nvSpPr>
        <p:spPr bwMode="auto">
          <a:xfrm>
            <a:off x="5774022" y="3768733"/>
            <a:ext cx="606049" cy="0"/>
          </a:xfrm>
          <a:custGeom>
            <a:avLst/>
            <a:gdLst>
              <a:gd name="T0" fmla="*/ 668337 w 686600"/>
              <a:gd name="T1" fmla="*/ 0 w 686600"/>
              <a:gd name="T2" fmla="*/ 0 60000 65536"/>
              <a:gd name="T3" fmla="*/ 0 60000 65536"/>
            </a:gdLst>
            <a:ahLst/>
            <a:cxnLst>
              <a:cxn ang="T2">
                <a:pos x="T0" y="0"/>
              </a:cxn>
              <a:cxn ang="T3">
                <a:pos x="T1" y="0"/>
              </a:cxn>
            </a:cxnLst>
            <a:rect l="0" t="0" r="r" b="b"/>
            <a:pathLst>
              <a:path w="686600">
                <a:moveTo>
                  <a:pt x="686600" y="0"/>
                </a:moveTo>
                <a:lnTo>
                  <a:pt x="0" y="0"/>
                </a:lnTo>
              </a:path>
            </a:pathLst>
          </a:custGeom>
          <a:noFill/>
          <a:ln w="1524">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723" name="object 252"/>
          <p:cNvSpPr>
            <a:spLocks/>
          </p:cNvSpPr>
          <p:nvPr/>
        </p:nvSpPr>
        <p:spPr bwMode="auto">
          <a:xfrm>
            <a:off x="6380071" y="3768733"/>
            <a:ext cx="126680" cy="118043"/>
          </a:xfrm>
          <a:custGeom>
            <a:avLst/>
            <a:gdLst>
              <a:gd name="T0" fmla="*/ 139700 w 144696"/>
              <a:gd name="T1" fmla="*/ 130175 h 133413"/>
              <a:gd name="T2" fmla="*/ 0 w 144696"/>
              <a:gd name="T3" fmla="*/ 0 h 133413"/>
              <a:gd name="T4" fmla="*/ 0 60000 65536"/>
              <a:gd name="T5" fmla="*/ 0 60000 65536"/>
            </a:gdLst>
            <a:ahLst/>
            <a:cxnLst>
              <a:cxn ang="T4">
                <a:pos x="T0" y="T1"/>
              </a:cxn>
              <a:cxn ang="T5">
                <a:pos x="T2" y="T3"/>
              </a:cxn>
            </a:cxnLst>
            <a:rect l="0" t="0" r="r" b="b"/>
            <a:pathLst>
              <a:path w="144696" h="133413">
                <a:moveTo>
                  <a:pt x="144696" y="133413"/>
                </a:moveTo>
                <a:lnTo>
                  <a:pt x="0" y="0"/>
                </a:lnTo>
              </a:path>
            </a:pathLst>
          </a:custGeom>
          <a:noFill/>
          <a:ln w="1524">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724" name="object 253"/>
          <p:cNvSpPr>
            <a:spLocks/>
          </p:cNvSpPr>
          <p:nvPr/>
        </p:nvSpPr>
        <p:spPr bwMode="auto">
          <a:xfrm>
            <a:off x="5648781" y="3886776"/>
            <a:ext cx="857970" cy="0"/>
          </a:xfrm>
          <a:custGeom>
            <a:avLst/>
            <a:gdLst>
              <a:gd name="T0" fmla="*/ 0 w 973157"/>
              <a:gd name="T1" fmla="*/ 946150 w 973157"/>
              <a:gd name="T2" fmla="*/ 0 60000 65536"/>
              <a:gd name="T3" fmla="*/ 0 60000 65536"/>
            </a:gdLst>
            <a:ahLst/>
            <a:cxnLst>
              <a:cxn ang="T2">
                <a:pos x="T0" y="0"/>
              </a:cxn>
              <a:cxn ang="T3">
                <a:pos x="T1" y="0"/>
              </a:cxn>
            </a:cxnLst>
            <a:rect l="0" t="0" r="r" b="b"/>
            <a:pathLst>
              <a:path w="973157">
                <a:moveTo>
                  <a:pt x="0" y="0"/>
                </a:moveTo>
                <a:lnTo>
                  <a:pt x="973157" y="0"/>
                </a:lnTo>
              </a:path>
            </a:pathLst>
          </a:custGeom>
          <a:noFill/>
          <a:ln w="1524">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725" name="object 254"/>
          <p:cNvSpPr>
            <a:spLocks/>
          </p:cNvSpPr>
          <p:nvPr/>
        </p:nvSpPr>
        <p:spPr bwMode="auto">
          <a:xfrm>
            <a:off x="5648781" y="3886776"/>
            <a:ext cx="857970" cy="197218"/>
          </a:xfrm>
          <a:custGeom>
            <a:avLst/>
            <a:gdLst>
              <a:gd name="T0" fmla="*/ 0 w 973155"/>
              <a:gd name="T1" fmla="*/ 0 h 224248"/>
              <a:gd name="T2" fmla="*/ 0 w 973155"/>
              <a:gd name="T3" fmla="*/ 217488 h 224248"/>
              <a:gd name="T4" fmla="*/ 946150 w 973155"/>
              <a:gd name="T5" fmla="*/ 217488 h 224248"/>
              <a:gd name="T6" fmla="*/ 946150 w 973155"/>
              <a:gd name="T7" fmla="*/ 0 h 224248"/>
              <a:gd name="T8" fmla="*/ 0 w 973155"/>
              <a:gd name="T9" fmla="*/ 0 h 22424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73155" h="224248">
                <a:moveTo>
                  <a:pt x="0" y="0"/>
                </a:moveTo>
                <a:lnTo>
                  <a:pt x="0" y="224248"/>
                </a:lnTo>
                <a:lnTo>
                  <a:pt x="973155" y="224248"/>
                </a:lnTo>
                <a:lnTo>
                  <a:pt x="973155" y="0"/>
                </a:lnTo>
                <a:lnTo>
                  <a:pt x="0" y="0"/>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5726" name="object 255"/>
          <p:cNvSpPr>
            <a:spLocks/>
          </p:cNvSpPr>
          <p:nvPr/>
        </p:nvSpPr>
        <p:spPr bwMode="auto">
          <a:xfrm>
            <a:off x="5650221" y="3888216"/>
            <a:ext cx="856530" cy="194338"/>
          </a:xfrm>
          <a:custGeom>
            <a:avLst/>
            <a:gdLst>
              <a:gd name="T0" fmla="*/ 0 w 970319"/>
              <a:gd name="T1" fmla="*/ 0 h 221409"/>
              <a:gd name="T2" fmla="*/ 944562 w 970319"/>
              <a:gd name="T3" fmla="*/ 0 h 221409"/>
              <a:gd name="T4" fmla="*/ 944562 w 970319"/>
              <a:gd name="T5" fmla="*/ 214312 h 221409"/>
              <a:gd name="T6" fmla="*/ 0 w 970319"/>
              <a:gd name="T7" fmla="*/ 214312 h 221409"/>
              <a:gd name="T8" fmla="*/ 0 w 970319"/>
              <a:gd name="T9" fmla="*/ 0 h 22140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70319" h="221409">
                <a:moveTo>
                  <a:pt x="0" y="0"/>
                </a:moveTo>
                <a:lnTo>
                  <a:pt x="970319" y="0"/>
                </a:lnTo>
                <a:lnTo>
                  <a:pt x="970319" y="221409"/>
                </a:lnTo>
                <a:lnTo>
                  <a:pt x="0" y="221409"/>
                </a:lnTo>
                <a:lnTo>
                  <a:pt x="0" y="0"/>
                </a:lnTo>
                <a:close/>
              </a:path>
            </a:pathLst>
          </a:custGeom>
          <a:noFill/>
          <a:ln w="709">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727" name="object 256"/>
          <p:cNvSpPr>
            <a:spLocks/>
          </p:cNvSpPr>
          <p:nvPr/>
        </p:nvSpPr>
        <p:spPr bwMode="auto">
          <a:xfrm>
            <a:off x="5661737" y="3898292"/>
            <a:ext cx="833497" cy="175625"/>
          </a:xfrm>
          <a:custGeom>
            <a:avLst/>
            <a:gdLst>
              <a:gd name="T0" fmla="*/ 0 w 944783"/>
              <a:gd name="T1" fmla="*/ 0 h 198701"/>
              <a:gd name="T2" fmla="*/ 0 w 944783"/>
              <a:gd name="T3" fmla="*/ 193675 h 198701"/>
              <a:gd name="T4" fmla="*/ 919162 w 944783"/>
              <a:gd name="T5" fmla="*/ 193675 h 198701"/>
              <a:gd name="T6" fmla="*/ 919162 w 944783"/>
              <a:gd name="T7" fmla="*/ 0 h 198701"/>
              <a:gd name="T8" fmla="*/ 0 w 944783"/>
              <a:gd name="T9" fmla="*/ 0 h 19870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44783" h="198701">
                <a:moveTo>
                  <a:pt x="0" y="0"/>
                </a:moveTo>
                <a:lnTo>
                  <a:pt x="0" y="198701"/>
                </a:lnTo>
                <a:lnTo>
                  <a:pt x="944783" y="198701"/>
                </a:lnTo>
                <a:lnTo>
                  <a:pt x="944783" y="0"/>
                </a:lnTo>
                <a:lnTo>
                  <a:pt x="0" y="0"/>
                </a:lnTo>
                <a:close/>
              </a:path>
            </a:pathLst>
          </a:cu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5728" name="object 257"/>
          <p:cNvSpPr>
            <a:spLocks/>
          </p:cNvSpPr>
          <p:nvPr/>
        </p:nvSpPr>
        <p:spPr bwMode="auto">
          <a:xfrm>
            <a:off x="5663176" y="3899732"/>
            <a:ext cx="830619" cy="172746"/>
          </a:xfrm>
          <a:custGeom>
            <a:avLst/>
            <a:gdLst>
              <a:gd name="T0" fmla="*/ 0 w 941947"/>
              <a:gd name="T1" fmla="*/ 0 h 195862"/>
              <a:gd name="T2" fmla="*/ 915988 w 941947"/>
              <a:gd name="T3" fmla="*/ 0 h 195862"/>
              <a:gd name="T4" fmla="*/ 915988 w 941947"/>
              <a:gd name="T5" fmla="*/ 190500 h 195862"/>
              <a:gd name="T6" fmla="*/ 0 w 941947"/>
              <a:gd name="T7" fmla="*/ 190500 h 195862"/>
              <a:gd name="T8" fmla="*/ 0 w 941947"/>
              <a:gd name="T9" fmla="*/ 0 h 1958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41947" h="195862">
                <a:moveTo>
                  <a:pt x="0" y="0"/>
                </a:moveTo>
                <a:lnTo>
                  <a:pt x="941947" y="0"/>
                </a:lnTo>
                <a:lnTo>
                  <a:pt x="941947" y="195862"/>
                </a:lnTo>
                <a:lnTo>
                  <a:pt x="0" y="195862"/>
                </a:lnTo>
                <a:lnTo>
                  <a:pt x="0" y="0"/>
                </a:lnTo>
                <a:close/>
              </a:path>
            </a:pathLst>
          </a:custGeom>
          <a:noFill/>
          <a:ln w="709">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729" name="object 258"/>
          <p:cNvSpPr>
            <a:spLocks/>
          </p:cNvSpPr>
          <p:nvPr/>
        </p:nvSpPr>
        <p:spPr bwMode="auto">
          <a:xfrm>
            <a:off x="5681891" y="3921325"/>
            <a:ext cx="61900" cy="64780"/>
          </a:xfrm>
          <a:custGeom>
            <a:avLst/>
            <a:gdLst>
              <a:gd name="T0" fmla="*/ 0 w 70929"/>
              <a:gd name="T1" fmla="*/ 0 h 73803"/>
              <a:gd name="T2" fmla="*/ 0 w 70929"/>
              <a:gd name="T3" fmla="*/ 71438 h 73803"/>
              <a:gd name="T4" fmla="*/ 68262 w 70929"/>
              <a:gd name="T5" fmla="*/ 71438 h 73803"/>
              <a:gd name="T6" fmla="*/ 68262 w 70929"/>
              <a:gd name="T7" fmla="*/ 0 h 73803"/>
              <a:gd name="T8" fmla="*/ 0 w 70929"/>
              <a:gd name="T9" fmla="*/ 0 h 7380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0929" h="73803">
                <a:moveTo>
                  <a:pt x="0" y="0"/>
                </a:moveTo>
                <a:lnTo>
                  <a:pt x="0" y="73803"/>
                </a:lnTo>
                <a:lnTo>
                  <a:pt x="70929" y="73803"/>
                </a:lnTo>
                <a:lnTo>
                  <a:pt x="70929" y="0"/>
                </a:lnTo>
                <a:lnTo>
                  <a:pt x="0" y="0"/>
                </a:lnTo>
                <a:close/>
              </a:path>
            </a:pathLst>
          </a:custGeom>
          <a:solidFill>
            <a:srgbClr val="5E5E5E"/>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5730" name="object 259"/>
          <p:cNvSpPr>
            <a:spLocks/>
          </p:cNvSpPr>
          <p:nvPr/>
        </p:nvSpPr>
        <p:spPr bwMode="auto">
          <a:xfrm>
            <a:off x="5683330" y="3922765"/>
            <a:ext cx="60461" cy="61900"/>
          </a:xfrm>
          <a:custGeom>
            <a:avLst/>
            <a:gdLst>
              <a:gd name="T0" fmla="*/ 0 w 68092"/>
              <a:gd name="T1" fmla="*/ 0 h 70964"/>
              <a:gd name="T2" fmla="*/ 66675 w 68092"/>
              <a:gd name="T3" fmla="*/ 0 h 70964"/>
              <a:gd name="T4" fmla="*/ 66675 w 68092"/>
              <a:gd name="T5" fmla="*/ 68262 h 70964"/>
              <a:gd name="T6" fmla="*/ 0 w 68092"/>
              <a:gd name="T7" fmla="*/ 68262 h 70964"/>
              <a:gd name="T8" fmla="*/ 0 w 68092"/>
              <a:gd name="T9" fmla="*/ 0 h 7096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8092" h="70964">
                <a:moveTo>
                  <a:pt x="0" y="0"/>
                </a:moveTo>
                <a:lnTo>
                  <a:pt x="68092" y="0"/>
                </a:lnTo>
                <a:lnTo>
                  <a:pt x="68092" y="70964"/>
                </a:lnTo>
                <a:lnTo>
                  <a:pt x="0" y="70964"/>
                </a:lnTo>
                <a:lnTo>
                  <a:pt x="0" y="0"/>
                </a:lnTo>
                <a:close/>
              </a:path>
            </a:pathLst>
          </a:custGeom>
          <a:noFill/>
          <a:ln w="709">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731" name="object 260"/>
          <p:cNvSpPr>
            <a:spLocks/>
          </p:cNvSpPr>
          <p:nvPr/>
        </p:nvSpPr>
        <p:spPr bwMode="auto">
          <a:xfrm>
            <a:off x="5681891" y="4036489"/>
            <a:ext cx="37428" cy="0"/>
          </a:xfrm>
          <a:custGeom>
            <a:avLst/>
            <a:gdLst>
              <a:gd name="T0" fmla="*/ 0 w 42557"/>
              <a:gd name="T1" fmla="*/ 41275 w 42557"/>
              <a:gd name="T2" fmla="*/ 0 60000 65536"/>
              <a:gd name="T3" fmla="*/ 0 60000 65536"/>
            </a:gdLst>
            <a:ahLst/>
            <a:cxnLst>
              <a:cxn ang="T2">
                <a:pos x="T0" y="0"/>
              </a:cxn>
              <a:cxn ang="T3">
                <a:pos x="T1" y="0"/>
              </a:cxn>
            </a:cxnLst>
            <a:rect l="0" t="0" r="r" b="b"/>
            <a:pathLst>
              <a:path w="42557">
                <a:moveTo>
                  <a:pt x="0" y="0"/>
                </a:moveTo>
                <a:lnTo>
                  <a:pt x="42557" y="0"/>
                </a:lnTo>
              </a:path>
            </a:pathLst>
          </a:custGeom>
          <a:noFill/>
          <a:ln w="23978">
            <a:solidFill>
              <a:srgbClr val="008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732" name="object 261"/>
          <p:cNvSpPr>
            <a:spLocks/>
          </p:cNvSpPr>
          <p:nvPr/>
        </p:nvSpPr>
        <p:spPr bwMode="auto">
          <a:xfrm>
            <a:off x="5683330" y="4027851"/>
            <a:ext cx="34549" cy="17275"/>
          </a:xfrm>
          <a:custGeom>
            <a:avLst/>
            <a:gdLst>
              <a:gd name="T0" fmla="*/ 0 w 39720"/>
              <a:gd name="T1" fmla="*/ 0 h 19870"/>
              <a:gd name="T2" fmla="*/ 38100 w 39720"/>
              <a:gd name="T3" fmla="*/ 0 h 19870"/>
              <a:gd name="T4" fmla="*/ 38100 w 39720"/>
              <a:gd name="T5" fmla="*/ 19050 h 19870"/>
              <a:gd name="T6" fmla="*/ 0 w 39720"/>
              <a:gd name="T7" fmla="*/ 19050 h 19870"/>
              <a:gd name="T8" fmla="*/ 0 w 39720"/>
              <a:gd name="T9" fmla="*/ 0 h 1987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9720" h="19870">
                <a:moveTo>
                  <a:pt x="0" y="0"/>
                </a:moveTo>
                <a:lnTo>
                  <a:pt x="39720" y="0"/>
                </a:lnTo>
                <a:lnTo>
                  <a:pt x="39720" y="19870"/>
                </a:lnTo>
                <a:lnTo>
                  <a:pt x="0" y="19870"/>
                </a:lnTo>
                <a:lnTo>
                  <a:pt x="0" y="0"/>
                </a:lnTo>
                <a:close/>
              </a:path>
            </a:pathLst>
          </a:custGeom>
          <a:noFill/>
          <a:ln w="709">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733" name="object 262"/>
          <p:cNvSpPr>
            <a:spLocks/>
          </p:cNvSpPr>
          <p:nvPr/>
        </p:nvSpPr>
        <p:spPr bwMode="auto">
          <a:xfrm>
            <a:off x="5949647" y="3914127"/>
            <a:ext cx="515358" cy="142515"/>
          </a:xfrm>
          <a:custGeom>
            <a:avLst/>
            <a:gdLst>
              <a:gd name="T0" fmla="*/ 0 w 584460"/>
              <a:gd name="T1" fmla="*/ 0 h 161800"/>
              <a:gd name="T2" fmla="*/ 0 w 584460"/>
              <a:gd name="T3" fmla="*/ 157162 h 161800"/>
              <a:gd name="T4" fmla="*/ 568325 w 584460"/>
              <a:gd name="T5" fmla="*/ 157162 h 161800"/>
              <a:gd name="T6" fmla="*/ 568325 w 584460"/>
              <a:gd name="T7" fmla="*/ 0 h 161800"/>
              <a:gd name="T8" fmla="*/ 0 w 584460"/>
              <a:gd name="T9" fmla="*/ 0 h 1618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84460" h="161800">
                <a:moveTo>
                  <a:pt x="0" y="0"/>
                </a:moveTo>
                <a:lnTo>
                  <a:pt x="0" y="161800"/>
                </a:lnTo>
                <a:lnTo>
                  <a:pt x="584460" y="161800"/>
                </a:lnTo>
                <a:lnTo>
                  <a:pt x="584460" y="0"/>
                </a:lnTo>
                <a:lnTo>
                  <a:pt x="0" y="0"/>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5734" name="object 263"/>
          <p:cNvSpPr>
            <a:spLocks/>
          </p:cNvSpPr>
          <p:nvPr/>
        </p:nvSpPr>
        <p:spPr bwMode="auto">
          <a:xfrm>
            <a:off x="5951085" y="3915567"/>
            <a:ext cx="512479" cy="139636"/>
          </a:xfrm>
          <a:custGeom>
            <a:avLst/>
            <a:gdLst>
              <a:gd name="T0" fmla="*/ 0 w 581624"/>
              <a:gd name="T1" fmla="*/ 0 h 158961"/>
              <a:gd name="T2" fmla="*/ 565150 w 581624"/>
              <a:gd name="T3" fmla="*/ 0 h 158961"/>
              <a:gd name="T4" fmla="*/ 565150 w 581624"/>
              <a:gd name="T5" fmla="*/ 153988 h 158961"/>
              <a:gd name="T6" fmla="*/ 0 w 581624"/>
              <a:gd name="T7" fmla="*/ 153988 h 158961"/>
              <a:gd name="T8" fmla="*/ 0 w 581624"/>
              <a:gd name="T9" fmla="*/ 0 h 15896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81624" h="158961">
                <a:moveTo>
                  <a:pt x="0" y="0"/>
                </a:moveTo>
                <a:lnTo>
                  <a:pt x="581624" y="0"/>
                </a:lnTo>
                <a:lnTo>
                  <a:pt x="581624" y="158961"/>
                </a:lnTo>
                <a:lnTo>
                  <a:pt x="0" y="158961"/>
                </a:lnTo>
                <a:lnTo>
                  <a:pt x="0" y="0"/>
                </a:lnTo>
                <a:close/>
              </a:path>
            </a:pathLst>
          </a:custGeom>
          <a:noFill/>
          <a:ln w="709">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735" name="object 264"/>
          <p:cNvSpPr>
            <a:spLocks/>
          </p:cNvSpPr>
          <p:nvPr/>
        </p:nvSpPr>
        <p:spPr bwMode="auto">
          <a:xfrm>
            <a:off x="6269226" y="4020654"/>
            <a:ext cx="182822" cy="0"/>
          </a:xfrm>
          <a:custGeom>
            <a:avLst/>
            <a:gdLst>
              <a:gd name="T0" fmla="*/ 0 w 207114"/>
              <a:gd name="T1" fmla="*/ 201612 w 207114"/>
              <a:gd name="T2" fmla="*/ 0 60000 65536"/>
              <a:gd name="T3" fmla="*/ 0 60000 65536"/>
            </a:gdLst>
            <a:ahLst/>
            <a:cxnLst>
              <a:cxn ang="T2">
                <a:pos x="T0" y="0"/>
              </a:cxn>
              <a:cxn ang="T3">
                <a:pos x="T1" y="0"/>
              </a:cxn>
            </a:cxnLst>
            <a:rect l="0" t="0" r="r" b="b"/>
            <a:pathLst>
              <a:path w="207114">
                <a:moveTo>
                  <a:pt x="0" y="0"/>
                </a:moveTo>
                <a:lnTo>
                  <a:pt x="207114" y="0"/>
                </a:lnTo>
              </a:path>
            </a:pathLst>
          </a:custGeom>
          <a:noFill/>
          <a:ln w="21140">
            <a:solidFill>
              <a:srgbClr val="80808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736" name="object 265"/>
          <p:cNvSpPr>
            <a:spLocks/>
          </p:cNvSpPr>
          <p:nvPr/>
        </p:nvSpPr>
        <p:spPr bwMode="auto">
          <a:xfrm>
            <a:off x="6342643" y="4012017"/>
            <a:ext cx="84934" cy="17275"/>
          </a:xfrm>
          <a:custGeom>
            <a:avLst/>
            <a:gdLst>
              <a:gd name="T0" fmla="*/ 0 w 96469"/>
              <a:gd name="T1" fmla="*/ 0 h 19875"/>
              <a:gd name="T2" fmla="*/ 93663 w 96469"/>
              <a:gd name="T3" fmla="*/ 19050 h 19875"/>
              <a:gd name="T4" fmla="*/ 93663 w 96469"/>
              <a:gd name="T5" fmla="*/ 0 h 19875"/>
              <a:gd name="T6" fmla="*/ 0 w 96469"/>
              <a:gd name="T7" fmla="*/ 0 h 1987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6469" h="19875">
                <a:moveTo>
                  <a:pt x="0" y="0"/>
                </a:moveTo>
                <a:lnTo>
                  <a:pt x="96469" y="19875"/>
                </a:lnTo>
                <a:lnTo>
                  <a:pt x="96469" y="0"/>
                </a:lnTo>
                <a:lnTo>
                  <a:pt x="0" y="0"/>
                </a:lnTo>
                <a:close/>
              </a:path>
            </a:pathLst>
          </a:custGeom>
          <a:solidFill>
            <a:srgbClr val="5E5E5E"/>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5737" name="object 266"/>
          <p:cNvSpPr>
            <a:spLocks/>
          </p:cNvSpPr>
          <p:nvPr/>
        </p:nvSpPr>
        <p:spPr bwMode="auto">
          <a:xfrm>
            <a:off x="6430455" y="4020654"/>
            <a:ext cx="21593" cy="0"/>
          </a:xfrm>
          <a:custGeom>
            <a:avLst/>
            <a:gdLst>
              <a:gd name="T0" fmla="*/ 0 w 25534"/>
              <a:gd name="T1" fmla="*/ 23812 w 25534"/>
              <a:gd name="T2" fmla="*/ 0 60000 65536"/>
              <a:gd name="T3" fmla="*/ 0 60000 65536"/>
            </a:gdLst>
            <a:ahLst/>
            <a:cxnLst>
              <a:cxn ang="T2">
                <a:pos x="T0" y="0"/>
              </a:cxn>
              <a:cxn ang="T3">
                <a:pos x="T1" y="0"/>
              </a:cxn>
            </a:cxnLst>
            <a:rect l="0" t="0" r="r" b="b"/>
            <a:pathLst>
              <a:path w="25534">
                <a:moveTo>
                  <a:pt x="0" y="0"/>
                </a:moveTo>
                <a:lnTo>
                  <a:pt x="25534" y="0"/>
                </a:lnTo>
              </a:path>
            </a:pathLst>
          </a:custGeom>
          <a:noFill/>
          <a:ln w="21140">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738" name="object 267"/>
          <p:cNvSpPr>
            <a:spLocks/>
          </p:cNvSpPr>
          <p:nvPr/>
        </p:nvSpPr>
        <p:spPr bwMode="auto">
          <a:xfrm>
            <a:off x="6439093" y="3927083"/>
            <a:ext cx="12955" cy="76296"/>
          </a:xfrm>
          <a:custGeom>
            <a:avLst/>
            <a:gdLst>
              <a:gd name="T0" fmla="*/ 14287 w 14185"/>
              <a:gd name="T1" fmla="*/ 0 h 87985"/>
              <a:gd name="T2" fmla="*/ 0 w 14185"/>
              <a:gd name="T3" fmla="*/ 8137 h 87985"/>
              <a:gd name="T4" fmla="*/ 0 w 14185"/>
              <a:gd name="T5" fmla="*/ 73280 h 87985"/>
              <a:gd name="T6" fmla="*/ 14287 w 14185"/>
              <a:gd name="T7" fmla="*/ 84138 h 87985"/>
              <a:gd name="T8" fmla="*/ 14287 w 14185"/>
              <a:gd name="T9" fmla="*/ 0 h 8798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185" h="87985">
                <a:moveTo>
                  <a:pt x="14185" y="0"/>
                </a:moveTo>
                <a:lnTo>
                  <a:pt x="0" y="8509"/>
                </a:lnTo>
                <a:lnTo>
                  <a:pt x="0" y="76631"/>
                </a:lnTo>
                <a:lnTo>
                  <a:pt x="14185" y="87985"/>
                </a:lnTo>
                <a:lnTo>
                  <a:pt x="14185" y="0"/>
                </a:lnTo>
                <a:close/>
              </a:path>
            </a:pathLst>
          </a:cu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5739" name="object 268"/>
          <p:cNvSpPr>
            <a:spLocks/>
          </p:cNvSpPr>
          <p:nvPr/>
        </p:nvSpPr>
        <p:spPr bwMode="auto">
          <a:xfrm>
            <a:off x="5964042" y="3927083"/>
            <a:ext cx="10076" cy="76296"/>
          </a:xfrm>
          <a:custGeom>
            <a:avLst/>
            <a:gdLst>
              <a:gd name="T0" fmla="*/ 0 w 11353"/>
              <a:gd name="T1" fmla="*/ 0 h 87985"/>
              <a:gd name="T2" fmla="*/ 0 w 11353"/>
              <a:gd name="T3" fmla="*/ 84138 h 87985"/>
              <a:gd name="T4" fmla="*/ 11112 w 11353"/>
              <a:gd name="T5" fmla="*/ 73280 h 87985"/>
              <a:gd name="T6" fmla="*/ 11112 w 11353"/>
              <a:gd name="T7" fmla="*/ 8137 h 87985"/>
              <a:gd name="T8" fmla="*/ 0 w 11353"/>
              <a:gd name="T9" fmla="*/ 0 h 8798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353" h="87985">
                <a:moveTo>
                  <a:pt x="0" y="0"/>
                </a:moveTo>
                <a:lnTo>
                  <a:pt x="0" y="87985"/>
                </a:lnTo>
                <a:lnTo>
                  <a:pt x="11353" y="76631"/>
                </a:lnTo>
                <a:lnTo>
                  <a:pt x="11353" y="8509"/>
                </a:lnTo>
                <a:lnTo>
                  <a:pt x="0" y="0"/>
                </a:lnTo>
                <a:close/>
              </a:path>
            </a:pathLst>
          </a:cu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5740" name="object 269"/>
          <p:cNvSpPr>
            <a:spLocks/>
          </p:cNvSpPr>
          <p:nvPr/>
        </p:nvSpPr>
        <p:spPr bwMode="auto">
          <a:xfrm>
            <a:off x="5972679" y="3934282"/>
            <a:ext cx="466413" cy="59021"/>
          </a:xfrm>
          <a:custGeom>
            <a:avLst/>
            <a:gdLst>
              <a:gd name="T0" fmla="*/ 0 w 530555"/>
              <a:gd name="T1" fmla="*/ 0 h 68122"/>
              <a:gd name="T2" fmla="*/ 0 w 530555"/>
              <a:gd name="T3" fmla="*/ 65087 h 68122"/>
              <a:gd name="T4" fmla="*/ 514350 w 530555"/>
              <a:gd name="T5" fmla="*/ 65087 h 68122"/>
              <a:gd name="T6" fmla="*/ 514350 w 530555"/>
              <a:gd name="T7" fmla="*/ 0 h 68122"/>
              <a:gd name="T8" fmla="*/ 0 w 530555"/>
              <a:gd name="T9" fmla="*/ 0 h 6812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30555" h="68122">
                <a:moveTo>
                  <a:pt x="0" y="0"/>
                </a:moveTo>
                <a:lnTo>
                  <a:pt x="0" y="68122"/>
                </a:lnTo>
                <a:lnTo>
                  <a:pt x="530555" y="68122"/>
                </a:lnTo>
                <a:lnTo>
                  <a:pt x="530555" y="0"/>
                </a:lnTo>
                <a:lnTo>
                  <a:pt x="0" y="0"/>
                </a:lnTo>
                <a:close/>
              </a:path>
            </a:pathLst>
          </a:custGeom>
          <a:solidFill>
            <a:srgbClr val="3F3F3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5741" name="object 270"/>
          <p:cNvSpPr>
            <a:spLocks/>
          </p:cNvSpPr>
          <p:nvPr/>
        </p:nvSpPr>
        <p:spPr bwMode="auto">
          <a:xfrm>
            <a:off x="6174216" y="4030730"/>
            <a:ext cx="47505" cy="0"/>
          </a:xfrm>
          <a:custGeom>
            <a:avLst/>
            <a:gdLst>
              <a:gd name="T0" fmla="*/ 0 w 53906"/>
              <a:gd name="T1" fmla="*/ 52387 w 53906"/>
              <a:gd name="T2" fmla="*/ 0 60000 65536"/>
              <a:gd name="T3" fmla="*/ 0 60000 65536"/>
            </a:gdLst>
            <a:ahLst/>
            <a:cxnLst>
              <a:cxn ang="T2">
                <a:pos x="T0" y="0"/>
              </a:cxn>
              <a:cxn ang="T3">
                <a:pos x="T1" y="0"/>
              </a:cxn>
            </a:cxnLst>
            <a:rect l="0" t="0" r="r" b="b"/>
            <a:pathLst>
              <a:path w="53906">
                <a:moveTo>
                  <a:pt x="0" y="0"/>
                </a:moveTo>
                <a:lnTo>
                  <a:pt x="53906" y="0"/>
                </a:lnTo>
              </a:path>
            </a:pathLst>
          </a:custGeom>
          <a:noFill/>
          <a:ln w="49526">
            <a:solidFill>
              <a:srgbClr val="5E5E5E"/>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742" name="object 271"/>
          <p:cNvSpPr>
            <a:spLocks/>
          </p:cNvSpPr>
          <p:nvPr/>
        </p:nvSpPr>
        <p:spPr bwMode="auto">
          <a:xfrm>
            <a:off x="6175656" y="4010577"/>
            <a:ext cx="44626" cy="40307"/>
          </a:xfrm>
          <a:custGeom>
            <a:avLst/>
            <a:gdLst>
              <a:gd name="T0" fmla="*/ 0 w 51069"/>
              <a:gd name="T1" fmla="*/ 0 h 45417"/>
              <a:gd name="T2" fmla="*/ 49213 w 51069"/>
              <a:gd name="T3" fmla="*/ 0 h 45417"/>
              <a:gd name="T4" fmla="*/ 49213 w 51069"/>
              <a:gd name="T5" fmla="*/ 44450 h 45417"/>
              <a:gd name="T6" fmla="*/ 0 w 51069"/>
              <a:gd name="T7" fmla="*/ 44450 h 45417"/>
              <a:gd name="T8" fmla="*/ 0 w 51069"/>
              <a:gd name="T9" fmla="*/ 0 h 454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1069" h="45417">
                <a:moveTo>
                  <a:pt x="0" y="0"/>
                </a:moveTo>
                <a:lnTo>
                  <a:pt x="51069" y="0"/>
                </a:lnTo>
                <a:lnTo>
                  <a:pt x="51069" y="45417"/>
                </a:lnTo>
                <a:lnTo>
                  <a:pt x="0" y="45417"/>
                </a:lnTo>
                <a:lnTo>
                  <a:pt x="0" y="0"/>
                </a:lnTo>
                <a:close/>
              </a:path>
            </a:pathLst>
          </a:custGeom>
          <a:noFill/>
          <a:ln w="709">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743" name="object 272"/>
          <p:cNvSpPr>
            <a:spLocks/>
          </p:cNvSpPr>
          <p:nvPr/>
        </p:nvSpPr>
        <p:spPr bwMode="auto">
          <a:xfrm>
            <a:off x="6030262" y="4043687"/>
            <a:ext cx="14395" cy="0"/>
          </a:xfrm>
          <a:custGeom>
            <a:avLst/>
            <a:gdLst>
              <a:gd name="T0" fmla="*/ 0 w 17022"/>
              <a:gd name="T1" fmla="*/ 15875 w 17022"/>
              <a:gd name="T2" fmla="*/ 0 60000 65536"/>
              <a:gd name="T3" fmla="*/ 0 60000 65536"/>
            </a:gdLst>
            <a:ahLst/>
            <a:cxnLst>
              <a:cxn ang="T2">
                <a:pos x="T0" y="0"/>
              </a:cxn>
              <a:cxn ang="T3">
                <a:pos x="T1" y="0"/>
              </a:cxn>
            </a:cxnLst>
            <a:rect l="0" t="0" r="r" b="b"/>
            <a:pathLst>
              <a:path w="17022">
                <a:moveTo>
                  <a:pt x="0" y="0"/>
                </a:moveTo>
                <a:lnTo>
                  <a:pt x="17022" y="0"/>
                </a:lnTo>
              </a:path>
            </a:pathLst>
          </a:custGeom>
          <a:noFill/>
          <a:ln w="18301">
            <a:solidFill>
              <a:srgbClr val="8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744" name="object 273"/>
          <p:cNvSpPr>
            <a:spLocks/>
          </p:cNvSpPr>
          <p:nvPr/>
        </p:nvSpPr>
        <p:spPr bwMode="auto">
          <a:xfrm>
            <a:off x="6064811" y="4043687"/>
            <a:ext cx="12955" cy="0"/>
          </a:xfrm>
          <a:custGeom>
            <a:avLst/>
            <a:gdLst>
              <a:gd name="T0" fmla="*/ 0 w 14185"/>
              <a:gd name="T1" fmla="*/ 14287 w 14185"/>
              <a:gd name="T2" fmla="*/ 0 60000 65536"/>
              <a:gd name="T3" fmla="*/ 0 60000 65536"/>
            </a:gdLst>
            <a:ahLst/>
            <a:cxnLst>
              <a:cxn ang="T2">
                <a:pos x="T0" y="0"/>
              </a:cxn>
              <a:cxn ang="T3">
                <a:pos x="T1" y="0"/>
              </a:cxn>
            </a:cxnLst>
            <a:rect l="0" t="0" r="r" b="b"/>
            <a:pathLst>
              <a:path w="14185">
                <a:moveTo>
                  <a:pt x="0" y="0"/>
                </a:moveTo>
                <a:lnTo>
                  <a:pt x="14185" y="0"/>
                </a:lnTo>
              </a:path>
            </a:pathLst>
          </a:custGeom>
          <a:noFill/>
          <a:ln w="18301">
            <a:solidFill>
              <a:srgbClr val="FF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745" name="object 274"/>
          <p:cNvSpPr>
            <a:spLocks/>
          </p:cNvSpPr>
          <p:nvPr/>
        </p:nvSpPr>
        <p:spPr bwMode="auto">
          <a:xfrm>
            <a:off x="5962602" y="4043687"/>
            <a:ext cx="7198" cy="0"/>
          </a:xfrm>
          <a:custGeom>
            <a:avLst/>
            <a:gdLst>
              <a:gd name="T0" fmla="*/ 0 w 8511"/>
              <a:gd name="T1" fmla="*/ 7938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746" name="object 275"/>
          <p:cNvSpPr>
            <a:spLocks/>
          </p:cNvSpPr>
          <p:nvPr/>
        </p:nvSpPr>
        <p:spPr bwMode="auto">
          <a:xfrm>
            <a:off x="5972679" y="4043687"/>
            <a:ext cx="4318" cy="0"/>
          </a:xfrm>
          <a:custGeom>
            <a:avLst/>
            <a:gdLst>
              <a:gd name="T0" fmla="*/ 0 w 5674"/>
              <a:gd name="T1" fmla="*/ 4762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747" name="object 276"/>
          <p:cNvSpPr>
            <a:spLocks/>
          </p:cNvSpPr>
          <p:nvPr/>
        </p:nvSpPr>
        <p:spPr bwMode="auto">
          <a:xfrm>
            <a:off x="5979877" y="4043687"/>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748" name="object 277"/>
          <p:cNvSpPr>
            <a:spLocks/>
          </p:cNvSpPr>
          <p:nvPr/>
        </p:nvSpPr>
        <p:spPr bwMode="auto">
          <a:xfrm>
            <a:off x="5989954" y="4043687"/>
            <a:ext cx="4318" cy="0"/>
          </a:xfrm>
          <a:custGeom>
            <a:avLst/>
            <a:gdLst>
              <a:gd name="T0" fmla="*/ 0 w 5674"/>
              <a:gd name="T1" fmla="*/ 4762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749" name="object 278"/>
          <p:cNvSpPr>
            <a:spLocks/>
          </p:cNvSpPr>
          <p:nvPr/>
        </p:nvSpPr>
        <p:spPr bwMode="auto">
          <a:xfrm>
            <a:off x="5997152" y="4043687"/>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750" name="object 279"/>
          <p:cNvSpPr>
            <a:spLocks/>
          </p:cNvSpPr>
          <p:nvPr/>
        </p:nvSpPr>
        <p:spPr bwMode="auto">
          <a:xfrm>
            <a:off x="6004350" y="4043687"/>
            <a:ext cx="7197" cy="0"/>
          </a:xfrm>
          <a:custGeom>
            <a:avLst/>
            <a:gdLst>
              <a:gd name="T0" fmla="*/ 0 w 8511"/>
              <a:gd name="T1" fmla="*/ 7937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751" name="object 280"/>
          <p:cNvSpPr>
            <a:spLocks/>
          </p:cNvSpPr>
          <p:nvPr/>
        </p:nvSpPr>
        <p:spPr bwMode="auto">
          <a:xfrm>
            <a:off x="6115194" y="4043687"/>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752" name="object 281"/>
          <p:cNvSpPr>
            <a:spLocks/>
          </p:cNvSpPr>
          <p:nvPr/>
        </p:nvSpPr>
        <p:spPr bwMode="auto">
          <a:xfrm>
            <a:off x="6125271" y="4043687"/>
            <a:ext cx="4318" cy="0"/>
          </a:xfrm>
          <a:custGeom>
            <a:avLst/>
            <a:gdLst>
              <a:gd name="T0" fmla="*/ 0 w 5674"/>
              <a:gd name="T1" fmla="*/ 4762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753" name="object 282"/>
          <p:cNvSpPr>
            <a:spLocks/>
          </p:cNvSpPr>
          <p:nvPr/>
        </p:nvSpPr>
        <p:spPr bwMode="auto">
          <a:xfrm>
            <a:off x="6132469" y="4043687"/>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754" name="object 283"/>
          <p:cNvSpPr>
            <a:spLocks/>
          </p:cNvSpPr>
          <p:nvPr/>
        </p:nvSpPr>
        <p:spPr bwMode="auto">
          <a:xfrm>
            <a:off x="6139667" y="4043687"/>
            <a:ext cx="7197" cy="0"/>
          </a:xfrm>
          <a:custGeom>
            <a:avLst/>
            <a:gdLst>
              <a:gd name="T0" fmla="*/ 0 w 8511"/>
              <a:gd name="T1" fmla="*/ 7937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755" name="object 284"/>
          <p:cNvSpPr>
            <a:spLocks/>
          </p:cNvSpPr>
          <p:nvPr/>
        </p:nvSpPr>
        <p:spPr bwMode="auto">
          <a:xfrm>
            <a:off x="6149744" y="4043687"/>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756" name="object 285"/>
          <p:cNvSpPr>
            <a:spLocks/>
          </p:cNvSpPr>
          <p:nvPr/>
        </p:nvSpPr>
        <p:spPr bwMode="auto">
          <a:xfrm>
            <a:off x="6156941" y="4043687"/>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757" name="object 286"/>
          <p:cNvSpPr>
            <a:spLocks/>
          </p:cNvSpPr>
          <p:nvPr/>
        </p:nvSpPr>
        <p:spPr bwMode="auto">
          <a:xfrm>
            <a:off x="6164139" y="4043687"/>
            <a:ext cx="8637" cy="0"/>
          </a:xfrm>
          <a:custGeom>
            <a:avLst/>
            <a:gdLst>
              <a:gd name="T0" fmla="*/ 0 w 8511"/>
              <a:gd name="T1" fmla="*/ 9525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758" name="object 287"/>
          <p:cNvSpPr>
            <a:spLocks/>
          </p:cNvSpPr>
          <p:nvPr/>
        </p:nvSpPr>
        <p:spPr bwMode="auto">
          <a:xfrm>
            <a:off x="6224600" y="4043687"/>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759" name="object 288"/>
          <p:cNvSpPr>
            <a:spLocks/>
          </p:cNvSpPr>
          <p:nvPr/>
        </p:nvSpPr>
        <p:spPr bwMode="auto">
          <a:xfrm>
            <a:off x="6231798" y="4043687"/>
            <a:ext cx="7197" cy="0"/>
          </a:xfrm>
          <a:custGeom>
            <a:avLst/>
            <a:gdLst>
              <a:gd name="T0" fmla="*/ 0 w 8511"/>
              <a:gd name="T1" fmla="*/ 7937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760" name="object 289"/>
          <p:cNvSpPr>
            <a:spLocks/>
          </p:cNvSpPr>
          <p:nvPr/>
        </p:nvSpPr>
        <p:spPr bwMode="auto">
          <a:xfrm>
            <a:off x="6241874" y="4043687"/>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761" name="object 290"/>
          <p:cNvSpPr>
            <a:spLocks/>
          </p:cNvSpPr>
          <p:nvPr/>
        </p:nvSpPr>
        <p:spPr bwMode="auto">
          <a:xfrm>
            <a:off x="6249072" y="4043687"/>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762" name="object 291"/>
          <p:cNvSpPr>
            <a:spLocks/>
          </p:cNvSpPr>
          <p:nvPr/>
        </p:nvSpPr>
        <p:spPr bwMode="auto">
          <a:xfrm>
            <a:off x="6259149" y="4043687"/>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763" name="object 292"/>
          <p:cNvSpPr>
            <a:spLocks/>
          </p:cNvSpPr>
          <p:nvPr/>
        </p:nvSpPr>
        <p:spPr bwMode="auto">
          <a:xfrm>
            <a:off x="6267786" y="4043687"/>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764" name="object 293"/>
          <p:cNvSpPr>
            <a:spLocks/>
          </p:cNvSpPr>
          <p:nvPr/>
        </p:nvSpPr>
        <p:spPr bwMode="auto">
          <a:xfrm>
            <a:off x="6274985" y="4043687"/>
            <a:ext cx="7197" cy="0"/>
          </a:xfrm>
          <a:custGeom>
            <a:avLst/>
            <a:gdLst>
              <a:gd name="T0" fmla="*/ 0 w 8511"/>
              <a:gd name="T1" fmla="*/ 7937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765" name="object 294"/>
          <p:cNvSpPr>
            <a:spLocks/>
          </p:cNvSpPr>
          <p:nvPr/>
        </p:nvSpPr>
        <p:spPr bwMode="auto">
          <a:xfrm>
            <a:off x="6285061" y="4043687"/>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766" name="object 295"/>
          <p:cNvSpPr>
            <a:spLocks/>
          </p:cNvSpPr>
          <p:nvPr/>
        </p:nvSpPr>
        <p:spPr bwMode="auto">
          <a:xfrm>
            <a:off x="6292259" y="4043687"/>
            <a:ext cx="4318" cy="0"/>
          </a:xfrm>
          <a:custGeom>
            <a:avLst/>
            <a:gdLst>
              <a:gd name="T0" fmla="*/ 0 w 5674"/>
              <a:gd name="T1" fmla="*/ 4762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767" name="object 296"/>
          <p:cNvSpPr>
            <a:spLocks/>
          </p:cNvSpPr>
          <p:nvPr/>
        </p:nvSpPr>
        <p:spPr bwMode="auto">
          <a:xfrm>
            <a:off x="6302336" y="4043687"/>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768" name="object 297"/>
          <p:cNvSpPr>
            <a:spLocks/>
          </p:cNvSpPr>
          <p:nvPr/>
        </p:nvSpPr>
        <p:spPr bwMode="auto">
          <a:xfrm>
            <a:off x="6309533" y="4043687"/>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769" name="object 298"/>
          <p:cNvSpPr>
            <a:spLocks/>
          </p:cNvSpPr>
          <p:nvPr/>
        </p:nvSpPr>
        <p:spPr bwMode="auto">
          <a:xfrm>
            <a:off x="6316731" y="4043687"/>
            <a:ext cx="8637" cy="0"/>
          </a:xfrm>
          <a:custGeom>
            <a:avLst/>
            <a:gdLst>
              <a:gd name="T0" fmla="*/ 0 w 8511"/>
              <a:gd name="T1" fmla="*/ 9525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770" name="object 299"/>
          <p:cNvSpPr>
            <a:spLocks/>
          </p:cNvSpPr>
          <p:nvPr/>
        </p:nvSpPr>
        <p:spPr bwMode="auto">
          <a:xfrm>
            <a:off x="6326808" y="4043687"/>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771" name="object 300"/>
          <p:cNvSpPr>
            <a:spLocks/>
          </p:cNvSpPr>
          <p:nvPr/>
        </p:nvSpPr>
        <p:spPr bwMode="auto">
          <a:xfrm>
            <a:off x="6334005" y="4043687"/>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772" name="object 301"/>
          <p:cNvSpPr>
            <a:spLocks/>
          </p:cNvSpPr>
          <p:nvPr/>
        </p:nvSpPr>
        <p:spPr bwMode="auto">
          <a:xfrm>
            <a:off x="6342642" y="4043687"/>
            <a:ext cx="7198" cy="0"/>
          </a:xfrm>
          <a:custGeom>
            <a:avLst/>
            <a:gdLst>
              <a:gd name="T0" fmla="*/ 0 w 8511"/>
              <a:gd name="T1" fmla="*/ 7938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773" name="object 302"/>
          <p:cNvSpPr>
            <a:spLocks/>
          </p:cNvSpPr>
          <p:nvPr/>
        </p:nvSpPr>
        <p:spPr bwMode="auto">
          <a:xfrm>
            <a:off x="6352720" y="4043687"/>
            <a:ext cx="4318" cy="0"/>
          </a:xfrm>
          <a:custGeom>
            <a:avLst/>
            <a:gdLst>
              <a:gd name="T0" fmla="*/ 0 w 5674"/>
              <a:gd name="T1" fmla="*/ 4762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774" name="object 303"/>
          <p:cNvSpPr>
            <a:spLocks/>
          </p:cNvSpPr>
          <p:nvPr/>
        </p:nvSpPr>
        <p:spPr bwMode="auto">
          <a:xfrm>
            <a:off x="6359917" y="4043687"/>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775" name="object 304"/>
          <p:cNvSpPr>
            <a:spLocks/>
          </p:cNvSpPr>
          <p:nvPr/>
        </p:nvSpPr>
        <p:spPr bwMode="auto">
          <a:xfrm>
            <a:off x="6369994" y="4043687"/>
            <a:ext cx="4318" cy="0"/>
          </a:xfrm>
          <a:custGeom>
            <a:avLst/>
            <a:gdLst>
              <a:gd name="T0" fmla="*/ 0 w 5674"/>
              <a:gd name="T1" fmla="*/ 4762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776" name="object 305"/>
          <p:cNvSpPr>
            <a:spLocks/>
          </p:cNvSpPr>
          <p:nvPr/>
        </p:nvSpPr>
        <p:spPr bwMode="auto">
          <a:xfrm>
            <a:off x="6377192" y="4043687"/>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777" name="object 306"/>
          <p:cNvSpPr>
            <a:spLocks/>
          </p:cNvSpPr>
          <p:nvPr/>
        </p:nvSpPr>
        <p:spPr bwMode="auto">
          <a:xfrm>
            <a:off x="6384390" y="4043687"/>
            <a:ext cx="7197" cy="0"/>
          </a:xfrm>
          <a:custGeom>
            <a:avLst/>
            <a:gdLst>
              <a:gd name="T0" fmla="*/ 0 w 8511"/>
              <a:gd name="T1" fmla="*/ 7937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778" name="object 307"/>
          <p:cNvSpPr>
            <a:spLocks/>
          </p:cNvSpPr>
          <p:nvPr/>
        </p:nvSpPr>
        <p:spPr bwMode="auto">
          <a:xfrm>
            <a:off x="6394466" y="4043687"/>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779" name="object 308"/>
          <p:cNvSpPr>
            <a:spLocks/>
          </p:cNvSpPr>
          <p:nvPr/>
        </p:nvSpPr>
        <p:spPr bwMode="auto">
          <a:xfrm>
            <a:off x="6401664" y="4043687"/>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780" name="object 309"/>
          <p:cNvSpPr>
            <a:spLocks/>
          </p:cNvSpPr>
          <p:nvPr/>
        </p:nvSpPr>
        <p:spPr bwMode="auto">
          <a:xfrm>
            <a:off x="6410302" y="4043687"/>
            <a:ext cx="7197" cy="0"/>
          </a:xfrm>
          <a:custGeom>
            <a:avLst/>
            <a:gdLst>
              <a:gd name="T0" fmla="*/ 0 w 8511"/>
              <a:gd name="T1" fmla="*/ 7937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781" name="object 310"/>
          <p:cNvSpPr>
            <a:spLocks/>
          </p:cNvSpPr>
          <p:nvPr/>
        </p:nvSpPr>
        <p:spPr bwMode="auto">
          <a:xfrm>
            <a:off x="6420378" y="4043687"/>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782" name="object 311"/>
          <p:cNvSpPr>
            <a:spLocks/>
          </p:cNvSpPr>
          <p:nvPr/>
        </p:nvSpPr>
        <p:spPr bwMode="auto">
          <a:xfrm>
            <a:off x="6430455" y="4043687"/>
            <a:ext cx="4318" cy="0"/>
          </a:xfrm>
          <a:custGeom>
            <a:avLst/>
            <a:gdLst>
              <a:gd name="T0" fmla="*/ 0 w 5674"/>
              <a:gd name="T1" fmla="*/ 4762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783" name="object 312"/>
          <p:cNvSpPr>
            <a:spLocks/>
          </p:cNvSpPr>
          <p:nvPr/>
        </p:nvSpPr>
        <p:spPr bwMode="auto">
          <a:xfrm>
            <a:off x="6437653" y="4043687"/>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784" name="object 313"/>
          <p:cNvSpPr>
            <a:spLocks/>
          </p:cNvSpPr>
          <p:nvPr/>
        </p:nvSpPr>
        <p:spPr bwMode="auto">
          <a:xfrm>
            <a:off x="6444851" y="4043687"/>
            <a:ext cx="7197" cy="0"/>
          </a:xfrm>
          <a:custGeom>
            <a:avLst/>
            <a:gdLst>
              <a:gd name="T0" fmla="*/ 0 w 8511"/>
              <a:gd name="T1" fmla="*/ 7937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785" name="object 314"/>
          <p:cNvSpPr>
            <a:spLocks/>
          </p:cNvSpPr>
          <p:nvPr/>
        </p:nvSpPr>
        <p:spPr bwMode="auto">
          <a:xfrm>
            <a:off x="6014426" y="4043687"/>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786" name="object 315"/>
          <p:cNvSpPr>
            <a:spLocks/>
          </p:cNvSpPr>
          <p:nvPr/>
        </p:nvSpPr>
        <p:spPr bwMode="auto">
          <a:xfrm>
            <a:off x="6021624" y="4043687"/>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787" name="object 316"/>
          <p:cNvSpPr>
            <a:spLocks/>
          </p:cNvSpPr>
          <p:nvPr/>
        </p:nvSpPr>
        <p:spPr bwMode="auto">
          <a:xfrm>
            <a:off x="6047536" y="4043687"/>
            <a:ext cx="4318" cy="0"/>
          </a:xfrm>
          <a:custGeom>
            <a:avLst/>
            <a:gdLst>
              <a:gd name="T0" fmla="*/ 0 w 5674"/>
              <a:gd name="T1" fmla="*/ 4762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788" name="object 317"/>
          <p:cNvSpPr>
            <a:spLocks/>
          </p:cNvSpPr>
          <p:nvPr/>
        </p:nvSpPr>
        <p:spPr bwMode="auto">
          <a:xfrm>
            <a:off x="6057613" y="4043687"/>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789" name="object 318"/>
          <p:cNvSpPr>
            <a:spLocks/>
          </p:cNvSpPr>
          <p:nvPr/>
        </p:nvSpPr>
        <p:spPr bwMode="auto">
          <a:xfrm>
            <a:off x="6082085" y="4043687"/>
            <a:ext cx="4318" cy="0"/>
          </a:xfrm>
          <a:custGeom>
            <a:avLst/>
            <a:gdLst>
              <a:gd name="T0" fmla="*/ 0 w 5674"/>
              <a:gd name="T1" fmla="*/ 4762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790" name="object 319"/>
          <p:cNvSpPr>
            <a:spLocks/>
          </p:cNvSpPr>
          <p:nvPr/>
        </p:nvSpPr>
        <p:spPr bwMode="auto">
          <a:xfrm>
            <a:off x="6089282" y="4043687"/>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791" name="object 320"/>
          <p:cNvSpPr>
            <a:spLocks/>
          </p:cNvSpPr>
          <p:nvPr/>
        </p:nvSpPr>
        <p:spPr bwMode="auto">
          <a:xfrm>
            <a:off x="6096481" y="4043687"/>
            <a:ext cx="8637" cy="0"/>
          </a:xfrm>
          <a:custGeom>
            <a:avLst/>
            <a:gdLst>
              <a:gd name="T0" fmla="*/ 0 w 8511"/>
              <a:gd name="T1" fmla="*/ 9525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792" name="object 321"/>
          <p:cNvSpPr>
            <a:spLocks/>
          </p:cNvSpPr>
          <p:nvPr/>
        </p:nvSpPr>
        <p:spPr bwMode="auto">
          <a:xfrm>
            <a:off x="6106557" y="4043687"/>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793" name="object 322"/>
          <p:cNvSpPr>
            <a:spLocks/>
          </p:cNvSpPr>
          <p:nvPr/>
        </p:nvSpPr>
        <p:spPr bwMode="auto">
          <a:xfrm>
            <a:off x="4589274" y="4684285"/>
            <a:ext cx="53264" cy="11516"/>
          </a:xfrm>
          <a:custGeom>
            <a:avLst/>
            <a:gdLst>
              <a:gd name="T0" fmla="*/ 58738 w 59575"/>
              <a:gd name="T1" fmla="*/ 2274 h 14185"/>
              <a:gd name="T2" fmla="*/ 54982 w 59575"/>
              <a:gd name="T3" fmla="*/ 0 h 14185"/>
              <a:gd name="T4" fmla="*/ 3755 w 59575"/>
              <a:gd name="T5" fmla="*/ 0 h 14185"/>
              <a:gd name="T6" fmla="*/ 0 w 59575"/>
              <a:gd name="T7" fmla="*/ 2274 h 14185"/>
              <a:gd name="T8" fmla="*/ 0 w 59575"/>
              <a:gd name="T9" fmla="*/ 10164 h 14185"/>
              <a:gd name="T10" fmla="*/ 58738 w 59575"/>
              <a:gd name="T11" fmla="*/ 10164 h 14185"/>
              <a:gd name="T12" fmla="*/ 58738 w 59575"/>
              <a:gd name="T13" fmla="*/ 2274 h 1418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9575" h="14185">
                <a:moveTo>
                  <a:pt x="59575" y="2540"/>
                </a:moveTo>
                <a:lnTo>
                  <a:pt x="55765" y="0"/>
                </a:lnTo>
                <a:lnTo>
                  <a:pt x="3809" y="0"/>
                </a:lnTo>
                <a:lnTo>
                  <a:pt x="0" y="2540"/>
                </a:lnTo>
                <a:lnTo>
                  <a:pt x="0" y="11353"/>
                </a:lnTo>
                <a:lnTo>
                  <a:pt x="59575" y="11353"/>
                </a:lnTo>
                <a:lnTo>
                  <a:pt x="59575" y="2540"/>
                </a:lnTo>
                <a:close/>
              </a:path>
            </a:pathLst>
          </a:custGeom>
          <a:solidFill>
            <a:srgbClr val="3F3F3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5794" name="object 323"/>
          <p:cNvSpPr>
            <a:spLocks/>
          </p:cNvSpPr>
          <p:nvPr/>
        </p:nvSpPr>
        <p:spPr bwMode="auto">
          <a:xfrm>
            <a:off x="5365190" y="4684285"/>
            <a:ext cx="51824" cy="11516"/>
          </a:xfrm>
          <a:custGeom>
            <a:avLst/>
            <a:gdLst>
              <a:gd name="T0" fmla="*/ 57150 w 59575"/>
              <a:gd name="T1" fmla="*/ 9857 h 14185"/>
              <a:gd name="T2" fmla="*/ 57150 w 59575"/>
              <a:gd name="T3" fmla="*/ 2843 h 14185"/>
              <a:gd name="T4" fmla="*/ 53495 w 59575"/>
              <a:gd name="T5" fmla="*/ 0 h 14185"/>
              <a:gd name="T6" fmla="*/ 3655 w 59575"/>
              <a:gd name="T7" fmla="*/ 0 h 14185"/>
              <a:gd name="T8" fmla="*/ 0 w 59575"/>
              <a:gd name="T9" fmla="*/ 2843 h 14185"/>
              <a:gd name="T10" fmla="*/ 0 w 59575"/>
              <a:gd name="T11" fmla="*/ 9857 h 14185"/>
              <a:gd name="T12" fmla="*/ 394 w 59575"/>
              <a:gd name="T13" fmla="*/ 10164 h 14185"/>
              <a:gd name="T14" fmla="*/ 56756 w 59575"/>
              <a:gd name="T15" fmla="*/ 10164 h 14185"/>
              <a:gd name="T16" fmla="*/ 57150 w 59575"/>
              <a:gd name="T17" fmla="*/ 9857 h 1418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9575" h="14185">
                <a:moveTo>
                  <a:pt x="59575" y="11010"/>
                </a:moveTo>
                <a:lnTo>
                  <a:pt x="59575" y="3175"/>
                </a:lnTo>
                <a:lnTo>
                  <a:pt x="55765" y="0"/>
                </a:lnTo>
                <a:lnTo>
                  <a:pt x="3810" y="0"/>
                </a:lnTo>
                <a:lnTo>
                  <a:pt x="0" y="3175"/>
                </a:lnTo>
                <a:lnTo>
                  <a:pt x="0" y="11010"/>
                </a:lnTo>
                <a:lnTo>
                  <a:pt x="411" y="11353"/>
                </a:lnTo>
                <a:lnTo>
                  <a:pt x="59164" y="11353"/>
                </a:lnTo>
                <a:lnTo>
                  <a:pt x="59575" y="11010"/>
                </a:lnTo>
                <a:close/>
              </a:path>
            </a:pathLst>
          </a:custGeom>
          <a:solidFill>
            <a:srgbClr val="3F3F3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5795" name="object 324"/>
          <p:cNvSpPr>
            <a:spLocks/>
          </p:cNvSpPr>
          <p:nvPr/>
        </p:nvSpPr>
        <p:spPr bwMode="auto">
          <a:xfrm>
            <a:off x="4574879" y="4373343"/>
            <a:ext cx="857970" cy="118043"/>
          </a:xfrm>
          <a:custGeom>
            <a:avLst/>
            <a:gdLst>
              <a:gd name="T0" fmla="*/ 0 w 973162"/>
              <a:gd name="T1" fmla="*/ 130175 h 133413"/>
              <a:gd name="T2" fmla="*/ 946150 w 973162"/>
              <a:gd name="T3" fmla="*/ 130175 h 133413"/>
              <a:gd name="T4" fmla="*/ 805464 w 973162"/>
              <a:gd name="T5" fmla="*/ 0 h 133413"/>
              <a:gd name="T6" fmla="*/ 137920 w 973162"/>
              <a:gd name="T7" fmla="*/ 0 h 133413"/>
              <a:gd name="T8" fmla="*/ 0 w 973162"/>
              <a:gd name="T9" fmla="*/ 130175 h 13341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73162" h="133413">
                <a:moveTo>
                  <a:pt x="0" y="133413"/>
                </a:moveTo>
                <a:lnTo>
                  <a:pt x="973162" y="133413"/>
                </a:lnTo>
                <a:lnTo>
                  <a:pt x="828459" y="0"/>
                </a:lnTo>
                <a:lnTo>
                  <a:pt x="141858" y="0"/>
                </a:lnTo>
                <a:lnTo>
                  <a:pt x="0" y="133413"/>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5796" name="object 325"/>
          <p:cNvSpPr>
            <a:spLocks/>
          </p:cNvSpPr>
          <p:nvPr/>
        </p:nvSpPr>
        <p:spPr bwMode="auto">
          <a:xfrm>
            <a:off x="4574880" y="4373343"/>
            <a:ext cx="125241" cy="118043"/>
          </a:xfrm>
          <a:custGeom>
            <a:avLst/>
            <a:gdLst>
              <a:gd name="T0" fmla="*/ 138113 w 141859"/>
              <a:gd name="T1" fmla="*/ 0 h 133413"/>
              <a:gd name="T2" fmla="*/ 0 w 141859"/>
              <a:gd name="T3" fmla="*/ 130175 h 133413"/>
              <a:gd name="T4" fmla="*/ 0 60000 65536"/>
              <a:gd name="T5" fmla="*/ 0 60000 65536"/>
            </a:gdLst>
            <a:ahLst/>
            <a:cxnLst>
              <a:cxn ang="T4">
                <a:pos x="T0" y="T1"/>
              </a:cxn>
              <a:cxn ang="T5">
                <a:pos x="T2" y="T3"/>
              </a:cxn>
            </a:cxnLst>
            <a:rect l="0" t="0" r="r" b="b"/>
            <a:pathLst>
              <a:path w="141859" h="133413">
                <a:moveTo>
                  <a:pt x="141859" y="0"/>
                </a:moveTo>
                <a:lnTo>
                  <a:pt x="0" y="133413"/>
                </a:lnTo>
              </a:path>
            </a:pathLst>
          </a:custGeom>
          <a:noFill/>
          <a:ln w="1524">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797" name="object 326"/>
          <p:cNvSpPr>
            <a:spLocks/>
          </p:cNvSpPr>
          <p:nvPr/>
        </p:nvSpPr>
        <p:spPr bwMode="auto">
          <a:xfrm>
            <a:off x="4700120" y="4373343"/>
            <a:ext cx="604610" cy="0"/>
          </a:xfrm>
          <a:custGeom>
            <a:avLst/>
            <a:gdLst>
              <a:gd name="T0" fmla="*/ 666750 w 686600"/>
              <a:gd name="T1" fmla="*/ 0 w 686600"/>
              <a:gd name="T2" fmla="*/ 0 60000 65536"/>
              <a:gd name="T3" fmla="*/ 0 60000 65536"/>
            </a:gdLst>
            <a:ahLst/>
            <a:cxnLst>
              <a:cxn ang="T2">
                <a:pos x="T0" y="0"/>
              </a:cxn>
              <a:cxn ang="T3">
                <a:pos x="T1" y="0"/>
              </a:cxn>
            </a:cxnLst>
            <a:rect l="0" t="0" r="r" b="b"/>
            <a:pathLst>
              <a:path w="686600">
                <a:moveTo>
                  <a:pt x="686600" y="0"/>
                </a:moveTo>
                <a:lnTo>
                  <a:pt x="0" y="0"/>
                </a:lnTo>
              </a:path>
            </a:pathLst>
          </a:custGeom>
          <a:noFill/>
          <a:ln w="1524">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798" name="object 327"/>
          <p:cNvSpPr>
            <a:spLocks/>
          </p:cNvSpPr>
          <p:nvPr/>
        </p:nvSpPr>
        <p:spPr bwMode="auto">
          <a:xfrm>
            <a:off x="5304730" y="4373343"/>
            <a:ext cx="128119" cy="118043"/>
          </a:xfrm>
          <a:custGeom>
            <a:avLst/>
            <a:gdLst>
              <a:gd name="T0" fmla="*/ 141287 w 144696"/>
              <a:gd name="T1" fmla="*/ 130175 h 133413"/>
              <a:gd name="T2" fmla="*/ 0 w 144696"/>
              <a:gd name="T3" fmla="*/ 0 h 133413"/>
              <a:gd name="T4" fmla="*/ 0 60000 65536"/>
              <a:gd name="T5" fmla="*/ 0 60000 65536"/>
            </a:gdLst>
            <a:ahLst/>
            <a:cxnLst>
              <a:cxn ang="T4">
                <a:pos x="T0" y="T1"/>
              </a:cxn>
              <a:cxn ang="T5">
                <a:pos x="T2" y="T3"/>
              </a:cxn>
            </a:cxnLst>
            <a:rect l="0" t="0" r="r" b="b"/>
            <a:pathLst>
              <a:path w="144696" h="133413">
                <a:moveTo>
                  <a:pt x="144696" y="133413"/>
                </a:moveTo>
                <a:lnTo>
                  <a:pt x="0" y="0"/>
                </a:lnTo>
              </a:path>
            </a:pathLst>
          </a:custGeom>
          <a:noFill/>
          <a:ln w="1524">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799" name="object 328"/>
          <p:cNvSpPr>
            <a:spLocks/>
          </p:cNvSpPr>
          <p:nvPr/>
        </p:nvSpPr>
        <p:spPr bwMode="auto">
          <a:xfrm>
            <a:off x="4574879" y="4491385"/>
            <a:ext cx="857970" cy="0"/>
          </a:xfrm>
          <a:custGeom>
            <a:avLst/>
            <a:gdLst>
              <a:gd name="T0" fmla="*/ 0 w 973157"/>
              <a:gd name="T1" fmla="*/ 946150 w 973157"/>
              <a:gd name="T2" fmla="*/ 0 60000 65536"/>
              <a:gd name="T3" fmla="*/ 0 60000 65536"/>
            </a:gdLst>
            <a:ahLst/>
            <a:cxnLst>
              <a:cxn ang="T2">
                <a:pos x="T0" y="0"/>
              </a:cxn>
              <a:cxn ang="T3">
                <a:pos x="T1" y="0"/>
              </a:cxn>
            </a:cxnLst>
            <a:rect l="0" t="0" r="r" b="b"/>
            <a:pathLst>
              <a:path w="973157">
                <a:moveTo>
                  <a:pt x="0" y="0"/>
                </a:moveTo>
                <a:lnTo>
                  <a:pt x="973157" y="0"/>
                </a:lnTo>
              </a:path>
            </a:pathLst>
          </a:custGeom>
          <a:noFill/>
          <a:ln w="1524">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800" name="object 329"/>
          <p:cNvSpPr>
            <a:spLocks/>
          </p:cNvSpPr>
          <p:nvPr/>
        </p:nvSpPr>
        <p:spPr bwMode="auto">
          <a:xfrm>
            <a:off x="4574879" y="4491386"/>
            <a:ext cx="857970" cy="197218"/>
          </a:xfrm>
          <a:custGeom>
            <a:avLst/>
            <a:gdLst>
              <a:gd name="T0" fmla="*/ 0 w 973155"/>
              <a:gd name="T1" fmla="*/ 0 h 224248"/>
              <a:gd name="T2" fmla="*/ 0 w 973155"/>
              <a:gd name="T3" fmla="*/ 217488 h 224248"/>
              <a:gd name="T4" fmla="*/ 946150 w 973155"/>
              <a:gd name="T5" fmla="*/ 217488 h 224248"/>
              <a:gd name="T6" fmla="*/ 946150 w 973155"/>
              <a:gd name="T7" fmla="*/ 0 h 224248"/>
              <a:gd name="T8" fmla="*/ 0 w 973155"/>
              <a:gd name="T9" fmla="*/ 0 h 22424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73155" h="224248">
                <a:moveTo>
                  <a:pt x="0" y="0"/>
                </a:moveTo>
                <a:lnTo>
                  <a:pt x="0" y="224248"/>
                </a:lnTo>
                <a:lnTo>
                  <a:pt x="973155" y="224248"/>
                </a:lnTo>
                <a:lnTo>
                  <a:pt x="973155" y="0"/>
                </a:lnTo>
                <a:lnTo>
                  <a:pt x="0" y="0"/>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5801" name="object 330"/>
          <p:cNvSpPr>
            <a:spLocks/>
          </p:cNvSpPr>
          <p:nvPr/>
        </p:nvSpPr>
        <p:spPr bwMode="auto">
          <a:xfrm>
            <a:off x="4576319" y="4492826"/>
            <a:ext cx="855091" cy="194338"/>
          </a:xfrm>
          <a:custGeom>
            <a:avLst/>
            <a:gdLst>
              <a:gd name="T0" fmla="*/ 0 w 970319"/>
              <a:gd name="T1" fmla="*/ 0 h 221409"/>
              <a:gd name="T2" fmla="*/ 942975 w 970319"/>
              <a:gd name="T3" fmla="*/ 0 h 221409"/>
              <a:gd name="T4" fmla="*/ 942975 w 970319"/>
              <a:gd name="T5" fmla="*/ 214312 h 221409"/>
              <a:gd name="T6" fmla="*/ 0 w 970319"/>
              <a:gd name="T7" fmla="*/ 214312 h 221409"/>
              <a:gd name="T8" fmla="*/ 0 w 970319"/>
              <a:gd name="T9" fmla="*/ 0 h 22140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70319" h="221409">
                <a:moveTo>
                  <a:pt x="0" y="0"/>
                </a:moveTo>
                <a:lnTo>
                  <a:pt x="970319" y="0"/>
                </a:lnTo>
                <a:lnTo>
                  <a:pt x="970319" y="221409"/>
                </a:lnTo>
                <a:lnTo>
                  <a:pt x="0" y="221409"/>
                </a:lnTo>
                <a:lnTo>
                  <a:pt x="0" y="0"/>
                </a:lnTo>
                <a:close/>
              </a:path>
            </a:pathLst>
          </a:custGeom>
          <a:noFill/>
          <a:ln w="709">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802" name="object 331"/>
          <p:cNvSpPr>
            <a:spLocks/>
          </p:cNvSpPr>
          <p:nvPr/>
        </p:nvSpPr>
        <p:spPr bwMode="auto">
          <a:xfrm>
            <a:off x="4586396" y="4502902"/>
            <a:ext cx="833498" cy="175625"/>
          </a:xfrm>
          <a:custGeom>
            <a:avLst/>
            <a:gdLst>
              <a:gd name="T0" fmla="*/ 0 w 944783"/>
              <a:gd name="T1" fmla="*/ 0 h 198701"/>
              <a:gd name="T2" fmla="*/ 0 w 944783"/>
              <a:gd name="T3" fmla="*/ 193675 h 198701"/>
              <a:gd name="T4" fmla="*/ 919163 w 944783"/>
              <a:gd name="T5" fmla="*/ 193675 h 198701"/>
              <a:gd name="T6" fmla="*/ 919163 w 944783"/>
              <a:gd name="T7" fmla="*/ 0 h 198701"/>
              <a:gd name="T8" fmla="*/ 0 w 944783"/>
              <a:gd name="T9" fmla="*/ 0 h 19870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44783" h="198701">
                <a:moveTo>
                  <a:pt x="0" y="0"/>
                </a:moveTo>
                <a:lnTo>
                  <a:pt x="0" y="198701"/>
                </a:lnTo>
                <a:lnTo>
                  <a:pt x="944783" y="198701"/>
                </a:lnTo>
                <a:lnTo>
                  <a:pt x="944783" y="0"/>
                </a:lnTo>
                <a:lnTo>
                  <a:pt x="0" y="0"/>
                </a:lnTo>
                <a:close/>
              </a:path>
            </a:pathLst>
          </a:cu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5803" name="object 332"/>
          <p:cNvSpPr>
            <a:spLocks/>
          </p:cNvSpPr>
          <p:nvPr/>
        </p:nvSpPr>
        <p:spPr bwMode="auto">
          <a:xfrm>
            <a:off x="4587836" y="4504342"/>
            <a:ext cx="830618" cy="172746"/>
          </a:xfrm>
          <a:custGeom>
            <a:avLst/>
            <a:gdLst>
              <a:gd name="T0" fmla="*/ 0 w 941947"/>
              <a:gd name="T1" fmla="*/ 0 h 195862"/>
              <a:gd name="T2" fmla="*/ 915987 w 941947"/>
              <a:gd name="T3" fmla="*/ 0 h 195862"/>
              <a:gd name="T4" fmla="*/ 915987 w 941947"/>
              <a:gd name="T5" fmla="*/ 190500 h 195862"/>
              <a:gd name="T6" fmla="*/ 0 w 941947"/>
              <a:gd name="T7" fmla="*/ 190500 h 195862"/>
              <a:gd name="T8" fmla="*/ 0 w 941947"/>
              <a:gd name="T9" fmla="*/ 0 h 1958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41947" h="195862">
                <a:moveTo>
                  <a:pt x="0" y="0"/>
                </a:moveTo>
                <a:lnTo>
                  <a:pt x="941947" y="0"/>
                </a:lnTo>
                <a:lnTo>
                  <a:pt x="941947" y="195862"/>
                </a:lnTo>
                <a:lnTo>
                  <a:pt x="0" y="195862"/>
                </a:lnTo>
                <a:lnTo>
                  <a:pt x="0" y="0"/>
                </a:lnTo>
                <a:close/>
              </a:path>
            </a:pathLst>
          </a:custGeom>
          <a:noFill/>
          <a:ln w="709">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804" name="object 333"/>
          <p:cNvSpPr>
            <a:spLocks/>
          </p:cNvSpPr>
          <p:nvPr/>
        </p:nvSpPr>
        <p:spPr bwMode="auto">
          <a:xfrm>
            <a:off x="4606549" y="4525935"/>
            <a:ext cx="63340" cy="64780"/>
          </a:xfrm>
          <a:custGeom>
            <a:avLst/>
            <a:gdLst>
              <a:gd name="T0" fmla="*/ 0 w 70929"/>
              <a:gd name="T1" fmla="*/ 0 h 73803"/>
              <a:gd name="T2" fmla="*/ 0 w 70929"/>
              <a:gd name="T3" fmla="*/ 71438 h 73803"/>
              <a:gd name="T4" fmla="*/ 69850 w 70929"/>
              <a:gd name="T5" fmla="*/ 71438 h 73803"/>
              <a:gd name="T6" fmla="*/ 69850 w 70929"/>
              <a:gd name="T7" fmla="*/ 0 h 73803"/>
              <a:gd name="T8" fmla="*/ 0 w 70929"/>
              <a:gd name="T9" fmla="*/ 0 h 7380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0929" h="73803">
                <a:moveTo>
                  <a:pt x="0" y="0"/>
                </a:moveTo>
                <a:lnTo>
                  <a:pt x="0" y="73803"/>
                </a:lnTo>
                <a:lnTo>
                  <a:pt x="70929" y="73803"/>
                </a:lnTo>
                <a:lnTo>
                  <a:pt x="70929" y="0"/>
                </a:lnTo>
                <a:lnTo>
                  <a:pt x="0" y="0"/>
                </a:lnTo>
                <a:close/>
              </a:path>
            </a:pathLst>
          </a:custGeom>
          <a:solidFill>
            <a:srgbClr val="5E5E5E"/>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5805" name="object 334"/>
          <p:cNvSpPr>
            <a:spLocks/>
          </p:cNvSpPr>
          <p:nvPr/>
        </p:nvSpPr>
        <p:spPr bwMode="auto">
          <a:xfrm>
            <a:off x="4607990" y="4527375"/>
            <a:ext cx="60461" cy="61900"/>
          </a:xfrm>
          <a:custGeom>
            <a:avLst/>
            <a:gdLst>
              <a:gd name="T0" fmla="*/ 0 w 68092"/>
              <a:gd name="T1" fmla="*/ 0 h 70964"/>
              <a:gd name="T2" fmla="*/ 66675 w 68092"/>
              <a:gd name="T3" fmla="*/ 0 h 70964"/>
              <a:gd name="T4" fmla="*/ 66675 w 68092"/>
              <a:gd name="T5" fmla="*/ 68262 h 70964"/>
              <a:gd name="T6" fmla="*/ 0 w 68092"/>
              <a:gd name="T7" fmla="*/ 68262 h 70964"/>
              <a:gd name="T8" fmla="*/ 0 w 68092"/>
              <a:gd name="T9" fmla="*/ 0 h 7096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8092" h="70964">
                <a:moveTo>
                  <a:pt x="0" y="0"/>
                </a:moveTo>
                <a:lnTo>
                  <a:pt x="68092" y="0"/>
                </a:lnTo>
                <a:lnTo>
                  <a:pt x="68092" y="70964"/>
                </a:lnTo>
                <a:lnTo>
                  <a:pt x="0" y="70964"/>
                </a:lnTo>
                <a:lnTo>
                  <a:pt x="0" y="0"/>
                </a:lnTo>
                <a:close/>
              </a:path>
            </a:pathLst>
          </a:custGeom>
          <a:noFill/>
          <a:ln w="709">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806" name="object 335"/>
          <p:cNvSpPr>
            <a:spLocks/>
          </p:cNvSpPr>
          <p:nvPr/>
        </p:nvSpPr>
        <p:spPr bwMode="auto">
          <a:xfrm>
            <a:off x="4606550" y="4641098"/>
            <a:ext cx="37428" cy="0"/>
          </a:xfrm>
          <a:custGeom>
            <a:avLst/>
            <a:gdLst>
              <a:gd name="T0" fmla="*/ 0 w 42557"/>
              <a:gd name="T1" fmla="*/ 41275 w 42557"/>
              <a:gd name="T2" fmla="*/ 0 60000 65536"/>
              <a:gd name="T3" fmla="*/ 0 60000 65536"/>
            </a:gdLst>
            <a:ahLst/>
            <a:cxnLst>
              <a:cxn ang="T2">
                <a:pos x="T0" y="0"/>
              </a:cxn>
              <a:cxn ang="T3">
                <a:pos x="T1" y="0"/>
              </a:cxn>
            </a:cxnLst>
            <a:rect l="0" t="0" r="r" b="b"/>
            <a:pathLst>
              <a:path w="42557">
                <a:moveTo>
                  <a:pt x="0" y="0"/>
                </a:moveTo>
                <a:lnTo>
                  <a:pt x="42557" y="0"/>
                </a:lnTo>
              </a:path>
            </a:pathLst>
          </a:custGeom>
          <a:noFill/>
          <a:ln w="23978">
            <a:solidFill>
              <a:srgbClr val="008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807" name="object 336"/>
          <p:cNvSpPr>
            <a:spLocks/>
          </p:cNvSpPr>
          <p:nvPr/>
        </p:nvSpPr>
        <p:spPr bwMode="auto">
          <a:xfrm>
            <a:off x="4607990" y="4632461"/>
            <a:ext cx="35988" cy="17275"/>
          </a:xfrm>
          <a:custGeom>
            <a:avLst/>
            <a:gdLst>
              <a:gd name="T0" fmla="*/ 0 w 39720"/>
              <a:gd name="T1" fmla="*/ 0 h 19870"/>
              <a:gd name="T2" fmla="*/ 39687 w 39720"/>
              <a:gd name="T3" fmla="*/ 0 h 19870"/>
              <a:gd name="T4" fmla="*/ 39687 w 39720"/>
              <a:gd name="T5" fmla="*/ 19050 h 19870"/>
              <a:gd name="T6" fmla="*/ 0 w 39720"/>
              <a:gd name="T7" fmla="*/ 19050 h 19870"/>
              <a:gd name="T8" fmla="*/ 0 w 39720"/>
              <a:gd name="T9" fmla="*/ 0 h 1987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9720" h="19870">
                <a:moveTo>
                  <a:pt x="0" y="0"/>
                </a:moveTo>
                <a:lnTo>
                  <a:pt x="39720" y="0"/>
                </a:lnTo>
                <a:lnTo>
                  <a:pt x="39720" y="19870"/>
                </a:lnTo>
                <a:lnTo>
                  <a:pt x="0" y="19870"/>
                </a:lnTo>
                <a:lnTo>
                  <a:pt x="0" y="0"/>
                </a:lnTo>
                <a:close/>
              </a:path>
            </a:pathLst>
          </a:custGeom>
          <a:noFill/>
          <a:ln w="709">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808" name="object 337"/>
          <p:cNvSpPr>
            <a:spLocks/>
          </p:cNvSpPr>
          <p:nvPr/>
        </p:nvSpPr>
        <p:spPr bwMode="auto">
          <a:xfrm>
            <a:off x="4874305" y="4518737"/>
            <a:ext cx="515358" cy="142515"/>
          </a:xfrm>
          <a:custGeom>
            <a:avLst/>
            <a:gdLst>
              <a:gd name="T0" fmla="*/ 0 w 584460"/>
              <a:gd name="T1" fmla="*/ 0 h 161799"/>
              <a:gd name="T2" fmla="*/ 0 w 584460"/>
              <a:gd name="T3" fmla="*/ 157162 h 161799"/>
              <a:gd name="T4" fmla="*/ 568325 w 584460"/>
              <a:gd name="T5" fmla="*/ 157162 h 161799"/>
              <a:gd name="T6" fmla="*/ 568325 w 584460"/>
              <a:gd name="T7" fmla="*/ 0 h 161799"/>
              <a:gd name="T8" fmla="*/ 0 w 584460"/>
              <a:gd name="T9" fmla="*/ 0 h 16179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84460" h="161799">
                <a:moveTo>
                  <a:pt x="0" y="0"/>
                </a:moveTo>
                <a:lnTo>
                  <a:pt x="0" y="161799"/>
                </a:lnTo>
                <a:lnTo>
                  <a:pt x="584460" y="161799"/>
                </a:lnTo>
                <a:lnTo>
                  <a:pt x="584460" y="0"/>
                </a:lnTo>
                <a:lnTo>
                  <a:pt x="0" y="0"/>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5809" name="object 338"/>
          <p:cNvSpPr>
            <a:spLocks/>
          </p:cNvSpPr>
          <p:nvPr/>
        </p:nvSpPr>
        <p:spPr bwMode="auto">
          <a:xfrm>
            <a:off x="4875745" y="4520177"/>
            <a:ext cx="512479" cy="139636"/>
          </a:xfrm>
          <a:custGeom>
            <a:avLst/>
            <a:gdLst>
              <a:gd name="T0" fmla="*/ 0 w 581624"/>
              <a:gd name="T1" fmla="*/ 0 h 158960"/>
              <a:gd name="T2" fmla="*/ 565150 w 581624"/>
              <a:gd name="T3" fmla="*/ 0 h 158960"/>
              <a:gd name="T4" fmla="*/ 565150 w 581624"/>
              <a:gd name="T5" fmla="*/ 153988 h 158960"/>
              <a:gd name="T6" fmla="*/ 0 w 581624"/>
              <a:gd name="T7" fmla="*/ 153988 h 158960"/>
              <a:gd name="T8" fmla="*/ 0 w 581624"/>
              <a:gd name="T9" fmla="*/ 0 h 1589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81624" h="158960">
                <a:moveTo>
                  <a:pt x="0" y="0"/>
                </a:moveTo>
                <a:lnTo>
                  <a:pt x="581624" y="0"/>
                </a:lnTo>
                <a:lnTo>
                  <a:pt x="581624" y="158960"/>
                </a:lnTo>
                <a:lnTo>
                  <a:pt x="0" y="158960"/>
                </a:lnTo>
                <a:lnTo>
                  <a:pt x="0" y="0"/>
                </a:lnTo>
                <a:close/>
              </a:path>
            </a:pathLst>
          </a:custGeom>
          <a:noFill/>
          <a:ln w="709">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810" name="object 339"/>
          <p:cNvSpPr>
            <a:spLocks/>
          </p:cNvSpPr>
          <p:nvPr/>
        </p:nvSpPr>
        <p:spPr bwMode="auto">
          <a:xfrm>
            <a:off x="5195325" y="4625264"/>
            <a:ext cx="181383" cy="0"/>
          </a:xfrm>
          <a:custGeom>
            <a:avLst/>
            <a:gdLst>
              <a:gd name="T0" fmla="*/ 0 w 207114"/>
              <a:gd name="T1" fmla="*/ 200025 w 207114"/>
              <a:gd name="T2" fmla="*/ 0 60000 65536"/>
              <a:gd name="T3" fmla="*/ 0 60000 65536"/>
            </a:gdLst>
            <a:ahLst/>
            <a:cxnLst>
              <a:cxn ang="T2">
                <a:pos x="T0" y="0"/>
              </a:cxn>
              <a:cxn ang="T3">
                <a:pos x="T1" y="0"/>
              </a:cxn>
            </a:cxnLst>
            <a:rect l="0" t="0" r="r" b="b"/>
            <a:pathLst>
              <a:path w="207114">
                <a:moveTo>
                  <a:pt x="0" y="0"/>
                </a:moveTo>
                <a:lnTo>
                  <a:pt x="207114" y="0"/>
                </a:lnTo>
              </a:path>
            </a:pathLst>
          </a:custGeom>
          <a:noFill/>
          <a:ln w="21140">
            <a:solidFill>
              <a:srgbClr val="80808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811" name="object 340"/>
          <p:cNvSpPr>
            <a:spLocks/>
          </p:cNvSpPr>
          <p:nvPr/>
        </p:nvSpPr>
        <p:spPr bwMode="auto">
          <a:xfrm>
            <a:off x="5267301" y="4616626"/>
            <a:ext cx="84933" cy="17275"/>
          </a:xfrm>
          <a:custGeom>
            <a:avLst/>
            <a:gdLst>
              <a:gd name="T0" fmla="*/ 0 w 96469"/>
              <a:gd name="T1" fmla="*/ 0 h 19875"/>
              <a:gd name="T2" fmla="*/ 93662 w 96469"/>
              <a:gd name="T3" fmla="*/ 19050 h 19875"/>
              <a:gd name="T4" fmla="*/ 93662 w 96469"/>
              <a:gd name="T5" fmla="*/ 0 h 19875"/>
              <a:gd name="T6" fmla="*/ 0 w 96469"/>
              <a:gd name="T7" fmla="*/ 0 h 1987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6469" h="19875">
                <a:moveTo>
                  <a:pt x="0" y="0"/>
                </a:moveTo>
                <a:lnTo>
                  <a:pt x="96469" y="19875"/>
                </a:lnTo>
                <a:lnTo>
                  <a:pt x="96469" y="0"/>
                </a:lnTo>
                <a:lnTo>
                  <a:pt x="0" y="0"/>
                </a:lnTo>
                <a:close/>
              </a:path>
            </a:pathLst>
          </a:custGeom>
          <a:solidFill>
            <a:srgbClr val="5E5E5E"/>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5812" name="object 341"/>
          <p:cNvSpPr>
            <a:spLocks/>
          </p:cNvSpPr>
          <p:nvPr/>
        </p:nvSpPr>
        <p:spPr bwMode="auto">
          <a:xfrm>
            <a:off x="5355114" y="4625264"/>
            <a:ext cx="21594" cy="0"/>
          </a:xfrm>
          <a:custGeom>
            <a:avLst/>
            <a:gdLst>
              <a:gd name="T0" fmla="*/ 0 w 25534"/>
              <a:gd name="T1" fmla="*/ 23813 w 25534"/>
              <a:gd name="T2" fmla="*/ 0 60000 65536"/>
              <a:gd name="T3" fmla="*/ 0 60000 65536"/>
            </a:gdLst>
            <a:ahLst/>
            <a:cxnLst>
              <a:cxn ang="T2">
                <a:pos x="T0" y="0"/>
              </a:cxn>
              <a:cxn ang="T3">
                <a:pos x="T1" y="0"/>
              </a:cxn>
            </a:cxnLst>
            <a:rect l="0" t="0" r="r" b="b"/>
            <a:pathLst>
              <a:path w="25534">
                <a:moveTo>
                  <a:pt x="0" y="0"/>
                </a:moveTo>
                <a:lnTo>
                  <a:pt x="25534" y="0"/>
                </a:lnTo>
              </a:path>
            </a:pathLst>
          </a:custGeom>
          <a:noFill/>
          <a:ln w="21140">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813" name="object 342"/>
          <p:cNvSpPr>
            <a:spLocks/>
          </p:cNvSpPr>
          <p:nvPr/>
        </p:nvSpPr>
        <p:spPr bwMode="auto">
          <a:xfrm>
            <a:off x="5365191" y="4531693"/>
            <a:ext cx="11516" cy="76296"/>
          </a:xfrm>
          <a:custGeom>
            <a:avLst/>
            <a:gdLst>
              <a:gd name="T0" fmla="*/ 12700 w 14185"/>
              <a:gd name="T1" fmla="*/ 0 h 87998"/>
              <a:gd name="T2" fmla="*/ 0 w 14185"/>
              <a:gd name="T3" fmla="*/ 8135 h 87998"/>
              <a:gd name="T4" fmla="*/ 0 w 14185"/>
              <a:gd name="T5" fmla="*/ 73270 h 87998"/>
              <a:gd name="T6" fmla="*/ 12700 w 14185"/>
              <a:gd name="T7" fmla="*/ 84138 h 87998"/>
              <a:gd name="T8" fmla="*/ 12700 w 14185"/>
              <a:gd name="T9" fmla="*/ 0 h 8799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185" h="87998">
                <a:moveTo>
                  <a:pt x="14185" y="0"/>
                </a:moveTo>
                <a:lnTo>
                  <a:pt x="0" y="8508"/>
                </a:lnTo>
                <a:lnTo>
                  <a:pt x="0" y="76631"/>
                </a:lnTo>
                <a:lnTo>
                  <a:pt x="14185" y="87998"/>
                </a:lnTo>
                <a:lnTo>
                  <a:pt x="14185" y="0"/>
                </a:lnTo>
                <a:close/>
              </a:path>
            </a:pathLst>
          </a:cu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5814" name="object 343"/>
          <p:cNvSpPr>
            <a:spLocks/>
          </p:cNvSpPr>
          <p:nvPr/>
        </p:nvSpPr>
        <p:spPr bwMode="auto">
          <a:xfrm>
            <a:off x="4890140" y="4531693"/>
            <a:ext cx="10076" cy="76296"/>
          </a:xfrm>
          <a:custGeom>
            <a:avLst/>
            <a:gdLst>
              <a:gd name="T0" fmla="*/ 0 w 11341"/>
              <a:gd name="T1" fmla="*/ 0 h 87998"/>
              <a:gd name="T2" fmla="*/ 0 w 11341"/>
              <a:gd name="T3" fmla="*/ 84138 h 87998"/>
              <a:gd name="T4" fmla="*/ 11112 w 11341"/>
              <a:gd name="T5" fmla="*/ 73270 h 87998"/>
              <a:gd name="T6" fmla="*/ 11112 w 11341"/>
              <a:gd name="T7" fmla="*/ 8135 h 87998"/>
              <a:gd name="T8" fmla="*/ 0 w 11341"/>
              <a:gd name="T9" fmla="*/ 0 h 8799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341" h="87998">
                <a:moveTo>
                  <a:pt x="0" y="0"/>
                </a:moveTo>
                <a:lnTo>
                  <a:pt x="0" y="87998"/>
                </a:lnTo>
                <a:lnTo>
                  <a:pt x="11341" y="76631"/>
                </a:lnTo>
                <a:lnTo>
                  <a:pt x="11341" y="8508"/>
                </a:lnTo>
                <a:lnTo>
                  <a:pt x="0" y="0"/>
                </a:lnTo>
                <a:close/>
              </a:path>
            </a:pathLst>
          </a:cu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5815" name="object 344"/>
          <p:cNvSpPr>
            <a:spLocks/>
          </p:cNvSpPr>
          <p:nvPr/>
        </p:nvSpPr>
        <p:spPr bwMode="auto">
          <a:xfrm>
            <a:off x="4897338" y="4538891"/>
            <a:ext cx="467853" cy="59021"/>
          </a:xfrm>
          <a:custGeom>
            <a:avLst/>
            <a:gdLst>
              <a:gd name="T0" fmla="*/ 0 w 530555"/>
              <a:gd name="T1" fmla="*/ 0 h 68122"/>
              <a:gd name="T2" fmla="*/ 0 w 530555"/>
              <a:gd name="T3" fmla="*/ 65087 h 68122"/>
              <a:gd name="T4" fmla="*/ 515938 w 530555"/>
              <a:gd name="T5" fmla="*/ 65087 h 68122"/>
              <a:gd name="T6" fmla="*/ 515938 w 530555"/>
              <a:gd name="T7" fmla="*/ 0 h 68122"/>
              <a:gd name="T8" fmla="*/ 0 w 530555"/>
              <a:gd name="T9" fmla="*/ 0 h 6812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30555" h="68122">
                <a:moveTo>
                  <a:pt x="0" y="0"/>
                </a:moveTo>
                <a:lnTo>
                  <a:pt x="0" y="68122"/>
                </a:lnTo>
                <a:lnTo>
                  <a:pt x="530555" y="68122"/>
                </a:lnTo>
                <a:lnTo>
                  <a:pt x="530555" y="0"/>
                </a:lnTo>
                <a:lnTo>
                  <a:pt x="0" y="0"/>
                </a:lnTo>
                <a:close/>
              </a:path>
            </a:pathLst>
          </a:custGeom>
          <a:solidFill>
            <a:srgbClr val="3F3F3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5816" name="object 345"/>
          <p:cNvSpPr>
            <a:spLocks/>
          </p:cNvSpPr>
          <p:nvPr/>
        </p:nvSpPr>
        <p:spPr bwMode="auto">
          <a:xfrm>
            <a:off x="5100314" y="4635340"/>
            <a:ext cx="47505" cy="0"/>
          </a:xfrm>
          <a:custGeom>
            <a:avLst/>
            <a:gdLst>
              <a:gd name="T0" fmla="*/ 0 w 53906"/>
              <a:gd name="T1" fmla="*/ 52387 w 53906"/>
              <a:gd name="T2" fmla="*/ 0 60000 65536"/>
              <a:gd name="T3" fmla="*/ 0 60000 65536"/>
            </a:gdLst>
            <a:ahLst/>
            <a:cxnLst>
              <a:cxn ang="T2">
                <a:pos x="T0" y="0"/>
              </a:cxn>
              <a:cxn ang="T3">
                <a:pos x="T1" y="0"/>
              </a:cxn>
            </a:cxnLst>
            <a:rect l="0" t="0" r="r" b="b"/>
            <a:pathLst>
              <a:path w="53906">
                <a:moveTo>
                  <a:pt x="0" y="0"/>
                </a:moveTo>
                <a:lnTo>
                  <a:pt x="53906" y="0"/>
                </a:lnTo>
              </a:path>
            </a:pathLst>
          </a:custGeom>
          <a:noFill/>
          <a:ln w="49526">
            <a:solidFill>
              <a:srgbClr val="5E5E5E"/>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817" name="object 346"/>
          <p:cNvSpPr>
            <a:spLocks/>
          </p:cNvSpPr>
          <p:nvPr/>
        </p:nvSpPr>
        <p:spPr bwMode="auto">
          <a:xfrm>
            <a:off x="5100314" y="4615187"/>
            <a:ext cx="46065" cy="40307"/>
          </a:xfrm>
          <a:custGeom>
            <a:avLst/>
            <a:gdLst>
              <a:gd name="T0" fmla="*/ 0 w 51069"/>
              <a:gd name="T1" fmla="*/ 0 h 45417"/>
              <a:gd name="T2" fmla="*/ 50800 w 51069"/>
              <a:gd name="T3" fmla="*/ 0 h 45417"/>
              <a:gd name="T4" fmla="*/ 50800 w 51069"/>
              <a:gd name="T5" fmla="*/ 44450 h 45417"/>
              <a:gd name="T6" fmla="*/ 0 w 51069"/>
              <a:gd name="T7" fmla="*/ 44450 h 45417"/>
              <a:gd name="T8" fmla="*/ 0 w 51069"/>
              <a:gd name="T9" fmla="*/ 0 h 454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1069" h="45417">
                <a:moveTo>
                  <a:pt x="0" y="0"/>
                </a:moveTo>
                <a:lnTo>
                  <a:pt x="51069" y="0"/>
                </a:lnTo>
                <a:lnTo>
                  <a:pt x="51069" y="45417"/>
                </a:lnTo>
                <a:lnTo>
                  <a:pt x="0" y="45417"/>
                </a:lnTo>
                <a:lnTo>
                  <a:pt x="0" y="0"/>
                </a:lnTo>
                <a:close/>
              </a:path>
            </a:pathLst>
          </a:custGeom>
          <a:noFill/>
          <a:ln w="709">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818" name="object 347"/>
          <p:cNvSpPr>
            <a:spLocks/>
          </p:cNvSpPr>
          <p:nvPr/>
        </p:nvSpPr>
        <p:spPr bwMode="auto">
          <a:xfrm>
            <a:off x="4954920" y="4648296"/>
            <a:ext cx="14395" cy="0"/>
          </a:xfrm>
          <a:custGeom>
            <a:avLst/>
            <a:gdLst>
              <a:gd name="T0" fmla="*/ 0 w 17022"/>
              <a:gd name="T1" fmla="*/ 15875 w 17022"/>
              <a:gd name="T2" fmla="*/ 0 60000 65536"/>
              <a:gd name="T3" fmla="*/ 0 60000 65536"/>
            </a:gdLst>
            <a:ahLst/>
            <a:cxnLst>
              <a:cxn ang="T2">
                <a:pos x="T0" y="0"/>
              </a:cxn>
              <a:cxn ang="T3">
                <a:pos x="T1" y="0"/>
              </a:cxn>
            </a:cxnLst>
            <a:rect l="0" t="0" r="r" b="b"/>
            <a:pathLst>
              <a:path w="17022">
                <a:moveTo>
                  <a:pt x="0" y="0"/>
                </a:moveTo>
                <a:lnTo>
                  <a:pt x="17022" y="0"/>
                </a:lnTo>
              </a:path>
            </a:pathLst>
          </a:custGeom>
          <a:noFill/>
          <a:ln w="18301">
            <a:solidFill>
              <a:srgbClr val="8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819" name="object 348"/>
          <p:cNvSpPr>
            <a:spLocks/>
          </p:cNvSpPr>
          <p:nvPr/>
        </p:nvSpPr>
        <p:spPr bwMode="auto">
          <a:xfrm>
            <a:off x="4989469" y="4648296"/>
            <a:ext cx="12956" cy="0"/>
          </a:xfrm>
          <a:custGeom>
            <a:avLst/>
            <a:gdLst>
              <a:gd name="T0" fmla="*/ 0 w 14185"/>
              <a:gd name="T1" fmla="*/ 14288 w 14185"/>
              <a:gd name="T2" fmla="*/ 0 60000 65536"/>
              <a:gd name="T3" fmla="*/ 0 60000 65536"/>
            </a:gdLst>
            <a:ahLst/>
            <a:cxnLst>
              <a:cxn ang="T2">
                <a:pos x="T0" y="0"/>
              </a:cxn>
              <a:cxn ang="T3">
                <a:pos x="T1" y="0"/>
              </a:cxn>
            </a:cxnLst>
            <a:rect l="0" t="0" r="r" b="b"/>
            <a:pathLst>
              <a:path w="14185">
                <a:moveTo>
                  <a:pt x="0" y="0"/>
                </a:moveTo>
                <a:lnTo>
                  <a:pt x="14185" y="0"/>
                </a:lnTo>
              </a:path>
            </a:pathLst>
          </a:custGeom>
          <a:noFill/>
          <a:ln w="18301">
            <a:solidFill>
              <a:srgbClr val="FF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820" name="object 349"/>
          <p:cNvSpPr>
            <a:spLocks/>
          </p:cNvSpPr>
          <p:nvPr/>
        </p:nvSpPr>
        <p:spPr bwMode="auto">
          <a:xfrm>
            <a:off x="4887262" y="4648296"/>
            <a:ext cx="7197" cy="0"/>
          </a:xfrm>
          <a:custGeom>
            <a:avLst/>
            <a:gdLst>
              <a:gd name="T0" fmla="*/ 0 w 8511"/>
              <a:gd name="T1" fmla="*/ 7937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821" name="object 350"/>
          <p:cNvSpPr>
            <a:spLocks/>
          </p:cNvSpPr>
          <p:nvPr/>
        </p:nvSpPr>
        <p:spPr bwMode="auto">
          <a:xfrm>
            <a:off x="4897338" y="4648296"/>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822" name="object 351"/>
          <p:cNvSpPr>
            <a:spLocks/>
          </p:cNvSpPr>
          <p:nvPr/>
        </p:nvSpPr>
        <p:spPr bwMode="auto">
          <a:xfrm>
            <a:off x="4904536" y="4648296"/>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823" name="object 352"/>
          <p:cNvSpPr>
            <a:spLocks/>
          </p:cNvSpPr>
          <p:nvPr/>
        </p:nvSpPr>
        <p:spPr bwMode="auto">
          <a:xfrm>
            <a:off x="4914612" y="4648296"/>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824" name="object 353"/>
          <p:cNvSpPr>
            <a:spLocks/>
          </p:cNvSpPr>
          <p:nvPr/>
        </p:nvSpPr>
        <p:spPr bwMode="auto">
          <a:xfrm>
            <a:off x="4921810" y="4648296"/>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825" name="object 354"/>
          <p:cNvSpPr>
            <a:spLocks/>
          </p:cNvSpPr>
          <p:nvPr/>
        </p:nvSpPr>
        <p:spPr bwMode="auto">
          <a:xfrm>
            <a:off x="4929008" y="4648296"/>
            <a:ext cx="8637" cy="0"/>
          </a:xfrm>
          <a:custGeom>
            <a:avLst/>
            <a:gdLst>
              <a:gd name="T0" fmla="*/ 0 w 8511"/>
              <a:gd name="T1" fmla="*/ 9525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826" name="object 355"/>
          <p:cNvSpPr>
            <a:spLocks/>
          </p:cNvSpPr>
          <p:nvPr/>
        </p:nvSpPr>
        <p:spPr bwMode="auto">
          <a:xfrm>
            <a:off x="5039853" y="4648296"/>
            <a:ext cx="4318" cy="0"/>
          </a:xfrm>
          <a:custGeom>
            <a:avLst/>
            <a:gdLst>
              <a:gd name="T0" fmla="*/ 0 w 5674"/>
              <a:gd name="T1" fmla="*/ 4762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827" name="object 356"/>
          <p:cNvSpPr>
            <a:spLocks/>
          </p:cNvSpPr>
          <p:nvPr/>
        </p:nvSpPr>
        <p:spPr bwMode="auto">
          <a:xfrm>
            <a:off x="5049930" y="4648296"/>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828" name="object 357"/>
          <p:cNvSpPr>
            <a:spLocks/>
          </p:cNvSpPr>
          <p:nvPr/>
        </p:nvSpPr>
        <p:spPr bwMode="auto">
          <a:xfrm>
            <a:off x="5057128" y="4648296"/>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829" name="object 358"/>
          <p:cNvSpPr>
            <a:spLocks/>
          </p:cNvSpPr>
          <p:nvPr/>
        </p:nvSpPr>
        <p:spPr bwMode="auto">
          <a:xfrm>
            <a:off x="5064326" y="4648296"/>
            <a:ext cx="8637" cy="0"/>
          </a:xfrm>
          <a:custGeom>
            <a:avLst/>
            <a:gdLst>
              <a:gd name="T0" fmla="*/ 0 w 8511"/>
              <a:gd name="T1" fmla="*/ 9525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830" name="object 359"/>
          <p:cNvSpPr>
            <a:spLocks/>
          </p:cNvSpPr>
          <p:nvPr/>
        </p:nvSpPr>
        <p:spPr bwMode="auto">
          <a:xfrm>
            <a:off x="5074402" y="4648296"/>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831" name="object 360"/>
          <p:cNvSpPr>
            <a:spLocks/>
          </p:cNvSpPr>
          <p:nvPr/>
        </p:nvSpPr>
        <p:spPr bwMode="auto">
          <a:xfrm>
            <a:off x="5081600" y="4648296"/>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832" name="object 361"/>
          <p:cNvSpPr>
            <a:spLocks/>
          </p:cNvSpPr>
          <p:nvPr/>
        </p:nvSpPr>
        <p:spPr bwMode="auto">
          <a:xfrm>
            <a:off x="5090237" y="4648296"/>
            <a:ext cx="7198" cy="0"/>
          </a:xfrm>
          <a:custGeom>
            <a:avLst/>
            <a:gdLst>
              <a:gd name="T0" fmla="*/ 0 w 8511"/>
              <a:gd name="T1" fmla="*/ 7938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833" name="object 362"/>
          <p:cNvSpPr>
            <a:spLocks/>
          </p:cNvSpPr>
          <p:nvPr/>
        </p:nvSpPr>
        <p:spPr bwMode="auto">
          <a:xfrm>
            <a:off x="5149259" y="4648296"/>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834" name="object 363"/>
          <p:cNvSpPr>
            <a:spLocks/>
          </p:cNvSpPr>
          <p:nvPr/>
        </p:nvSpPr>
        <p:spPr bwMode="auto">
          <a:xfrm>
            <a:off x="5157897" y="4648296"/>
            <a:ext cx="7197" cy="0"/>
          </a:xfrm>
          <a:custGeom>
            <a:avLst/>
            <a:gdLst>
              <a:gd name="T0" fmla="*/ 0 w 8511"/>
              <a:gd name="T1" fmla="*/ 7937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835" name="object 364"/>
          <p:cNvSpPr>
            <a:spLocks/>
          </p:cNvSpPr>
          <p:nvPr/>
        </p:nvSpPr>
        <p:spPr bwMode="auto">
          <a:xfrm>
            <a:off x="5167973" y="4648296"/>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836" name="object 365"/>
          <p:cNvSpPr>
            <a:spLocks/>
          </p:cNvSpPr>
          <p:nvPr/>
        </p:nvSpPr>
        <p:spPr bwMode="auto">
          <a:xfrm>
            <a:off x="5175171" y="4648296"/>
            <a:ext cx="4318" cy="0"/>
          </a:xfrm>
          <a:custGeom>
            <a:avLst/>
            <a:gdLst>
              <a:gd name="T0" fmla="*/ 0 w 5674"/>
              <a:gd name="T1" fmla="*/ 4762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837" name="object 366"/>
          <p:cNvSpPr>
            <a:spLocks/>
          </p:cNvSpPr>
          <p:nvPr/>
        </p:nvSpPr>
        <p:spPr bwMode="auto">
          <a:xfrm>
            <a:off x="5185247" y="4648296"/>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838" name="object 367"/>
          <p:cNvSpPr>
            <a:spLocks/>
          </p:cNvSpPr>
          <p:nvPr/>
        </p:nvSpPr>
        <p:spPr bwMode="auto">
          <a:xfrm>
            <a:off x="5192445" y="4648296"/>
            <a:ext cx="4318" cy="0"/>
          </a:xfrm>
          <a:custGeom>
            <a:avLst/>
            <a:gdLst>
              <a:gd name="T0" fmla="*/ 0 w 5674"/>
              <a:gd name="T1" fmla="*/ 4762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839" name="object 368"/>
          <p:cNvSpPr>
            <a:spLocks/>
          </p:cNvSpPr>
          <p:nvPr/>
        </p:nvSpPr>
        <p:spPr bwMode="auto">
          <a:xfrm>
            <a:off x="5199642" y="4648296"/>
            <a:ext cx="7198" cy="0"/>
          </a:xfrm>
          <a:custGeom>
            <a:avLst/>
            <a:gdLst>
              <a:gd name="T0" fmla="*/ 0 w 8511"/>
              <a:gd name="T1" fmla="*/ 7938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840" name="object 369"/>
          <p:cNvSpPr>
            <a:spLocks/>
          </p:cNvSpPr>
          <p:nvPr/>
        </p:nvSpPr>
        <p:spPr bwMode="auto">
          <a:xfrm>
            <a:off x="5209720" y="4648296"/>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841" name="object 370"/>
          <p:cNvSpPr>
            <a:spLocks/>
          </p:cNvSpPr>
          <p:nvPr/>
        </p:nvSpPr>
        <p:spPr bwMode="auto">
          <a:xfrm>
            <a:off x="5216917" y="4648296"/>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842" name="object 371"/>
          <p:cNvSpPr>
            <a:spLocks/>
          </p:cNvSpPr>
          <p:nvPr/>
        </p:nvSpPr>
        <p:spPr bwMode="auto">
          <a:xfrm>
            <a:off x="5226994" y="4648296"/>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843" name="object 372"/>
          <p:cNvSpPr>
            <a:spLocks/>
          </p:cNvSpPr>
          <p:nvPr/>
        </p:nvSpPr>
        <p:spPr bwMode="auto">
          <a:xfrm>
            <a:off x="5234192" y="4648296"/>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844" name="object 373"/>
          <p:cNvSpPr>
            <a:spLocks/>
          </p:cNvSpPr>
          <p:nvPr/>
        </p:nvSpPr>
        <p:spPr bwMode="auto">
          <a:xfrm>
            <a:off x="5242829" y="4648296"/>
            <a:ext cx="7198" cy="0"/>
          </a:xfrm>
          <a:custGeom>
            <a:avLst/>
            <a:gdLst>
              <a:gd name="T0" fmla="*/ 0 w 8511"/>
              <a:gd name="T1" fmla="*/ 7938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845" name="object 374"/>
          <p:cNvSpPr>
            <a:spLocks/>
          </p:cNvSpPr>
          <p:nvPr/>
        </p:nvSpPr>
        <p:spPr bwMode="auto">
          <a:xfrm>
            <a:off x="5252906" y="4648296"/>
            <a:ext cx="4318" cy="0"/>
          </a:xfrm>
          <a:custGeom>
            <a:avLst/>
            <a:gdLst>
              <a:gd name="T0" fmla="*/ 0 w 5674"/>
              <a:gd name="T1" fmla="*/ 4762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846" name="object 375"/>
          <p:cNvSpPr>
            <a:spLocks/>
          </p:cNvSpPr>
          <p:nvPr/>
        </p:nvSpPr>
        <p:spPr bwMode="auto">
          <a:xfrm>
            <a:off x="5260104" y="4648296"/>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847" name="object 376"/>
          <p:cNvSpPr>
            <a:spLocks/>
          </p:cNvSpPr>
          <p:nvPr/>
        </p:nvSpPr>
        <p:spPr bwMode="auto">
          <a:xfrm>
            <a:off x="5267302" y="4648296"/>
            <a:ext cx="7197" cy="0"/>
          </a:xfrm>
          <a:custGeom>
            <a:avLst/>
            <a:gdLst>
              <a:gd name="T0" fmla="*/ 0 w 8511"/>
              <a:gd name="T1" fmla="*/ 7937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848" name="object 377"/>
          <p:cNvSpPr>
            <a:spLocks/>
          </p:cNvSpPr>
          <p:nvPr/>
        </p:nvSpPr>
        <p:spPr bwMode="auto">
          <a:xfrm>
            <a:off x="5277378" y="4648296"/>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849" name="object 378"/>
          <p:cNvSpPr>
            <a:spLocks/>
          </p:cNvSpPr>
          <p:nvPr/>
        </p:nvSpPr>
        <p:spPr bwMode="auto">
          <a:xfrm>
            <a:off x="5284576" y="4648296"/>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850" name="object 379"/>
          <p:cNvSpPr>
            <a:spLocks/>
          </p:cNvSpPr>
          <p:nvPr/>
        </p:nvSpPr>
        <p:spPr bwMode="auto">
          <a:xfrm>
            <a:off x="5294652" y="4648296"/>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851" name="object 380"/>
          <p:cNvSpPr>
            <a:spLocks/>
          </p:cNvSpPr>
          <p:nvPr/>
        </p:nvSpPr>
        <p:spPr bwMode="auto">
          <a:xfrm>
            <a:off x="5301851" y="4648296"/>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852" name="object 381"/>
          <p:cNvSpPr>
            <a:spLocks/>
          </p:cNvSpPr>
          <p:nvPr/>
        </p:nvSpPr>
        <p:spPr bwMode="auto">
          <a:xfrm>
            <a:off x="5310488" y="4648296"/>
            <a:ext cx="7197" cy="0"/>
          </a:xfrm>
          <a:custGeom>
            <a:avLst/>
            <a:gdLst>
              <a:gd name="T0" fmla="*/ 0 w 8511"/>
              <a:gd name="T1" fmla="*/ 7937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853" name="object 382"/>
          <p:cNvSpPr>
            <a:spLocks/>
          </p:cNvSpPr>
          <p:nvPr/>
        </p:nvSpPr>
        <p:spPr bwMode="auto">
          <a:xfrm>
            <a:off x="5320565" y="4648296"/>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854" name="object 383"/>
          <p:cNvSpPr>
            <a:spLocks/>
          </p:cNvSpPr>
          <p:nvPr/>
        </p:nvSpPr>
        <p:spPr bwMode="auto">
          <a:xfrm>
            <a:off x="5327763" y="4648296"/>
            <a:ext cx="4318" cy="0"/>
          </a:xfrm>
          <a:custGeom>
            <a:avLst/>
            <a:gdLst>
              <a:gd name="T0" fmla="*/ 0 w 5674"/>
              <a:gd name="T1" fmla="*/ 4762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855" name="object 384"/>
          <p:cNvSpPr>
            <a:spLocks/>
          </p:cNvSpPr>
          <p:nvPr/>
        </p:nvSpPr>
        <p:spPr bwMode="auto">
          <a:xfrm>
            <a:off x="5334960" y="4648296"/>
            <a:ext cx="7198" cy="0"/>
          </a:xfrm>
          <a:custGeom>
            <a:avLst/>
            <a:gdLst>
              <a:gd name="T0" fmla="*/ 0 w 8511"/>
              <a:gd name="T1" fmla="*/ 7938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856" name="object 385"/>
          <p:cNvSpPr>
            <a:spLocks/>
          </p:cNvSpPr>
          <p:nvPr/>
        </p:nvSpPr>
        <p:spPr bwMode="auto">
          <a:xfrm>
            <a:off x="5345037" y="4648296"/>
            <a:ext cx="4318" cy="0"/>
          </a:xfrm>
          <a:custGeom>
            <a:avLst/>
            <a:gdLst>
              <a:gd name="T0" fmla="*/ 0 w 5674"/>
              <a:gd name="T1" fmla="*/ 4762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857" name="object 386"/>
          <p:cNvSpPr>
            <a:spLocks/>
          </p:cNvSpPr>
          <p:nvPr/>
        </p:nvSpPr>
        <p:spPr bwMode="auto">
          <a:xfrm>
            <a:off x="5355114" y="4648296"/>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858" name="object 387"/>
          <p:cNvSpPr>
            <a:spLocks/>
          </p:cNvSpPr>
          <p:nvPr/>
        </p:nvSpPr>
        <p:spPr bwMode="auto">
          <a:xfrm>
            <a:off x="5362312" y="4648296"/>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859" name="object 388"/>
          <p:cNvSpPr>
            <a:spLocks/>
          </p:cNvSpPr>
          <p:nvPr/>
        </p:nvSpPr>
        <p:spPr bwMode="auto">
          <a:xfrm>
            <a:off x="5369509" y="4648296"/>
            <a:ext cx="7198" cy="0"/>
          </a:xfrm>
          <a:custGeom>
            <a:avLst/>
            <a:gdLst>
              <a:gd name="T0" fmla="*/ 0 w 8511"/>
              <a:gd name="T1" fmla="*/ 7938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860" name="object 389"/>
          <p:cNvSpPr>
            <a:spLocks/>
          </p:cNvSpPr>
          <p:nvPr/>
        </p:nvSpPr>
        <p:spPr bwMode="auto">
          <a:xfrm>
            <a:off x="4939085" y="4648296"/>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861" name="object 390"/>
          <p:cNvSpPr>
            <a:spLocks/>
          </p:cNvSpPr>
          <p:nvPr/>
        </p:nvSpPr>
        <p:spPr bwMode="auto">
          <a:xfrm>
            <a:off x="4947722" y="4648296"/>
            <a:ext cx="4318" cy="0"/>
          </a:xfrm>
          <a:custGeom>
            <a:avLst/>
            <a:gdLst>
              <a:gd name="T0" fmla="*/ 0 w 5674"/>
              <a:gd name="T1" fmla="*/ 4762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862" name="object 391"/>
          <p:cNvSpPr>
            <a:spLocks/>
          </p:cNvSpPr>
          <p:nvPr/>
        </p:nvSpPr>
        <p:spPr bwMode="auto">
          <a:xfrm>
            <a:off x="4972194" y="4648296"/>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863" name="object 392"/>
          <p:cNvSpPr>
            <a:spLocks/>
          </p:cNvSpPr>
          <p:nvPr/>
        </p:nvSpPr>
        <p:spPr bwMode="auto">
          <a:xfrm>
            <a:off x="4982271" y="4648296"/>
            <a:ext cx="4318" cy="0"/>
          </a:xfrm>
          <a:custGeom>
            <a:avLst/>
            <a:gdLst>
              <a:gd name="T0" fmla="*/ 0 w 5674"/>
              <a:gd name="T1" fmla="*/ 4762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864" name="object 393"/>
          <p:cNvSpPr>
            <a:spLocks/>
          </p:cNvSpPr>
          <p:nvPr/>
        </p:nvSpPr>
        <p:spPr bwMode="auto">
          <a:xfrm>
            <a:off x="5006743" y="4648296"/>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865" name="object 394"/>
          <p:cNvSpPr>
            <a:spLocks/>
          </p:cNvSpPr>
          <p:nvPr/>
        </p:nvSpPr>
        <p:spPr bwMode="auto">
          <a:xfrm>
            <a:off x="5015381" y="4648296"/>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866" name="object 395"/>
          <p:cNvSpPr>
            <a:spLocks/>
          </p:cNvSpPr>
          <p:nvPr/>
        </p:nvSpPr>
        <p:spPr bwMode="auto">
          <a:xfrm>
            <a:off x="5022579" y="4648296"/>
            <a:ext cx="7197" cy="0"/>
          </a:xfrm>
          <a:custGeom>
            <a:avLst/>
            <a:gdLst>
              <a:gd name="T0" fmla="*/ 0 w 8511"/>
              <a:gd name="T1" fmla="*/ 7937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867" name="object 396"/>
          <p:cNvSpPr>
            <a:spLocks/>
          </p:cNvSpPr>
          <p:nvPr/>
        </p:nvSpPr>
        <p:spPr bwMode="auto">
          <a:xfrm>
            <a:off x="5032655" y="4648296"/>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868" name="object 397"/>
          <p:cNvSpPr>
            <a:spLocks/>
          </p:cNvSpPr>
          <p:nvPr/>
        </p:nvSpPr>
        <p:spPr bwMode="auto">
          <a:xfrm>
            <a:off x="4589274" y="4079675"/>
            <a:ext cx="53264" cy="11516"/>
          </a:xfrm>
          <a:custGeom>
            <a:avLst/>
            <a:gdLst>
              <a:gd name="T0" fmla="*/ 58738 w 59575"/>
              <a:gd name="T1" fmla="*/ 2274 h 14185"/>
              <a:gd name="T2" fmla="*/ 54982 w 59575"/>
              <a:gd name="T3" fmla="*/ 0 h 14185"/>
              <a:gd name="T4" fmla="*/ 3755 w 59575"/>
              <a:gd name="T5" fmla="*/ 0 h 14185"/>
              <a:gd name="T6" fmla="*/ 0 w 59575"/>
              <a:gd name="T7" fmla="*/ 2274 h 14185"/>
              <a:gd name="T8" fmla="*/ 0 w 59575"/>
              <a:gd name="T9" fmla="*/ 10164 h 14185"/>
              <a:gd name="T10" fmla="*/ 58738 w 59575"/>
              <a:gd name="T11" fmla="*/ 10164 h 14185"/>
              <a:gd name="T12" fmla="*/ 58738 w 59575"/>
              <a:gd name="T13" fmla="*/ 2274 h 1418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9575" h="14185">
                <a:moveTo>
                  <a:pt x="59575" y="2540"/>
                </a:moveTo>
                <a:lnTo>
                  <a:pt x="55765" y="0"/>
                </a:lnTo>
                <a:lnTo>
                  <a:pt x="3809" y="0"/>
                </a:lnTo>
                <a:lnTo>
                  <a:pt x="0" y="2540"/>
                </a:lnTo>
                <a:lnTo>
                  <a:pt x="0" y="11353"/>
                </a:lnTo>
                <a:lnTo>
                  <a:pt x="59575" y="11353"/>
                </a:lnTo>
                <a:lnTo>
                  <a:pt x="59575" y="2540"/>
                </a:lnTo>
                <a:close/>
              </a:path>
            </a:pathLst>
          </a:custGeom>
          <a:solidFill>
            <a:srgbClr val="3F3F3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5869" name="object 398"/>
          <p:cNvSpPr>
            <a:spLocks/>
          </p:cNvSpPr>
          <p:nvPr/>
        </p:nvSpPr>
        <p:spPr bwMode="auto">
          <a:xfrm>
            <a:off x="5365190" y="4079675"/>
            <a:ext cx="51824" cy="11516"/>
          </a:xfrm>
          <a:custGeom>
            <a:avLst/>
            <a:gdLst>
              <a:gd name="T0" fmla="*/ 57150 w 59575"/>
              <a:gd name="T1" fmla="*/ 9857 h 14185"/>
              <a:gd name="T2" fmla="*/ 57150 w 59575"/>
              <a:gd name="T3" fmla="*/ 2843 h 14185"/>
              <a:gd name="T4" fmla="*/ 53495 w 59575"/>
              <a:gd name="T5" fmla="*/ 0 h 14185"/>
              <a:gd name="T6" fmla="*/ 3655 w 59575"/>
              <a:gd name="T7" fmla="*/ 0 h 14185"/>
              <a:gd name="T8" fmla="*/ 0 w 59575"/>
              <a:gd name="T9" fmla="*/ 2843 h 14185"/>
              <a:gd name="T10" fmla="*/ 0 w 59575"/>
              <a:gd name="T11" fmla="*/ 9857 h 14185"/>
              <a:gd name="T12" fmla="*/ 394 w 59575"/>
              <a:gd name="T13" fmla="*/ 10164 h 14185"/>
              <a:gd name="T14" fmla="*/ 56756 w 59575"/>
              <a:gd name="T15" fmla="*/ 10164 h 14185"/>
              <a:gd name="T16" fmla="*/ 57150 w 59575"/>
              <a:gd name="T17" fmla="*/ 9857 h 1418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9575" h="14185">
                <a:moveTo>
                  <a:pt x="59575" y="11010"/>
                </a:moveTo>
                <a:lnTo>
                  <a:pt x="59575" y="3175"/>
                </a:lnTo>
                <a:lnTo>
                  <a:pt x="55765" y="0"/>
                </a:lnTo>
                <a:lnTo>
                  <a:pt x="3810" y="0"/>
                </a:lnTo>
                <a:lnTo>
                  <a:pt x="0" y="3175"/>
                </a:lnTo>
                <a:lnTo>
                  <a:pt x="0" y="11010"/>
                </a:lnTo>
                <a:lnTo>
                  <a:pt x="411" y="11353"/>
                </a:lnTo>
                <a:lnTo>
                  <a:pt x="59164" y="11353"/>
                </a:lnTo>
                <a:lnTo>
                  <a:pt x="59575" y="11010"/>
                </a:lnTo>
                <a:close/>
              </a:path>
            </a:pathLst>
          </a:custGeom>
          <a:solidFill>
            <a:srgbClr val="3F3F3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5870" name="object 399"/>
          <p:cNvSpPr>
            <a:spLocks/>
          </p:cNvSpPr>
          <p:nvPr/>
        </p:nvSpPr>
        <p:spPr bwMode="auto">
          <a:xfrm>
            <a:off x="4574879" y="3768733"/>
            <a:ext cx="857970" cy="118043"/>
          </a:xfrm>
          <a:custGeom>
            <a:avLst/>
            <a:gdLst>
              <a:gd name="T0" fmla="*/ 0 w 973162"/>
              <a:gd name="T1" fmla="*/ 130175 h 133413"/>
              <a:gd name="T2" fmla="*/ 946150 w 973162"/>
              <a:gd name="T3" fmla="*/ 130175 h 133413"/>
              <a:gd name="T4" fmla="*/ 805464 w 973162"/>
              <a:gd name="T5" fmla="*/ 0 h 133413"/>
              <a:gd name="T6" fmla="*/ 137920 w 973162"/>
              <a:gd name="T7" fmla="*/ 0 h 133413"/>
              <a:gd name="T8" fmla="*/ 0 w 973162"/>
              <a:gd name="T9" fmla="*/ 130175 h 13341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73162" h="133413">
                <a:moveTo>
                  <a:pt x="0" y="133413"/>
                </a:moveTo>
                <a:lnTo>
                  <a:pt x="973162" y="133413"/>
                </a:lnTo>
                <a:lnTo>
                  <a:pt x="828459" y="0"/>
                </a:lnTo>
                <a:lnTo>
                  <a:pt x="141858" y="0"/>
                </a:lnTo>
                <a:lnTo>
                  <a:pt x="0" y="133413"/>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5871" name="object 400"/>
          <p:cNvSpPr>
            <a:spLocks/>
          </p:cNvSpPr>
          <p:nvPr/>
        </p:nvSpPr>
        <p:spPr bwMode="auto">
          <a:xfrm>
            <a:off x="4574880" y="3768733"/>
            <a:ext cx="125241" cy="118043"/>
          </a:xfrm>
          <a:custGeom>
            <a:avLst/>
            <a:gdLst>
              <a:gd name="T0" fmla="*/ 138113 w 141859"/>
              <a:gd name="T1" fmla="*/ 0 h 133413"/>
              <a:gd name="T2" fmla="*/ 0 w 141859"/>
              <a:gd name="T3" fmla="*/ 130175 h 133413"/>
              <a:gd name="T4" fmla="*/ 0 60000 65536"/>
              <a:gd name="T5" fmla="*/ 0 60000 65536"/>
            </a:gdLst>
            <a:ahLst/>
            <a:cxnLst>
              <a:cxn ang="T4">
                <a:pos x="T0" y="T1"/>
              </a:cxn>
              <a:cxn ang="T5">
                <a:pos x="T2" y="T3"/>
              </a:cxn>
            </a:cxnLst>
            <a:rect l="0" t="0" r="r" b="b"/>
            <a:pathLst>
              <a:path w="141859" h="133413">
                <a:moveTo>
                  <a:pt x="141859" y="0"/>
                </a:moveTo>
                <a:lnTo>
                  <a:pt x="0" y="133413"/>
                </a:lnTo>
              </a:path>
            </a:pathLst>
          </a:custGeom>
          <a:noFill/>
          <a:ln w="1524">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872" name="object 401"/>
          <p:cNvSpPr>
            <a:spLocks/>
          </p:cNvSpPr>
          <p:nvPr/>
        </p:nvSpPr>
        <p:spPr bwMode="auto">
          <a:xfrm>
            <a:off x="4700120" y="3768733"/>
            <a:ext cx="604610" cy="0"/>
          </a:xfrm>
          <a:custGeom>
            <a:avLst/>
            <a:gdLst>
              <a:gd name="T0" fmla="*/ 666750 w 686600"/>
              <a:gd name="T1" fmla="*/ 0 w 686600"/>
              <a:gd name="T2" fmla="*/ 0 60000 65536"/>
              <a:gd name="T3" fmla="*/ 0 60000 65536"/>
            </a:gdLst>
            <a:ahLst/>
            <a:cxnLst>
              <a:cxn ang="T2">
                <a:pos x="T0" y="0"/>
              </a:cxn>
              <a:cxn ang="T3">
                <a:pos x="T1" y="0"/>
              </a:cxn>
            </a:cxnLst>
            <a:rect l="0" t="0" r="r" b="b"/>
            <a:pathLst>
              <a:path w="686600">
                <a:moveTo>
                  <a:pt x="686600" y="0"/>
                </a:moveTo>
                <a:lnTo>
                  <a:pt x="0" y="0"/>
                </a:lnTo>
              </a:path>
            </a:pathLst>
          </a:custGeom>
          <a:noFill/>
          <a:ln w="1524">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873" name="object 402"/>
          <p:cNvSpPr>
            <a:spLocks/>
          </p:cNvSpPr>
          <p:nvPr/>
        </p:nvSpPr>
        <p:spPr bwMode="auto">
          <a:xfrm>
            <a:off x="5304730" y="3768733"/>
            <a:ext cx="128119" cy="118043"/>
          </a:xfrm>
          <a:custGeom>
            <a:avLst/>
            <a:gdLst>
              <a:gd name="T0" fmla="*/ 141287 w 144696"/>
              <a:gd name="T1" fmla="*/ 130175 h 133413"/>
              <a:gd name="T2" fmla="*/ 0 w 144696"/>
              <a:gd name="T3" fmla="*/ 0 h 133413"/>
              <a:gd name="T4" fmla="*/ 0 60000 65536"/>
              <a:gd name="T5" fmla="*/ 0 60000 65536"/>
            </a:gdLst>
            <a:ahLst/>
            <a:cxnLst>
              <a:cxn ang="T4">
                <a:pos x="T0" y="T1"/>
              </a:cxn>
              <a:cxn ang="T5">
                <a:pos x="T2" y="T3"/>
              </a:cxn>
            </a:cxnLst>
            <a:rect l="0" t="0" r="r" b="b"/>
            <a:pathLst>
              <a:path w="144696" h="133413">
                <a:moveTo>
                  <a:pt x="144696" y="133413"/>
                </a:moveTo>
                <a:lnTo>
                  <a:pt x="0" y="0"/>
                </a:lnTo>
              </a:path>
            </a:pathLst>
          </a:custGeom>
          <a:noFill/>
          <a:ln w="1524">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874" name="object 403"/>
          <p:cNvSpPr>
            <a:spLocks/>
          </p:cNvSpPr>
          <p:nvPr/>
        </p:nvSpPr>
        <p:spPr bwMode="auto">
          <a:xfrm>
            <a:off x="4574879" y="3886776"/>
            <a:ext cx="857970" cy="0"/>
          </a:xfrm>
          <a:custGeom>
            <a:avLst/>
            <a:gdLst>
              <a:gd name="T0" fmla="*/ 0 w 973157"/>
              <a:gd name="T1" fmla="*/ 946150 w 973157"/>
              <a:gd name="T2" fmla="*/ 0 60000 65536"/>
              <a:gd name="T3" fmla="*/ 0 60000 65536"/>
            </a:gdLst>
            <a:ahLst/>
            <a:cxnLst>
              <a:cxn ang="T2">
                <a:pos x="T0" y="0"/>
              </a:cxn>
              <a:cxn ang="T3">
                <a:pos x="T1" y="0"/>
              </a:cxn>
            </a:cxnLst>
            <a:rect l="0" t="0" r="r" b="b"/>
            <a:pathLst>
              <a:path w="973157">
                <a:moveTo>
                  <a:pt x="0" y="0"/>
                </a:moveTo>
                <a:lnTo>
                  <a:pt x="973157" y="0"/>
                </a:lnTo>
              </a:path>
            </a:pathLst>
          </a:custGeom>
          <a:noFill/>
          <a:ln w="1524">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875" name="object 404"/>
          <p:cNvSpPr>
            <a:spLocks/>
          </p:cNvSpPr>
          <p:nvPr/>
        </p:nvSpPr>
        <p:spPr bwMode="auto">
          <a:xfrm>
            <a:off x="4574879" y="3886776"/>
            <a:ext cx="857970" cy="197218"/>
          </a:xfrm>
          <a:custGeom>
            <a:avLst/>
            <a:gdLst>
              <a:gd name="T0" fmla="*/ 0 w 973155"/>
              <a:gd name="T1" fmla="*/ 0 h 224248"/>
              <a:gd name="T2" fmla="*/ 0 w 973155"/>
              <a:gd name="T3" fmla="*/ 217488 h 224248"/>
              <a:gd name="T4" fmla="*/ 946150 w 973155"/>
              <a:gd name="T5" fmla="*/ 217488 h 224248"/>
              <a:gd name="T6" fmla="*/ 946150 w 973155"/>
              <a:gd name="T7" fmla="*/ 0 h 224248"/>
              <a:gd name="T8" fmla="*/ 0 w 973155"/>
              <a:gd name="T9" fmla="*/ 0 h 22424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73155" h="224248">
                <a:moveTo>
                  <a:pt x="0" y="0"/>
                </a:moveTo>
                <a:lnTo>
                  <a:pt x="0" y="224248"/>
                </a:lnTo>
                <a:lnTo>
                  <a:pt x="973155" y="224248"/>
                </a:lnTo>
                <a:lnTo>
                  <a:pt x="973155" y="0"/>
                </a:lnTo>
                <a:lnTo>
                  <a:pt x="0" y="0"/>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5876" name="object 405"/>
          <p:cNvSpPr>
            <a:spLocks/>
          </p:cNvSpPr>
          <p:nvPr/>
        </p:nvSpPr>
        <p:spPr bwMode="auto">
          <a:xfrm>
            <a:off x="4576319" y="3888216"/>
            <a:ext cx="855091" cy="194338"/>
          </a:xfrm>
          <a:custGeom>
            <a:avLst/>
            <a:gdLst>
              <a:gd name="T0" fmla="*/ 0 w 970319"/>
              <a:gd name="T1" fmla="*/ 0 h 221409"/>
              <a:gd name="T2" fmla="*/ 942975 w 970319"/>
              <a:gd name="T3" fmla="*/ 0 h 221409"/>
              <a:gd name="T4" fmla="*/ 942975 w 970319"/>
              <a:gd name="T5" fmla="*/ 214312 h 221409"/>
              <a:gd name="T6" fmla="*/ 0 w 970319"/>
              <a:gd name="T7" fmla="*/ 214312 h 221409"/>
              <a:gd name="T8" fmla="*/ 0 w 970319"/>
              <a:gd name="T9" fmla="*/ 0 h 22140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70319" h="221409">
                <a:moveTo>
                  <a:pt x="0" y="0"/>
                </a:moveTo>
                <a:lnTo>
                  <a:pt x="970319" y="0"/>
                </a:lnTo>
                <a:lnTo>
                  <a:pt x="970319" y="221409"/>
                </a:lnTo>
                <a:lnTo>
                  <a:pt x="0" y="221409"/>
                </a:lnTo>
                <a:lnTo>
                  <a:pt x="0" y="0"/>
                </a:lnTo>
                <a:close/>
              </a:path>
            </a:pathLst>
          </a:custGeom>
          <a:noFill/>
          <a:ln w="709">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877" name="object 406"/>
          <p:cNvSpPr>
            <a:spLocks/>
          </p:cNvSpPr>
          <p:nvPr/>
        </p:nvSpPr>
        <p:spPr bwMode="auto">
          <a:xfrm>
            <a:off x="4586396" y="3898292"/>
            <a:ext cx="833498" cy="175625"/>
          </a:xfrm>
          <a:custGeom>
            <a:avLst/>
            <a:gdLst>
              <a:gd name="T0" fmla="*/ 0 w 944783"/>
              <a:gd name="T1" fmla="*/ 0 h 198701"/>
              <a:gd name="T2" fmla="*/ 0 w 944783"/>
              <a:gd name="T3" fmla="*/ 193675 h 198701"/>
              <a:gd name="T4" fmla="*/ 919163 w 944783"/>
              <a:gd name="T5" fmla="*/ 193675 h 198701"/>
              <a:gd name="T6" fmla="*/ 919163 w 944783"/>
              <a:gd name="T7" fmla="*/ 0 h 198701"/>
              <a:gd name="T8" fmla="*/ 0 w 944783"/>
              <a:gd name="T9" fmla="*/ 0 h 19870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44783" h="198701">
                <a:moveTo>
                  <a:pt x="0" y="0"/>
                </a:moveTo>
                <a:lnTo>
                  <a:pt x="0" y="198701"/>
                </a:lnTo>
                <a:lnTo>
                  <a:pt x="944783" y="198701"/>
                </a:lnTo>
                <a:lnTo>
                  <a:pt x="944783" y="0"/>
                </a:lnTo>
                <a:lnTo>
                  <a:pt x="0" y="0"/>
                </a:lnTo>
                <a:close/>
              </a:path>
            </a:pathLst>
          </a:cu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5878" name="object 407"/>
          <p:cNvSpPr>
            <a:spLocks/>
          </p:cNvSpPr>
          <p:nvPr/>
        </p:nvSpPr>
        <p:spPr bwMode="auto">
          <a:xfrm>
            <a:off x="4587836" y="3899732"/>
            <a:ext cx="830618" cy="172746"/>
          </a:xfrm>
          <a:custGeom>
            <a:avLst/>
            <a:gdLst>
              <a:gd name="T0" fmla="*/ 0 w 941947"/>
              <a:gd name="T1" fmla="*/ 0 h 195862"/>
              <a:gd name="T2" fmla="*/ 915987 w 941947"/>
              <a:gd name="T3" fmla="*/ 0 h 195862"/>
              <a:gd name="T4" fmla="*/ 915987 w 941947"/>
              <a:gd name="T5" fmla="*/ 190500 h 195862"/>
              <a:gd name="T6" fmla="*/ 0 w 941947"/>
              <a:gd name="T7" fmla="*/ 190500 h 195862"/>
              <a:gd name="T8" fmla="*/ 0 w 941947"/>
              <a:gd name="T9" fmla="*/ 0 h 1958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41947" h="195862">
                <a:moveTo>
                  <a:pt x="0" y="0"/>
                </a:moveTo>
                <a:lnTo>
                  <a:pt x="941947" y="0"/>
                </a:lnTo>
                <a:lnTo>
                  <a:pt x="941947" y="195862"/>
                </a:lnTo>
                <a:lnTo>
                  <a:pt x="0" y="195862"/>
                </a:lnTo>
                <a:lnTo>
                  <a:pt x="0" y="0"/>
                </a:lnTo>
                <a:close/>
              </a:path>
            </a:pathLst>
          </a:custGeom>
          <a:noFill/>
          <a:ln w="709">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879" name="object 408"/>
          <p:cNvSpPr>
            <a:spLocks/>
          </p:cNvSpPr>
          <p:nvPr/>
        </p:nvSpPr>
        <p:spPr bwMode="auto">
          <a:xfrm>
            <a:off x="4606549" y="3921325"/>
            <a:ext cx="63340" cy="64780"/>
          </a:xfrm>
          <a:custGeom>
            <a:avLst/>
            <a:gdLst>
              <a:gd name="T0" fmla="*/ 0 w 70929"/>
              <a:gd name="T1" fmla="*/ 0 h 73803"/>
              <a:gd name="T2" fmla="*/ 0 w 70929"/>
              <a:gd name="T3" fmla="*/ 71438 h 73803"/>
              <a:gd name="T4" fmla="*/ 69850 w 70929"/>
              <a:gd name="T5" fmla="*/ 71438 h 73803"/>
              <a:gd name="T6" fmla="*/ 69850 w 70929"/>
              <a:gd name="T7" fmla="*/ 0 h 73803"/>
              <a:gd name="T8" fmla="*/ 0 w 70929"/>
              <a:gd name="T9" fmla="*/ 0 h 7380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0929" h="73803">
                <a:moveTo>
                  <a:pt x="0" y="0"/>
                </a:moveTo>
                <a:lnTo>
                  <a:pt x="0" y="73803"/>
                </a:lnTo>
                <a:lnTo>
                  <a:pt x="70929" y="73803"/>
                </a:lnTo>
                <a:lnTo>
                  <a:pt x="70929" y="0"/>
                </a:lnTo>
                <a:lnTo>
                  <a:pt x="0" y="0"/>
                </a:lnTo>
                <a:close/>
              </a:path>
            </a:pathLst>
          </a:custGeom>
          <a:solidFill>
            <a:srgbClr val="5E5E5E"/>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5880" name="object 409"/>
          <p:cNvSpPr>
            <a:spLocks/>
          </p:cNvSpPr>
          <p:nvPr/>
        </p:nvSpPr>
        <p:spPr bwMode="auto">
          <a:xfrm>
            <a:off x="4607990" y="3922765"/>
            <a:ext cx="60461" cy="61900"/>
          </a:xfrm>
          <a:custGeom>
            <a:avLst/>
            <a:gdLst>
              <a:gd name="T0" fmla="*/ 0 w 68092"/>
              <a:gd name="T1" fmla="*/ 0 h 70964"/>
              <a:gd name="T2" fmla="*/ 66675 w 68092"/>
              <a:gd name="T3" fmla="*/ 0 h 70964"/>
              <a:gd name="T4" fmla="*/ 66675 w 68092"/>
              <a:gd name="T5" fmla="*/ 68262 h 70964"/>
              <a:gd name="T6" fmla="*/ 0 w 68092"/>
              <a:gd name="T7" fmla="*/ 68262 h 70964"/>
              <a:gd name="T8" fmla="*/ 0 w 68092"/>
              <a:gd name="T9" fmla="*/ 0 h 7096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8092" h="70964">
                <a:moveTo>
                  <a:pt x="0" y="0"/>
                </a:moveTo>
                <a:lnTo>
                  <a:pt x="68092" y="0"/>
                </a:lnTo>
                <a:lnTo>
                  <a:pt x="68092" y="70964"/>
                </a:lnTo>
                <a:lnTo>
                  <a:pt x="0" y="70964"/>
                </a:lnTo>
                <a:lnTo>
                  <a:pt x="0" y="0"/>
                </a:lnTo>
                <a:close/>
              </a:path>
            </a:pathLst>
          </a:custGeom>
          <a:noFill/>
          <a:ln w="709">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881" name="object 410"/>
          <p:cNvSpPr>
            <a:spLocks/>
          </p:cNvSpPr>
          <p:nvPr/>
        </p:nvSpPr>
        <p:spPr bwMode="auto">
          <a:xfrm>
            <a:off x="4606550" y="4036489"/>
            <a:ext cx="37428" cy="0"/>
          </a:xfrm>
          <a:custGeom>
            <a:avLst/>
            <a:gdLst>
              <a:gd name="T0" fmla="*/ 0 w 42557"/>
              <a:gd name="T1" fmla="*/ 41275 w 42557"/>
              <a:gd name="T2" fmla="*/ 0 60000 65536"/>
              <a:gd name="T3" fmla="*/ 0 60000 65536"/>
            </a:gdLst>
            <a:ahLst/>
            <a:cxnLst>
              <a:cxn ang="T2">
                <a:pos x="T0" y="0"/>
              </a:cxn>
              <a:cxn ang="T3">
                <a:pos x="T1" y="0"/>
              </a:cxn>
            </a:cxnLst>
            <a:rect l="0" t="0" r="r" b="b"/>
            <a:pathLst>
              <a:path w="42557">
                <a:moveTo>
                  <a:pt x="0" y="0"/>
                </a:moveTo>
                <a:lnTo>
                  <a:pt x="42557" y="0"/>
                </a:lnTo>
              </a:path>
            </a:pathLst>
          </a:custGeom>
          <a:noFill/>
          <a:ln w="23978">
            <a:solidFill>
              <a:srgbClr val="008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882" name="object 411"/>
          <p:cNvSpPr>
            <a:spLocks/>
          </p:cNvSpPr>
          <p:nvPr/>
        </p:nvSpPr>
        <p:spPr bwMode="auto">
          <a:xfrm>
            <a:off x="4607990" y="4027851"/>
            <a:ext cx="35988" cy="17275"/>
          </a:xfrm>
          <a:custGeom>
            <a:avLst/>
            <a:gdLst>
              <a:gd name="T0" fmla="*/ 0 w 39720"/>
              <a:gd name="T1" fmla="*/ 0 h 19870"/>
              <a:gd name="T2" fmla="*/ 39687 w 39720"/>
              <a:gd name="T3" fmla="*/ 0 h 19870"/>
              <a:gd name="T4" fmla="*/ 39687 w 39720"/>
              <a:gd name="T5" fmla="*/ 19050 h 19870"/>
              <a:gd name="T6" fmla="*/ 0 w 39720"/>
              <a:gd name="T7" fmla="*/ 19050 h 19870"/>
              <a:gd name="T8" fmla="*/ 0 w 39720"/>
              <a:gd name="T9" fmla="*/ 0 h 1987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9720" h="19870">
                <a:moveTo>
                  <a:pt x="0" y="0"/>
                </a:moveTo>
                <a:lnTo>
                  <a:pt x="39720" y="0"/>
                </a:lnTo>
                <a:lnTo>
                  <a:pt x="39720" y="19870"/>
                </a:lnTo>
                <a:lnTo>
                  <a:pt x="0" y="19870"/>
                </a:lnTo>
                <a:lnTo>
                  <a:pt x="0" y="0"/>
                </a:lnTo>
                <a:close/>
              </a:path>
            </a:pathLst>
          </a:custGeom>
          <a:noFill/>
          <a:ln w="709">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883" name="object 412"/>
          <p:cNvSpPr>
            <a:spLocks/>
          </p:cNvSpPr>
          <p:nvPr/>
        </p:nvSpPr>
        <p:spPr bwMode="auto">
          <a:xfrm>
            <a:off x="4874305" y="3914127"/>
            <a:ext cx="515358" cy="142515"/>
          </a:xfrm>
          <a:custGeom>
            <a:avLst/>
            <a:gdLst>
              <a:gd name="T0" fmla="*/ 0 w 584460"/>
              <a:gd name="T1" fmla="*/ 0 h 161800"/>
              <a:gd name="T2" fmla="*/ 0 w 584460"/>
              <a:gd name="T3" fmla="*/ 157162 h 161800"/>
              <a:gd name="T4" fmla="*/ 568325 w 584460"/>
              <a:gd name="T5" fmla="*/ 157162 h 161800"/>
              <a:gd name="T6" fmla="*/ 568325 w 584460"/>
              <a:gd name="T7" fmla="*/ 0 h 161800"/>
              <a:gd name="T8" fmla="*/ 0 w 584460"/>
              <a:gd name="T9" fmla="*/ 0 h 1618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84460" h="161800">
                <a:moveTo>
                  <a:pt x="0" y="0"/>
                </a:moveTo>
                <a:lnTo>
                  <a:pt x="0" y="161800"/>
                </a:lnTo>
                <a:lnTo>
                  <a:pt x="584460" y="161800"/>
                </a:lnTo>
                <a:lnTo>
                  <a:pt x="584460" y="0"/>
                </a:lnTo>
                <a:lnTo>
                  <a:pt x="0" y="0"/>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5884" name="object 413"/>
          <p:cNvSpPr>
            <a:spLocks/>
          </p:cNvSpPr>
          <p:nvPr/>
        </p:nvSpPr>
        <p:spPr bwMode="auto">
          <a:xfrm>
            <a:off x="4875745" y="3915567"/>
            <a:ext cx="512479" cy="139636"/>
          </a:xfrm>
          <a:custGeom>
            <a:avLst/>
            <a:gdLst>
              <a:gd name="T0" fmla="*/ 0 w 581624"/>
              <a:gd name="T1" fmla="*/ 0 h 158961"/>
              <a:gd name="T2" fmla="*/ 565150 w 581624"/>
              <a:gd name="T3" fmla="*/ 0 h 158961"/>
              <a:gd name="T4" fmla="*/ 565150 w 581624"/>
              <a:gd name="T5" fmla="*/ 153988 h 158961"/>
              <a:gd name="T6" fmla="*/ 0 w 581624"/>
              <a:gd name="T7" fmla="*/ 153988 h 158961"/>
              <a:gd name="T8" fmla="*/ 0 w 581624"/>
              <a:gd name="T9" fmla="*/ 0 h 15896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81624" h="158961">
                <a:moveTo>
                  <a:pt x="0" y="0"/>
                </a:moveTo>
                <a:lnTo>
                  <a:pt x="581624" y="0"/>
                </a:lnTo>
                <a:lnTo>
                  <a:pt x="581624" y="158961"/>
                </a:lnTo>
                <a:lnTo>
                  <a:pt x="0" y="158961"/>
                </a:lnTo>
                <a:lnTo>
                  <a:pt x="0" y="0"/>
                </a:lnTo>
                <a:close/>
              </a:path>
            </a:pathLst>
          </a:custGeom>
          <a:noFill/>
          <a:ln w="709">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885" name="object 414"/>
          <p:cNvSpPr>
            <a:spLocks/>
          </p:cNvSpPr>
          <p:nvPr/>
        </p:nvSpPr>
        <p:spPr bwMode="auto">
          <a:xfrm>
            <a:off x="5195325" y="4020654"/>
            <a:ext cx="181383" cy="0"/>
          </a:xfrm>
          <a:custGeom>
            <a:avLst/>
            <a:gdLst>
              <a:gd name="T0" fmla="*/ 0 w 207114"/>
              <a:gd name="T1" fmla="*/ 200025 w 207114"/>
              <a:gd name="T2" fmla="*/ 0 60000 65536"/>
              <a:gd name="T3" fmla="*/ 0 60000 65536"/>
            </a:gdLst>
            <a:ahLst/>
            <a:cxnLst>
              <a:cxn ang="T2">
                <a:pos x="T0" y="0"/>
              </a:cxn>
              <a:cxn ang="T3">
                <a:pos x="T1" y="0"/>
              </a:cxn>
            </a:cxnLst>
            <a:rect l="0" t="0" r="r" b="b"/>
            <a:pathLst>
              <a:path w="207114">
                <a:moveTo>
                  <a:pt x="0" y="0"/>
                </a:moveTo>
                <a:lnTo>
                  <a:pt x="207114" y="0"/>
                </a:lnTo>
              </a:path>
            </a:pathLst>
          </a:custGeom>
          <a:noFill/>
          <a:ln w="21140">
            <a:solidFill>
              <a:srgbClr val="80808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886" name="object 415"/>
          <p:cNvSpPr>
            <a:spLocks/>
          </p:cNvSpPr>
          <p:nvPr/>
        </p:nvSpPr>
        <p:spPr bwMode="auto">
          <a:xfrm>
            <a:off x="5267301" y="4012017"/>
            <a:ext cx="84933" cy="17275"/>
          </a:xfrm>
          <a:custGeom>
            <a:avLst/>
            <a:gdLst>
              <a:gd name="T0" fmla="*/ 0 w 96469"/>
              <a:gd name="T1" fmla="*/ 0 h 19875"/>
              <a:gd name="T2" fmla="*/ 93662 w 96469"/>
              <a:gd name="T3" fmla="*/ 19050 h 19875"/>
              <a:gd name="T4" fmla="*/ 93662 w 96469"/>
              <a:gd name="T5" fmla="*/ 0 h 19875"/>
              <a:gd name="T6" fmla="*/ 0 w 96469"/>
              <a:gd name="T7" fmla="*/ 0 h 1987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6469" h="19875">
                <a:moveTo>
                  <a:pt x="0" y="0"/>
                </a:moveTo>
                <a:lnTo>
                  <a:pt x="96469" y="19875"/>
                </a:lnTo>
                <a:lnTo>
                  <a:pt x="96469" y="0"/>
                </a:lnTo>
                <a:lnTo>
                  <a:pt x="0" y="0"/>
                </a:lnTo>
                <a:close/>
              </a:path>
            </a:pathLst>
          </a:custGeom>
          <a:solidFill>
            <a:srgbClr val="5E5E5E"/>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5887" name="object 416"/>
          <p:cNvSpPr>
            <a:spLocks/>
          </p:cNvSpPr>
          <p:nvPr/>
        </p:nvSpPr>
        <p:spPr bwMode="auto">
          <a:xfrm>
            <a:off x="5355114" y="4020654"/>
            <a:ext cx="21594" cy="0"/>
          </a:xfrm>
          <a:custGeom>
            <a:avLst/>
            <a:gdLst>
              <a:gd name="T0" fmla="*/ 0 w 25534"/>
              <a:gd name="T1" fmla="*/ 23813 w 25534"/>
              <a:gd name="T2" fmla="*/ 0 60000 65536"/>
              <a:gd name="T3" fmla="*/ 0 60000 65536"/>
            </a:gdLst>
            <a:ahLst/>
            <a:cxnLst>
              <a:cxn ang="T2">
                <a:pos x="T0" y="0"/>
              </a:cxn>
              <a:cxn ang="T3">
                <a:pos x="T1" y="0"/>
              </a:cxn>
            </a:cxnLst>
            <a:rect l="0" t="0" r="r" b="b"/>
            <a:pathLst>
              <a:path w="25534">
                <a:moveTo>
                  <a:pt x="0" y="0"/>
                </a:moveTo>
                <a:lnTo>
                  <a:pt x="25534" y="0"/>
                </a:lnTo>
              </a:path>
            </a:pathLst>
          </a:custGeom>
          <a:noFill/>
          <a:ln w="21140">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888" name="object 417"/>
          <p:cNvSpPr>
            <a:spLocks/>
          </p:cNvSpPr>
          <p:nvPr/>
        </p:nvSpPr>
        <p:spPr bwMode="auto">
          <a:xfrm>
            <a:off x="5365191" y="3927083"/>
            <a:ext cx="11516" cy="76296"/>
          </a:xfrm>
          <a:custGeom>
            <a:avLst/>
            <a:gdLst>
              <a:gd name="T0" fmla="*/ 12700 w 14185"/>
              <a:gd name="T1" fmla="*/ 0 h 87985"/>
              <a:gd name="T2" fmla="*/ 0 w 14185"/>
              <a:gd name="T3" fmla="*/ 8137 h 87985"/>
              <a:gd name="T4" fmla="*/ 0 w 14185"/>
              <a:gd name="T5" fmla="*/ 73280 h 87985"/>
              <a:gd name="T6" fmla="*/ 12700 w 14185"/>
              <a:gd name="T7" fmla="*/ 84138 h 87985"/>
              <a:gd name="T8" fmla="*/ 12700 w 14185"/>
              <a:gd name="T9" fmla="*/ 0 h 8798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185" h="87985">
                <a:moveTo>
                  <a:pt x="14185" y="0"/>
                </a:moveTo>
                <a:lnTo>
                  <a:pt x="0" y="8509"/>
                </a:lnTo>
                <a:lnTo>
                  <a:pt x="0" y="76631"/>
                </a:lnTo>
                <a:lnTo>
                  <a:pt x="14185" y="87985"/>
                </a:lnTo>
                <a:lnTo>
                  <a:pt x="14185" y="0"/>
                </a:lnTo>
                <a:close/>
              </a:path>
            </a:pathLst>
          </a:cu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5889" name="object 418"/>
          <p:cNvSpPr>
            <a:spLocks/>
          </p:cNvSpPr>
          <p:nvPr/>
        </p:nvSpPr>
        <p:spPr bwMode="auto">
          <a:xfrm>
            <a:off x="4890140" y="3927083"/>
            <a:ext cx="10076" cy="76296"/>
          </a:xfrm>
          <a:custGeom>
            <a:avLst/>
            <a:gdLst>
              <a:gd name="T0" fmla="*/ 0 w 11341"/>
              <a:gd name="T1" fmla="*/ 0 h 87985"/>
              <a:gd name="T2" fmla="*/ 0 w 11341"/>
              <a:gd name="T3" fmla="*/ 84138 h 87985"/>
              <a:gd name="T4" fmla="*/ 11112 w 11341"/>
              <a:gd name="T5" fmla="*/ 73280 h 87985"/>
              <a:gd name="T6" fmla="*/ 11112 w 11341"/>
              <a:gd name="T7" fmla="*/ 8137 h 87985"/>
              <a:gd name="T8" fmla="*/ 0 w 11341"/>
              <a:gd name="T9" fmla="*/ 0 h 8798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341" h="87985">
                <a:moveTo>
                  <a:pt x="0" y="0"/>
                </a:moveTo>
                <a:lnTo>
                  <a:pt x="0" y="87985"/>
                </a:lnTo>
                <a:lnTo>
                  <a:pt x="11341" y="76631"/>
                </a:lnTo>
                <a:lnTo>
                  <a:pt x="11341" y="8509"/>
                </a:lnTo>
                <a:lnTo>
                  <a:pt x="0" y="0"/>
                </a:lnTo>
                <a:close/>
              </a:path>
            </a:pathLst>
          </a:cu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5890" name="object 419"/>
          <p:cNvSpPr>
            <a:spLocks/>
          </p:cNvSpPr>
          <p:nvPr/>
        </p:nvSpPr>
        <p:spPr bwMode="auto">
          <a:xfrm>
            <a:off x="4897338" y="3934282"/>
            <a:ext cx="467853" cy="59021"/>
          </a:xfrm>
          <a:custGeom>
            <a:avLst/>
            <a:gdLst>
              <a:gd name="T0" fmla="*/ 0 w 530555"/>
              <a:gd name="T1" fmla="*/ 0 h 68122"/>
              <a:gd name="T2" fmla="*/ 0 w 530555"/>
              <a:gd name="T3" fmla="*/ 65087 h 68122"/>
              <a:gd name="T4" fmla="*/ 515938 w 530555"/>
              <a:gd name="T5" fmla="*/ 65087 h 68122"/>
              <a:gd name="T6" fmla="*/ 515938 w 530555"/>
              <a:gd name="T7" fmla="*/ 0 h 68122"/>
              <a:gd name="T8" fmla="*/ 0 w 530555"/>
              <a:gd name="T9" fmla="*/ 0 h 6812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30555" h="68122">
                <a:moveTo>
                  <a:pt x="0" y="0"/>
                </a:moveTo>
                <a:lnTo>
                  <a:pt x="0" y="68122"/>
                </a:lnTo>
                <a:lnTo>
                  <a:pt x="530555" y="68122"/>
                </a:lnTo>
                <a:lnTo>
                  <a:pt x="530555" y="0"/>
                </a:lnTo>
                <a:lnTo>
                  <a:pt x="0" y="0"/>
                </a:lnTo>
                <a:close/>
              </a:path>
            </a:pathLst>
          </a:custGeom>
          <a:solidFill>
            <a:srgbClr val="3F3F3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5891" name="object 420"/>
          <p:cNvSpPr>
            <a:spLocks/>
          </p:cNvSpPr>
          <p:nvPr/>
        </p:nvSpPr>
        <p:spPr bwMode="auto">
          <a:xfrm>
            <a:off x="5100314" y="4030730"/>
            <a:ext cx="47505" cy="0"/>
          </a:xfrm>
          <a:custGeom>
            <a:avLst/>
            <a:gdLst>
              <a:gd name="T0" fmla="*/ 0 w 53906"/>
              <a:gd name="T1" fmla="*/ 52387 w 53906"/>
              <a:gd name="T2" fmla="*/ 0 60000 65536"/>
              <a:gd name="T3" fmla="*/ 0 60000 65536"/>
            </a:gdLst>
            <a:ahLst/>
            <a:cxnLst>
              <a:cxn ang="T2">
                <a:pos x="T0" y="0"/>
              </a:cxn>
              <a:cxn ang="T3">
                <a:pos x="T1" y="0"/>
              </a:cxn>
            </a:cxnLst>
            <a:rect l="0" t="0" r="r" b="b"/>
            <a:pathLst>
              <a:path w="53906">
                <a:moveTo>
                  <a:pt x="0" y="0"/>
                </a:moveTo>
                <a:lnTo>
                  <a:pt x="53906" y="0"/>
                </a:lnTo>
              </a:path>
            </a:pathLst>
          </a:custGeom>
          <a:noFill/>
          <a:ln w="49526">
            <a:solidFill>
              <a:srgbClr val="5E5E5E"/>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892" name="object 421"/>
          <p:cNvSpPr>
            <a:spLocks/>
          </p:cNvSpPr>
          <p:nvPr/>
        </p:nvSpPr>
        <p:spPr bwMode="auto">
          <a:xfrm>
            <a:off x="5100314" y="4010577"/>
            <a:ext cx="46065" cy="40307"/>
          </a:xfrm>
          <a:custGeom>
            <a:avLst/>
            <a:gdLst>
              <a:gd name="T0" fmla="*/ 0 w 51069"/>
              <a:gd name="T1" fmla="*/ 0 h 45417"/>
              <a:gd name="T2" fmla="*/ 50800 w 51069"/>
              <a:gd name="T3" fmla="*/ 0 h 45417"/>
              <a:gd name="T4" fmla="*/ 50800 w 51069"/>
              <a:gd name="T5" fmla="*/ 44450 h 45417"/>
              <a:gd name="T6" fmla="*/ 0 w 51069"/>
              <a:gd name="T7" fmla="*/ 44450 h 45417"/>
              <a:gd name="T8" fmla="*/ 0 w 51069"/>
              <a:gd name="T9" fmla="*/ 0 h 454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1069" h="45417">
                <a:moveTo>
                  <a:pt x="0" y="0"/>
                </a:moveTo>
                <a:lnTo>
                  <a:pt x="51069" y="0"/>
                </a:lnTo>
                <a:lnTo>
                  <a:pt x="51069" y="45417"/>
                </a:lnTo>
                <a:lnTo>
                  <a:pt x="0" y="45417"/>
                </a:lnTo>
                <a:lnTo>
                  <a:pt x="0" y="0"/>
                </a:lnTo>
                <a:close/>
              </a:path>
            </a:pathLst>
          </a:custGeom>
          <a:noFill/>
          <a:ln w="709">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893" name="object 422"/>
          <p:cNvSpPr>
            <a:spLocks/>
          </p:cNvSpPr>
          <p:nvPr/>
        </p:nvSpPr>
        <p:spPr bwMode="auto">
          <a:xfrm>
            <a:off x="4954920" y="4043687"/>
            <a:ext cx="14395" cy="0"/>
          </a:xfrm>
          <a:custGeom>
            <a:avLst/>
            <a:gdLst>
              <a:gd name="T0" fmla="*/ 0 w 17022"/>
              <a:gd name="T1" fmla="*/ 15875 w 17022"/>
              <a:gd name="T2" fmla="*/ 0 60000 65536"/>
              <a:gd name="T3" fmla="*/ 0 60000 65536"/>
            </a:gdLst>
            <a:ahLst/>
            <a:cxnLst>
              <a:cxn ang="T2">
                <a:pos x="T0" y="0"/>
              </a:cxn>
              <a:cxn ang="T3">
                <a:pos x="T1" y="0"/>
              </a:cxn>
            </a:cxnLst>
            <a:rect l="0" t="0" r="r" b="b"/>
            <a:pathLst>
              <a:path w="17022">
                <a:moveTo>
                  <a:pt x="0" y="0"/>
                </a:moveTo>
                <a:lnTo>
                  <a:pt x="17022" y="0"/>
                </a:lnTo>
              </a:path>
            </a:pathLst>
          </a:custGeom>
          <a:noFill/>
          <a:ln w="18301">
            <a:solidFill>
              <a:srgbClr val="8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894" name="object 423"/>
          <p:cNvSpPr>
            <a:spLocks/>
          </p:cNvSpPr>
          <p:nvPr/>
        </p:nvSpPr>
        <p:spPr bwMode="auto">
          <a:xfrm>
            <a:off x="4989469" y="4043687"/>
            <a:ext cx="12956" cy="0"/>
          </a:xfrm>
          <a:custGeom>
            <a:avLst/>
            <a:gdLst>
              <a:gd name="T0" fmla="*/ 0 w 14185"/>
              <a:gd name="T1" fmla="*/ 14288 w 14185"/>
              <a:gd name="T2" fmla="*/ 0 60000 65536"/>
              <a:gd name="T3" fmla="*/ 0 60000 65536"/>
            </a:gdLst>
            <a:ahLst/>
            <a:cxnLst>
              <a:cxn ang="T2">
                <a:pos x="T0" y="0"/>
              </a:cxn>
              <a:cxn ang="T3">
                <a:pos x="T1" y="0"/>
              </a:cxn>
            </a:cxnLst>
            <a:rect l="0" t="0" r="r" b="b"/>
            <a:pathLst>
              <a:path w="14185">
                <a:moveTo>
                  <a:pt x="0" y="0"/>
                </a:moveTo>
                <a:lnTo>
                  <a:pt x="14185" y="0"/>
                </a:lnTo>
              </a:path>
            </a:pathLst>
          </a:custGeom>
          <a:noFill/>
          <a:ln w="18301">
            <a:solidFill>
              <a:srgbClr val="FF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895" name="object 424"/>
          <p:cNvSpPr>
            <a:spLocks/>
          </p:cNvSpPr>
          <p:nvPr/>
        </p:nvSpPr>
        <p:spPr bwMode="auto">
          <a:xfrm>
            <a:off x="4887262" y="4043687"/>
            <a:ext cx="7197" cy="0"/>
          </a:xfrm>
          <a:custGeom>
            <a:avLst/>
            <a:gdLst>
              <a:gd name="T0" fmla="*/ 0 w 8511"/>
              <a:gd name="T1" fmla="*/ 7937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896" name="object 425"/>
          <p:cNvSpPr>
            <a:spLocks/>
          </p:cNvSpPr>
          <p:nvPr/>
        </p:nvSpPr>
        <p:spPr bwMode="auto">
          <a:xfrm>
            <a:off x="4897338" y="4043687"/>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897" name="object 426"/>
          <p:cNvSpPr>
            <a:spLocks/>
          </p:cNvSpPr>
          <p:nvPr/>
        </p:nvSpPr>
        <p:spPr bwMode="auto">
          <a:xfrm>
            <a:off x="4904536" y="4043687"/>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898" name="object 427"/>
          <p:cNvSpPr>
            <a:spLocks/>
          </p:cNvSpPr>
          <p:nvPr/>
        </p:nvSpPr>
        <p:spPr bwMode="auto">
          <a:xfrm>
            <a:off x="4914612" y="4043687"/>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899" name="object 428"/>
          <p:cNvSpPr>
            <a:spLocks/>
          </p:cNvSpPr>
          <p:nvPr/>
        </p:nvSpPr>
        <p:spPr bwMode="auto">
          <a:xfrm>
            <a:off x="4921810" y="4043687"/>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900" name="object 429"/>
          <p:cNvSpPr>
            <a:spLocks/>
          </p:cNvSpPr>
          <p:nvPr/>
        </p:nvSpPr>
        <p:spPr bwMode="auto">
          <a:xfrm>
            <a:off x="4929008" y="4043687"/>
            <a:ext cx="8637" cy="0"/>
          </a:xfrm>
          <a:custGeom>
            <a:avLst/>
            <a:gdLst>
              <a:gd name="T0" fmla="*/ 0 w 8511"/>
              <a:gd name="T1" fmla="*/ 9525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901" name="object 430"/>
          <p:cNvSpPr>
            <a:spLocks/>
          </p:cNvSpPr>
          <p:nvPr/>
        </p:nvSpPr>
        <p:spPr bwMode="auto">
          <a:xfrm>
            <a:off x="5039853" y="4043687"/>
            <a:ext cx="4318" cy="0"/>
          </a:xfrm>
          <a:custGeom>
            <a:avLst/>
            <a:gdLst>
              <a:gd name="T0" fmla="*/ 0 w 5674"/>
              <a:gd name="T1" fmla="*/ 4762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902" name="object 431"/>
          <p:cNvSpPr>
            <a:spLocks/>
          </p:cNvSpPr>
          <p:nvPr/>
        </p:nvSpPr>
        <p:spPr bwMode="auto">
          <a:xfrm>
            <a:off x="5049930" y="4043687"/>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903" name="object 432"/>
          <p:cNvSpPr>
            <a:spLocks/>
          </p:cNvSpPr>
          <p:nvPr/>
        </p:nvSpPr>
        <p:spPr bwMode="auto">
          <a:xfrm>
            <a:off x="5057128" y="4043687"/>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904" name="object 433"/>
          <p:cNvSpPr>
            <a:spLocks/>
          </p:cNvSpPr>
          <p:nvPr/>
        </p:nvSpPr>
        <p:spPr bwMode="auto">
          <a:xfrm>
            <a:off x="5064326" y="4043687"/>
            <a:ext cx="8637" cy="0"/>
          </a:xfrm>
          <a:custGeom>
            <a:avLst/>
            <a:gdLst>
              <a:gd name="T0" fmla="*/ 0 w 8511"/>
              <a:gd name="T1" fmla="*/ 9525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905" name="object 434"/>
          <p:cNvSpPr>
            <a:spLocks/>
          </p:cNvSpPr>
          <p:nvPr/>
        </p:nvSpPr>
        <p:spPr bwMode="auto">
          <a:xfrm>
            <a:off x="5074402" y="4043687"/>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906" name="object 435"/>
          <p:cNvSpPr>
            <a:spLocks/>
          </p:cNvSpPr>
          <p:nvPr/>
        </p:nvSpPr>
        <p:spPr bwMode="auto">
          <a:xfrm>
            <a:off x="5081600" y="4043687"/>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907" name="object 436"/>
          <p:cNvSpPr>
            <a:spLocks/>
          </p:cNvSpPr>
          <p:nvPr/>
        </p:nvSpPr>
        <p:spPr bwMode="auto">
          <a:xfrm>
            <a:off x="5090237" y="4043687"/>
            <a:ext cx="7198" cy="0"/>
          </a:xfrm>
          <a:custGeom>
            <a:avLst/>
            <a:gdLst>
              <a:gd name="T0" fmla="*/ 0 w 8511"/>
              <a:gd name="T1" fmla="*/ 7938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908" name="object 437"/>
          <p:cNvSpPr>
            <a:spLocks/>
          </p:cNvSpPr>
          <p:nvPr/>
        </p:nvSpPr>
        <p:spPr bwMode="auto">
          <a:xfrm>
            <a:off x="5149259" y="4043687"/>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909" name="object 438"/>
          <p:cNvSpPr>
            <a:spLocks/>
          </p:cNvSpPr>
          <p:nvPr/>
        </p:nvSpPr>
        <p:spPr bwMode="auto">
          <a:xfrm>
            <a:off x="5157897" y="4043687"/>
            <a:ext cx="7197" cy="0"/>
          </a:xfrm>
          <a:custGeom>
            <a:avLst/>
            <a:gdLst>
              <a:gd name="T0" fmla="*/ 0 w 8511"/>
              <a:gd name="T1" fmla="*/ 7937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910" name="object 439"/>
          <p:cNvSpPr>
            <a:spLocks/>
          </p:cNvSpPr>
          <p:nvPr/>
        </p:nvSpPr>
        <p:spPr bwMode="auto">
          <a:xfrm>
            <a:off x="5167973" y="4043687"/>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911" name="object 440"/>
          <p:cNvSpPr>
            <a:spLocks/>
          </p:cNvSpPr>
          <p:nvPr/>
        </p:nvSpPr>
        <p:spPr bwMode="auto">
          <a:xfrm>
            <a:off x="5175171" y="4043687"/>
            <a:ext cx="4318" cy="0"/>
          </a:xfrm>
          <a:custGeom>
            <a:avLst/>
            <a:gdLst>
              <a:gd name="T0" fmla="*/ 0 w 5674"/>
              <a:gd name="T1" fmla="*/ 4762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912" name="object 441"/>
          <p:cNvSpPr>
            <a:spLocks/>
          </p:cNvSpPr>
          <p:nvPr/>
        </p:nvSpPr>
        <p:spPr bwMode="auto">
          <a:xfrm>
            <a:off x="5185247" y="4043687"/>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913" name="object 442"/>
          <p:cNvSpPr>
            <a:spLocks/>
          </p:cNvSpPr>
          <p:nvPr/>
        </p:nvSpPr>
        <p:spPr bwMode="auto">
          <a:xfrm>
            <a:off x="5192445" y="4043687"/>
            <a:ext cx="4318" cy="0"/>
          </a:xfrm>
          <a:custGeom>
            <a:avLst/>
            <a:gdLst>
              <a:gd name="T0" fmla="*/ 0 w 5674"/>
              <a:gd name="T1" fmla="*/ 4762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914" name="object 443"/>
          <p:cNvSpPr>
            <a:spLocks/>
          </p:cNvSpPr>
          <p:nvPr/>
        </p:nvSpPr>
        <p:spPr bwMode="auto">
          <a:xfrm>
            <a:off x="5199642" y="4043687"/>
            <a:ext cx="7198" cy="0"/>
          </a:xfrm>
          <a:custGeom>
            <a:avLst/>
            <a:gdLst>
              <a:gd name="T0" fmla="*/ 0 w 8511"/>
              <a:gd name="T1" fmla="*/ 7938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915" name="object 444"/>
          <p:cNvSpPr>
            <a:spLocks/>
          </p:cNvSpPr>
          <p:nvPr/>
        </p:nvSpPr>
        <p:spPr bwMode="auto">
          <a:xfrm>
            <a:off x="5209720" y="4043687"/>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916" name="object 445"/>
          <p:cNvSpPr>
            <a:spLocks/>
          </p:cNvSpPr>
          <p:nvPr/>
        </p:nvSpPr>
        <p:spPr bwMode="auto">
          <a:xfrm>
            <a:off x="5216917" y="4043687"/>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917" name="object 446"/>
          <p:cNvSpPr>
            <a:spLocks/>
          </p:cNvSpPr>
          <p:nvPr/>
        </p:nvSpPr>
        <p:spPr bwMode="auto">
          <a:xfrm>
            <a:off x="5226994" y="4043687"/>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918" name="object 447"/>
          <p:cNvSpPr>
            <a:spLocks/>
          </p:cNvSpPr>
          <p:nvPr/>
        </p:nvSpPr>
        <p:spPr bwMode="auto">
          <a:xfrm>
            <a:off x="5234192" y="4043687"/>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919" name="object 448"/>
          <p:cNvSpPr>
            <a:spLocks/>
          </p:cNvSpPr>
          <p:nvPr/>
        </p:nvSpPr>
        <p:spPr bwMode="auto">
          <a:xfrm>
            <a:off x="5242829" y="4043687"/>
            <a:ext cx="7198" cy="0"/>
          </a:xfrm>
          <a:custGeom>
            <a:avLst/>
            <a:gdLst>
              <a:gd name="T0" fmla="*/ 0 w 8511"/>
              <a:gd name="T1" fmla="*/ 7938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920" name="object 449"/>
          <p:cNvSpPr>
            <a:spLocks/>
          </p:cNvSpPr>
          <p:nvPr/>
        </p:nvSpPr>
        <p:spPr bwMode="auto">
          <a:xfrm>
            <a:off x="5252906" y="4043687"/>
            <a:ext cx="4318" cy="0"/>
          </a:xfrm>
          <a:custGeom>
            <a:avLst/>
            <a:gdLst>
              <a:gd name="T0" fmla="*/ 0 w 5674"/>
              <a:gd name="T1" fmla="*/ 4762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921" name="object 450"/>
          <p:cNvSpPr>
            <a:spLocks/>
          </p:cNvSpPr>
          <p:nvPr/>
        </p:nvSpPr>
        <p:spPr bwMode="auto">
          <a:xfrm>
            <a:off x="5260104" y="4043687"/>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922" name="object 451"/>
          <p:cNvSpPr>
            <a:spLocks/>
          </p:cNvSpPr>
          <p:nvPr/>
        </p:nvSpPr>
        <p:spPr bwMode="auto">
          <a:xfrm>
            <a:off x="5267302" y="4043687"/>
            <a:ext cx="7197" cy="0"/>
          </a:xfrm>
          <a:custGeom>
            <a:avLst/>
            <a:gdLst>
              <a:gd name="T0" fmla="*/ 0 w 8511"/>
              <a:gd name="T1" fmla="*/ 7937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923" name="object 452"/>
          <p:cNvSpPr>
            <a:spLocks/>
          </p:cNvSpPr>
          <p:nvPr/>
        </p:nvSpPr>
        <p:spPr bwMode="auto">
          <a:xfrm>
            <a:off x="5277378" y="4043687"/>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924" name="object 453"/>
          <p:cNvSpPr>
            <a:spLocks/>
          </p:cNvSpPr>
          <p:nvPr/>
        </p:nvSpPr>
        <p:spPr bwMode="auto">
          <a:xfrm>
            <a:off x="5284576" y="4043687"/>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925" name="object 454"/>
          <p:cNvSpPr>
            <a:spLocks/>
          </p:cNvSpPr>
          <p:nvPr/>
        </p:nvSpPr>
        <p:spPr bwMode="auto">
          <a:xfrm>
            <a:off x="5294652" y="4043687"/>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926" name="object 455"/>
          <p:cNvSpPr>
            <a:spLocks/>
          </p:cNvSpPr>
          <p:nvPr/>
        </p:nvSpPr>
        <p:spPr bwMode="auto">
          <a:xfrm>
            <a:off x="5301851" y="4043687"/>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927" name="object 456"/>
          <p:cNvSpPr>
            <a:spLocks/>
          </p:cNvSpPr>
          <p:nvPr/>
        </p:nvSpPr>
        <p:spPr bwMode="auto">
          <a:xfrm>
            <a:off x="5310488" y="4043687"/>
            <a:ext cx="7197" cy="0"/>
          </a:xfrm>
          <a:custGeom>
            <a:avLst/>
            <a:gdLst>
              <a:gd name="T0" fmla="*/ 0 w 8511"/>
              <a:gd name="T1" fmla="*/ 7937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928" name="object 457"/>
          <p:cNvSpPr>
            <a:spLocks/>
          </p:cNvSpPr>
          <p:nvPr/>
        </p:nvSpPr>
        <p:spPr bwMode="auto">
          <a:xfrm>
            <a:off x="5320565" y="4043687"/>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929" name="object 458"/>
          <p:cNvSpPr>
            <a:spLocks/>
          </p:cNvSpPr>
          <p:nvPr/>
        </p:nvSpPr>
        <p:spPr bwMode="auto">
          <a:xfrm>
            <a:off x="5327763" y="4043687"/>
            <a:ext cx="4318" cy="0"/>
          </a:xfrm>
          <a:custGeom>
            <a:avLst/>
            <a:gdLst>
              <a:gd name="T0" fmla="*/ 0 w 5674"/>
              <a:gd name="T1" fmla="*/ 4762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930" name="object 459"/>
          <p:cNvSpPr>
            <a:spLocks/>
          </p:cNvSpPr>
          <p:nvPr/>
        </p:nvSpPr>
        <p:spPr bwMode="auto">
          <a:xfrm>
            <a:off x="5334960" y="4043687"/>
            <a:ext cx="7198" cy="0"/>
          </a:xfrm>
          <a:custGeom>
            <a:avLst/>
            <a:gdLst>
              <a:gd name="T0" fmla="*/ 0 w 8511"/>
              <a:gd name="T1" fmla="*/ 7938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931" name="object 460"/>
          <p:cNvSpPr>
            <a:spLocks/>
          </p:cNvSpPr>
          <p:nvPr/>
        </p:nvSpPr>
        <p:spPr bwMode="auto">
          <a:xfrm>
            <a:off x="5345037" y="4043687"/>
            <a:ext cx="4318" cy="0"/>
          </a:xfrm>
          <a:custGeom>
            <a:avLst/>
            <a:gdLst>
              <a:gd name="T0" fmla="*/ 0 w 5674"/>
              <a:gd name="T1" fmla="*/ 4762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932" name="object 461"/>
          <p:cNvSpPr>
            <a:spLocks/>
          </p:cNvSpPr>
          <p:nvPr/>
        </p:nvSpPr>
        <p:spPr bwMode="auto">
          <a:xfrm>
            <a:off x="5355114" y="4043687"/>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933" name="object 462"/>
          <p:cNvSpPr>
            <a:spLocks/>
          </p:cNvSpPr>
          <p:nvPr/>
        </p:nvSpPr>
        <p:spPr bwMode="auto">
          <a:xfrm>
            <a:off x="5362312" y="4043687"/>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934" name="object 463"/>
          <p:cNvSpPr>
            <a:spLocks/>
          </p:cNvSpPr>
          <p:nvPr/>
        </p:nvSpPr>
        <p:spPr bwMode="auto">
          <a:xfrm>
            <a:off x="5369509" y="4043687"/>
            <a:ext cx="7198" cy="0"/>
          </a:xfrm>
          <a:custGeom>
            <a:avLst/>
            <a:gdLst>
              <a:gd name="T0" fmla="*/ 0 w 8511"/>
              <a:gd name="T1" fmla="*/ 7938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935" name="object 464"/>
          <p:cNvSpPr>
            <a:spLocks/>
          </p:cNvSpPr>
          <p:nvPr/>
        </p:nvSpPr>
        <p:spPr bwMode="auto">
          <a:xfrm>
            <a:off x="4939085" y="4043687"/>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936" name="object 465"/>
          <p:cNvSpPr>
            <a:spLocks/>
          </p:cNvSpPr>
          <p:nvPr/>
        </p:nvSpPr>
        <p:spPr bwMode="auto">
          <a:xfrm>
            <a:off x="4947722" y="4043687"/>
            <a:ext cx="4318" cy="0"/>
          </a:xfrm>
          <a:custGeom>
            <a:avLst/>
            <a:gdLst>
              <a:gd name="T0" fmla="*/ 0 w 5674"/>
              <a:gd name="T1" fmla="*/ 4762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937" name="object 466"/>
          <p:cNvSpPr>
            <a:spLocks/>
          </p:cNvSpPr>
          <p:nvPr/>
        </p:nvSpPr>
        <p:spPr bwMode="auto">
          <a:xfrm>
            <a:off x="4972194" y="4043687"/>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938" name="object 467"/>
          <p:cNvSpPr>
            <a:spLocks/>
          </p:cNvSpPr>
          <p:nvPr/>
        </p:nvSpPr>
        <p:spPr bwMode="auto">
          <a:xfrm>
            <a:off x="4982271" y="4043687"/>
            <a:ext cx="4318" cy="0"/>
          </a:xfrm>
          <a:custGeom>
            <a:avLst/>
            <a:gdLst>
              <a:gd name="T0" fmla="*/ 0 w 5674"/>
              <a:gd name="T1" fmla="*/ 4762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939" name="object 468"/>
          <p:cNvSpPr>
            <a:spLocks/>
          </p:cNvSpPr>
          <p:nvPr/>
        </p:nvSpPr>
        <p:spPr bwMode="auto">
          <a:xfrm>
            <a:off x="5006743" y="4043687"/>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940" name="object 469"/>
          <p:cNvSpPr>
            <a:spLocks/>
          </p:cNvSpPr>
          <p:nvPr/>
        </p:nvSpPr>
        <p:spPr bwMode="auto">
          <a:xfrm>
            <a:off x="5015381" y="4043687"/>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941" name="object 470"/>
          <p:cNvSpPr>
            <a:spLocks/>
          </p:cNvSpPr>
          <p:nvPr/>
        </p:nvSpPr>
        <p:spPr bwMode="auto">
          <a:xfrm>
            <a:off x="5022579" y="4043687"/>
            <a:ext cx="7197" cy="0"/>
          </a:xfrm>
          <a:custGeom>
            <a:avLst/>
            <a:gdLst>
              <a:gd name="T0" fmla="*/ 0 w 8511"/>
              <a:gd name="T1" fmla="*/ 7937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942" name="object 471"/>
          <p:cNvSpPr>
            <a:spLocks/>
          </p:cNvSpPr>
          <p:nvPr/>
        </p:nvSpPr>
        <p:spPr bwMode="auto">
          <a:xfrm>
            <a:off x="5032655" y="4043687"/>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943" name="object 472"/>
          <p:cNvSpPr>
            <a:spLocks/>
          </p:cNvSpPr>
          <p:nvPr/>
        </p:nvSpPr>
        <p:spPr bwMode="auto">
          <a:xfrm>
            <a:off x="5664616" y="4684285"/>
            <a:ext cx="51824" cy="11516"/>
          </a:xfrm>
          <a:custGeom>
            <a:avLst/>
            <a:gdLst>
              <a:gd name="T0" fmla="*/ 57150 w 59575"/>
              <a:gd name="T1" fmla="*/ 2274 h 14185"/>
              <a:gd name="T2" fmla="*/ 53495 w 59575"/>
              <a:gd name="T3" fmla="*/ 0 h 14185"/>
              <a:gd name="T4" fmla="*/ 3654 w 59575"/>
              <a:gd name="T5" fmla="*/ 0 h 14185"/>
              <a:gd name="T6" fmla="*/ 0 w 59575"/>
              <a:gd name="T7" fmla="*/ 2274 h 14185"/>
              <a:gd name="T8" fmla="*/ 0 w 59575"/>
              <a:gd name="T9" fmla="*/ 10164 h 14185"/>
              <a:gd name="T10" fmla="*/ 57150 w 59575"/>
              <a:gd name="T11" fmla="*/ 10164 h 14185"/>
              <a:gd name="T12" fmla="*/ 57150 w 59575"/>
              <a:gd name="T13" fmla="*/ 2274 h 1418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9575" h="14185">
                <a:moveTo>
                  <a:pt x="59575" y="2540"/>
                </a:moveTo>
                <a:lnTo>
                  <a:pt x="55765" y="0"/>
                </a:lnTo>
                <a:lnTo>
                  <a:pt x="3809" y="0"/>
                </a:lnTo>
                <a:lnTo>
                  <a:pt x="0" y="2540"/>
                </a:lnTo>
                <a:lnTo>
                  <a:pt x="0" y="11353"/>
                </a:lnTo>
                <a:lnTo>
                  <a:pt x="59575" y="11353"/>
                </a:lnTo>
                <a:lnTo>
                  <a:pt x="59575" y="2540"/>
                </a:lnTo>
                <a:close/>
              </a:path>
            </a:pathLst>
          </a:custGeom>
          <a:solidFill>
            <a:srgbClr val="3F3F3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5944" name="object 473"/>
          <p:cNvSpPr>
            <a:spLocks/>
          </p:cNvSpPr>
          <p:nvPr/>
        </p:nvSpPr>
        <p:spPr bwMode="auto">
          <a:xfrm>
            <a:off x="6439093" y="4684285"/>
            <a:ext cx="53263" cy="11516"/>
          </a:xfrm>
          <a:custGeom>
            <a:avLst/>
            <a:gdLst>
              <a:gd name="T0" fmla="*/ 58737 w 59575"/>
              <a:gd name="T1" fmla="*/ 9857 h 14185"/>
              <a:gd name="T2" fmla="*/ 58737 w 59575"/>
              <a:gd name="T3" fmla="*/ 2843 h 14185"/>
              <a:gd name="T4" fmla="*/ 54981 w 59575"/>
              <a:gd name="T5" fmla="*/ 0 h 14185"/>
              <a:gd name="T6" fmla="*/ 3756 w 59575"/>
              <a:gd name="T7" fmla="*/ 0 h 14185"/>
              <a:gd name="T8" fmla="*/ 0 w 59575"/>
              <a:gd name="T9" fmla="*/ 2843 h 14185"/>
              <a:gd name="T10" fmla="*/ 0 w 59575"/>
              <a:gd name="T11" fmla="*/ 9857 h 14185"/>
              <a:gd name="T12" fmla="*/ 405 w 59575"/>
              <a:gd name="T13" fmla="*/ 10164 h 14185"/>
              <a:gd name="T14" fmla="*/ 58332 w 59575"/>
              <a:gd name="T15" fmla="*/ 10164 h 14185"/>
              <a:gd name="T16" fmla="*/ 58737 w 59575"/>
              <a:gd name="T17" fmla="*/ 9857 h 1418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9575" h="14185">
                <a:moveTo>
                  <a:pt x="59575" y="11010"/>
                </a:moveTo>
                <a:lnTo>
                  <a:pt x="59575" y="3175"/>
                </a:lnTo>
                <a:lnTo>
                  <a:pt x="55765" y="0"/>
                </a:lnTo>
                <a:lnTo>
                  <a:pt x="3810" y="0"/>
                </a:lnTo>
                <a:lnTo>
                  <a:pt x="0" y="3175"/>
                </a:lnTo>
                <a:lnTo>
                  <a:pt x="0" y="11010"/>
                </a:lnTo>
                <a:lnTo>
                  <a:pt x="411" y="11353"/>
                </a:lnTo>
                <a:lnTo>
                  <a:pt x="59164" y="11353"/>
                </a:lnTo>
                <a:lnTo>
                  <a:pt x="59575" y="11010"/>
                </a:lnTo>
                <a:close/>
              </a:path>
            </a:pathLst>
          </a:custGeom>
          <a:solidFill>
            <a:srgbClr val="3F3F3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5945" name="object 474"/>
          <p:cNvSpPr>
            <a:spLocks/>
          </p:cNvSpPr>
          <p:nvPr/>
        </p:nvSpPr>
        <p:spPr bwMode="auto">
          <a:xfrm>
            <a:off x="5648781" y="4373343"/>
            <a:ext cx="857970" cy="118043"/>
          </a:xfrm>
          <a:custGeom>
            <a:avLst/>
            <a:gdLst>
              <a:gd name="T0" fmla="*/ 0 w 973162"/>
              <a:gd name="T1" fmla="*/ 130175 h 133413"/>
              <a:gd name="T2" fmla="*/ 946150 w 973162"/>
              <a:gd name="T3" fmla="*/ 130175 h 133413"/>
              <a:gd name="T4" fmla="*/ 805464 w 973162"/>
              <a:gd name="T5" fmla="*/ 0 h 133413"/>
              <a:gd name="T6" fmla="*/ 137920 w 973162"/>
              <a:gd name="T7" fmla="*/ 0 h 133413"/>
              <a:gd name="T8" fmla="*/ 0 w 973162"/>
              <a:gd name="T9" fmla="*/ 130175 h 13341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73162" h="133413">
                <a:moveTo>
                  <a:pt x="0" y="133413"/>
                </a:moveTo>
                <a:lnTo>
                  <a:pt x="973162" y="133413"/>
                </a:lnTo>
                <a:lnTo>
                  <a:pt x="828459" y="0"/>
                </a:lnTo>
                <a:lnTo>
                  <a:pt x="141858" y="0"/>
                </a:lnTo>
                <a:lnTo>
                  <a:pt x="0" y="133413"/>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5946" name="object 475"/>
          <p:cNvSpPr>
            <a:spLocks/>
          </p:cNvSpPr>
          <p:nvPr/>
        </p:nvSpPr>
        <p:spPr bwMode="auto">
          <a:xfrm>
            <a:off x="5648781" y="4373343"/>
            <a:ext cx="125241" cy="118043"/>
          </a:xfrm>
          <a:custGeom>
            <a:avLst/>
            <a:gdLst>
              <a:gd name="T0" fmla="*/ 138113 w 141860"/>
              <a:gd name="T1" fmla="*/ 0 h 133413"/>
              <a:gd name="T2" fmla="*/ 0 w 141860"/>
              <a:gd name="T3" fmla="*/ 130175 h 133413"/>
              <a:gd name="T4" fmla="*/ 0 60000 65536"/>
              <a:gd name="T5" fmla="*/ 0 60000 65536"/>
            </a:gdLst>
            <a:ahLst/>
            <a:cxnLst>
              <a:cxn ang="T4">
                <a:pos x="T0" y="T1"/>
              </a:cxn>
              <a:cxn ang="T5">
                <a:pos x="T2" y="T3"/>
              </a:cxn>
            </a:cxnLst>
            <a:rect l="0" t="0" r="r" b="b"/>
            <a:pathLst>
              <a:path w="141860" h="133413">
                <a:moveTo>
                  <a:pt x="141860" y="0"/>
                </a:moveTo>
                <a:lnTo>
                  <a:pt x="0" y="133413"/>
                </a:lnTo>
              </a:path>
            </a:pathLst>
          </a:custGeom>
          <a:noFill/>
          <a:ln w="1524">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947" name="object 476"/>
          <p:cNvSpPr>
            <a:spLocks/>
          </p:cNvSpPr>
          <p:nvPr/>
        </p:nvSpPr>
        <p:spPr bwMode="auto">
          <a:xfrm>
            <a:off x="5774022" y="4373343"/>
            <a:ext cx="606049" cy="0"/>
          </a:xfrm>
          <a:custGeom>
            <a:avLst/>
            <a:gdLst>
              <a:gd name="T0" fmla="*/ 668337 w 686600"/>
              <a:gd name="T1" fmla="*/ 0 w 686600"/>
              <a:gd name="T2" fmla="*/ 0 60000 65536"/>
              <a:gd name="T3" fmla="*/ 0 60000 65536"/>
            </a:gdLst>
            <a:ahLst/>
            <a:cxnLst>
              <a:cxn ang="T2">
                <a:pos x="T0" y="0"/>
              </a:cxn>
              <a:cxn ang="T3">
                <a:pos x="T1" y="0"/>
              </a:cxn>
            </a:cxnLst>
            <a:rect l="0" t="0" r="r" b="b"/>
            <a:pathLst>
              <a:path w="686600">
                <a:moveTo>
                  <a:pt x="686600" y="0"/>
                </a:moveTo>
                <a:lnTo>
                  <a:pt x="0" y="0"/>
                </a:lnTo>
              </a:path>
            </a:pathLst>
          </a:custGeom>
          <a:noFill/>
          <a:ln w="1524">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948" name="object 477"/>
          <p:cNvSpPr>
            <a:spLocks/>
          </p:cNvSpPr>
          <p:nvPr/>
        </p:nvSpPr>
        <p:spPr bwMode="auto">
          <a:xfrm>
            <a:off x="6380071" y="4373343"/>
            <a:ext cx="126680" cy="118043"/>
          </a:xfrm>
          <a:custGeom>
            <a:avLst/>
            <a:gdLst>
              <a:gd name="T0" fmla="*/ 139700 w 144696"/>
              <a:gd name="T1" fmla="*/ 130175 h 133413"/>
              <a:gd name="T2" fmla="*/ 0 w 144696"/>
              <a:gd name="T3" fmla="*/ 0 h 133413"/>
              <a:gd name="T4" fmla="*/ 0 60000 65536"/>
              <a:gd name="T5" fmla="*/ 0 60000 65536"/>
            </a:gdLst>
            <a:ahLst/>
            <a:cxnLst>
              <a:cxn ang="T4">
                <a:pos x="T0" y="T1"/>
              </a:cxn>
              <a:cxn ang="T5">
                <a:pos x="T2" y="T3"/>
              </a:cxn>
            </a:cxnLst>
            <a:rect l="0" t="0" r="r" b="b"/>
            <a:pathLst>
              <a:path w="144696" h="133413">
                <a:moveTo>
                  <a:pt x="144696" y="133413"/>
                </a:moveTo>
                <a:lnTo>
                  <a:pt x="0" y="0"/>
                </a:lnTo>
              </a:path>
            </a:pathLst>
          </a:custGeom>
          <a:noFill/>
          <a:ln w="1524">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949" name="object 478"/>
          <p:cNvSpPr>
            <a:spLocks/>
          </p:cNvSpPr>
          <p:nvPr/>
        </p:nvSpPr>
        <p:spPr bwMode="auto">
          <a:xfrm>
            <a:off x="5648781" y="4491385"/>
            <a:ext cx="857970" cy="0"/>
          </a:xfrm>
          <a:custGeom>
            <a:avLst/>
            <a:gdLst>
              <a:gd name="T0" fmla="*/ 0 w 973157"/>
              <a:gd name="T1" fmla="*/ 946150 w 973157"/>
              <a:gd name="T2" fmla="*/ 0 60000 65536"/>
              <a:gd name="T3" fmla="*/ 0 60000 65536"/>
            </a:gdLst>
            <a:ahLst/>
            <a:cxnLst>
              <a:cxn ang="T2">
                <a:pos x="T0" y="0"/>
              </a:cxn>
              <a:cxn ang="T3">
                <a:pos x="T1" y="0"/>
              </a:cxn>
            </a:cxnLst>
            <a:rect l="0" t="0" r="r" b="b"/>
            <a:pathLst>
              <a:path w="973157">
                <a:moveTo>
                  <a:pt x="0" y="0"/>
                </a:moveTo>
                <a:lnTo>
                  <a:pt x="973157" y="0"/>
                </a:lnTo>
              </a:path>
            </a:pathLst>
          </a:custGeom>
          <a:noFill/>
          <a:ln w="1524">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950" name="object 479"/>
          <p:cNvSpPr>
            <a:spLocks/>
          </p:cNvSpPr>
          <p:nvPr/>
        </p:nvSpPr>
        <p:spPr bwMode="auto">
          <a:xfrm>
            <a:off x="5648781" y="4491386"/>
            <a:ext cx="857970" cy="197218"/>
          </a:xfrm>
          <a:custGeom>
            <a:avLst/>
            <a:gdLst>
              <a:gd name="T0" fmla="*/ 0 w 973155"/>
              <a:gd name="T1" fmla="*/ 0 h 224248"/>
              <a:gd name="T2" fmla="*/ 0 w 973155"/>
              <a:gd name="T3" fmla="*/ 217488 h 224248"/>
              <a:gd name="T4" fmla="*/ 946150 w 973155"/>
              <a:gd name="T5" fmla="*/ 217488 h 224248"/>
              <a:gd name="T6" fmla="*/ 946150 w 973155"/>
              <a:gd name="T7" fmla="*/ 0 h 224248"/>
              <a:gd name="T8" fmla="*/ 0 w 973155"/>
              <a:gd name="T9" fmla="*/ 0 h 22424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73155" h="224248">
                <a:moveTo>
                  <a:pt x="0" y="0"/>
                </a:moveTo>
                <a:lnTo>
                  <a:pt x="0" y="224248"/>
                </a:lnTo>
                <a:lnTo>
                  <a:pt x="973155" y="224248"/>
                </a:lnTo>
                <a:lnTo>
                  <a:pt x="973155" y="0"/>
                </a:lnTo>
                <a:lnTo>
                  <a:pt x="0" y="0"/>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5951" name="object 480"/>
          <p:cNvSpPr>
            <a:spLocks/>
          </p:cNvSpPr>
          <p:nvPr/>
        </p:nvSpPr>
        <p:spPr bwMode="auto">
          <a:xfrm>
            <a:off x="5650221" y="4492826"/>
            <a:ext cx="856530" cy="194338"/>
          </a:xfrm>
          <a:custGeom>
            <a:avLst/>
            <a:gdLst>
              <a:gd name="T0" fmla="*/ 0 w 970319"/>
              <a:gd name="T1" fmla="*/ 0 h 221409"/>
              <a:gd name="T2" fmla="*/ 944562 w 970319"/>
              <a:gd name="T3" fmla="*/ 0 h 221409"/>
              <a:gd name="T4" fmla="*/ 944562 w 970319"/>
              <a:gd name="T5" fmla="*/ 214312 h 221409"/>
              <a:gd name="T6" fmla="*/ 0 w 970319"/>
              <a:gd name="T7" fmla="*/ 214312 h 221409"/>
              <a:gd name="T8" fmla="*/ 0 w 970319"/>
              <a:gd name="T9" fmla="*/ 0 h 22140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70319" h="221409">
                <a:moveTo>
                  <a:pt x="0" y="0"/>
                </a:moveTo>
                <a:lnTo>
                  <a:pt x="970319" y="0"/>
                </a:lnTo>
                <a:lnTo>
                  <a:pt x="970319" y="221409"/>
                </a:lnTo>
                <a:lnTo>
                  <a:pt x="0" y="221409"/>
                </a:lnTo>
                <a:lnTo>
                  <a:pt x="0" y="0"/>
                </a:lnTo>
                <a:close/>
              </a:path>
            </a:pathLst>
          </a:custGeom>
          <a:noFill/>
          <a:ln w="709">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952" name="object 481"/>
          <p:cNvSpPr>
            <a:spLocks/>
          </p:cNvSpPr>
          <p:nvPr/>
        </p:nvSpPr>
        <p:spPr bwMode="auto">
          <a:xfrm>
            <a:off x="5661737" y="4502902"/>
            <a:ext cx="833497" cy="175625"/>
          </a:xfrm>
          <a:custGeom>
            <a:avLst/>
            <a:gdLst>
              <a:gd name="T0" fmla="*/ 0 w 944783"/>
              <a:gd name="T1" fmla="*/ 0 h 198701"/>
              <a:gd name="T2" fmla="*/ 0 w 944783"/>
              <a:gd name="T3" fmla="*/ 193675 h 198701"/>
              <a:gd name="T4" fmla="*/ 919162 w 944783"/>
              <a:gd name="T5" fmla="*/ 193675 h 198701"/>
              <a:gd name="T6" fmla="*/ 919162 w 944783"/>
              <a:gd name="T7" fmla="*/ 0 h 198701"/>
              <a:gd name="T8" fmla="*/ 0 w 944783"/>
              <a:gd name="T9" fmla="*/ 0 h 19870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44783" h="198701">
                <a:moveTo>
                  <a:pt x="0" y="0"/>
                </a:moveTo>
                <a:lnTo>
                  <a:pt x="0" y="198701"/>
                </a:lnTo>
                <a:lnTo>
                  <a:pt x="944783" y="198701"/>
                </a:lnTo>
                <a:lnTo>
                  <a:pt x="944783" y="0"/>
                </a:lnTo>
                <a:lnTo>
                  <a:pt x="0" y="0"/>
                </a:lnTo>
                <a:close/>
              </a:path>
            </a:pathLst>
          </a:cu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5953" name="object 482"/>
          <p:cNvSpPr>
            <a:spLocks/>
          </p:cNvSpPr>
          <p:nvPr/>
        </p:nvSpPr>
        <p:spPr bwMode="auto">
          <a:xfrm>
            <a:off x="5663176" y="4504342"/>
            <a:ext cx="830619" cy="172746"/>
          </a:xfrm>
          <a:custGeom>
            <a:avLst/>
            <a:gdLst>
              <a:gd name="T0" fmla="*/ 0 w 941947"/>
              <a:gd name="T1" fmla="*/ 0 h 195862"/>
              <a:gd name="T2" fmla="*/ 915988 w 941947"/>
              <a:gd name="T3" fmla="*/ 0 h 195862"/>
              <a:gd name="T4" fmla="*/ 915988 w 941947"/>
              <a:gd name="T5" fmla="*/ 190500 h 195862"/>
              <a:gd name="T6" fmla="*/ 0 w 941947"/>
              <a:gd name="T7" fmla="*/ 190500 h 195862"/>
              <a:gd name="T8" fmla="*/ 0 w 941947"/>
              <a:gd name="T9" fmla="*/ 0 h 1958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41947" h="195862">
                <a:moveTo>
                  <a:pt x="0" y="0"/>
                </a:moveTo>
                <a:lnTo>
                  <a:pt x="941947" y="0"/>
                </a:lnTo>
                <a:lnTo>
                  <a:pt x="941947" y="195862"/>
                </a:lnTo>
                <a:lnTo>
                  <a:pt x="0" y="195862"/>
                </a:lnTo>
                <a:lnTo>
                  <a:pt x="0" y="0"/>
                </a:lnTo>
                <a:close/>
              </a:path>
            </a:pathLst>
          </a:custGeom>
          <a:noFill/>
          <a:ln w="709">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954" name="object 483"/>
          <p:cNvSpPr>
            <a:spLocks/>
          </p:cNvSpPr>
          <p:nvPr/>
        </p:nvSpPr>
        <p:spPr bwMode="auto">
          <a:xfrm>
            <a:off x="5681891" y="4525935"/>
            <a:ext cx="61900" cy="64780"/>
          </a:xfrm>
          <a:custGeom>
            <a:avLst/>
            <a:gdLst>
              <a:gd name="T0" fmla="*/ 0 w 70929"/>
              <a:gd name="T1" fmla="*/ 0 h 73803"/>
              <a:gd name="T2" fmla="*/ 0 w 70929"/>
              <a:gd name="T3" fmla="*/ 71438 h 73803"/>
              <a:gd name="T4" fmla="*/ 68262 w 70929"/>
              <a:gd name="T5" fmla="*/ 71438 h 73803"/>
              <a:gd name="T6" fmla="*/ 68262 w 70929"/>
              <a:gd name="T7" fmla="*/ 0 h 73803"/>
              <a:gd name="T8" fmla="*/ 0 w 70929"/>
              <a:gd name="T9" fmla="*/ 0 h 7380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0929" h="73803">
                <a:moveTo>
                  <a:pt x="0" y="0"/>
                </a:moveTo>
                <a:lnTo>
                  <a:pt x="0" y="73803"/>
                </a:lnTo>
                <a:lnTo>
                  <a:pt x="70929" y="73803"/>
                </a:lnTo>
                <a:lnTo>
                  <a:pt x="70929" y="0"/>
                </a:lnTo>
                <a:lnTo>
                  <a:pt x="0" y="0"/>
                </a:lnTo>
                <a:close/>
              </a:path>
            </a:pathLst>
          </a:custGeom>
          <a:solidFill>
            <a:srgbClr val="5E5E5E"/>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5955" name="object 484"/>
          <p:cNvSpPr>
            <a:spLocks/>
          </p:cNvSpPr>
          <p:nvPr/>
        </p:nvSpPr>
        <p:spPr bwMode="auto">
          <a:xfrm>
            <a:off x="5683330" y="4527375"/>
            <a:ext cx="60461" cy="61900"/>
          </a:xfrm>
          <a:custGeom>
            <a:avLst/>
            <a:gdLst>
              <a:gd name="T0" fmla="*/ 0 w 68092"/>
              <a:gd name="T1" fmla="*/ 0 h 70964"/>
              <a:gd name="T2" fmla="*/ 66675 w 68092"/>
              <a:gd name="T3" fmla="*/ 0 h 70964"/>
              <a:gd name="T4" fmla="*/ 66675 w 68092"/>
              <a:gd name="T5" fmla="*/ 68262 h 70964"/>
              <a:gd name="T6" fmla="*/ 0 w 68092"/>
              <a:gd name="T7" fmla="*/ 68262 h 70964"/>
              <a:gd name="T8" fmla="*/ 0 w 68092"/>
              <a:gd name="T9" fmla="*/ 0 h 7096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8092" h="70964">
                <a:moveTo>
                  <a:pt x="0" y="0"/>
                </a:moveTo>
                <a:lnTo>
                  <a:pt x="68092" y="0"/>
                </a:lnTo>
                <a:lnTo>
                  <a:pt x="68092" y="70964"/>
                </a:lnTo>
                <a:lnTo>
                  <a:pt x="0" y="70964"/>
                </a:lnTo>
                <a:lnTo>
                  <a:pt x="0" y="0"/>
                </a:lnTo>
                <a:close/>
              </a:path>
            </a:pathLst>
          </a:custGeom>
          <a:noFill/>
          <a:ln w="709">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956" name="object 485"/>
          <p:cNvSpPr>
            <a:spLocks/>
          </p:cNvSpPr>
          <p:nvPr/>
        </p:nvSpPr>
        <p:spPr bwMode="auto">
          <a:xfrm>
            <a:off x="5681891" y="4641098"/>
            <a:ext cx="37428" cy="0"/>
          </a:xfrm>
          <a:custGeom>
            <a:avLst/>
            <a:gdLst>
              <a:gd name="T0" fmla="*/ 0 w 42557"/>
              <a:gd name="T1" fmla="*/ 41275 w 42557"/>
              <a:gd name="T2" fmla="*/ 0 60000 65536"/>
              <a:gd name="T3" fmla="*/ 0 60000 65536"/>
            </a:gdLst>
            <a:ahLst/>
            <a:cxnLst>
              <a:cxn ang="T2">
                <a:pos x="T0" y="0"/>
              </a:cxn>
              <a:cxn ang="T3">
                <a:pos x="T1" y="0"/>
              </a:cxn>
            </a:cxnLst>
            <a:rect l="0" t="0" r="r" b="b"/>
            <a:pathLst>
              <a:path w="42557">
                <a:moveTo>
                  <a:pt x="0" y="0"/>
                </a:moveTo>
                <a:lnTo>
                  <a:pt x="42557" y="0"/>
                </a:lnTo>
              </a:path>
            </a:pathLst>
          </a:custGeom>
          <a:noFill/>
          <a:ln w="23978">
            <a:solidFill>
              <a:srgbClr val="008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957" name="object 486"/>
          <p:cNvSpPr>
            <a:spLocks/>
          </p:cNvSpPr>
          <p:nvPr/>
        </p:nvSpPr>
        <p:spPr bwMode="auto">
          <a:xfrm>
            <a:off x="5683330" y="4632461"/>
            <a:ext cx="34549" cy="17275"/>
          </a:xfrm>
          <a:custGeom>
            <a:avLst/>
            <a:gdLst>
              <a:gd name="T0" fmla="*/ 0 w 39720"/>
              <a:gd name="T1" fmla="*/ 0 h 19870"/>
              <a:gd name="T2" fmla="*/ 38100 w 39720"/>
              <a:gd name="T3" fmla="*/ 0 h 19870"/>
              <a:gd name="T4" fmla="*/ 38100 w 39720"/>
              <a:gd name="T5" fmla="*/ 19050 h 19870"/>
              <a:gd name="T6" fmla="*/ 0 w 39720"/>
              <a:gd name="T7" fmla="*/ 19050 h 19870"/>
              <a:gd name="T8" fmla="*/ 0 w 39720"/>
              <a:gd name="T9" fmla="*/ 0 h 1987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9720" h="19870">
                <a:moveTo>
                  <a:pt x="0" y="0"/>
                </a:moveTo>
                <a:lnTo>
                  <a:pt x="39720" y="0"/>
                </a:lnTo>
                <a:lnTo>
                  <a:pt x="39720" y="19870"/>
                </a:lnTo>
                <a:lnTo>
                  <a:pt x="0" y="19870"/>
                </a:lnTo>
                <a:lnTo>
                  <a:pt x="0" y="0"/>
                </a:lnTo>
                <a:close/>
              </a:path>
            </a:pathLst>
          </a:custGeom>
          <a:noFill/>
          <a:ln w="709">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958" name="object 487"/>
          <p:cNvSpPr>
            <a:spLocks/>
          </p:cNvSpPr>
          <p:nvPr/>
        </p:nvSpPr>
        <p:spPr bwMode="auto">
          <a:xfrm>
            <a:off x="5949647" y="4518737"/>
            <a:ext cx="515358" cy="142515"/>
          </a:xfrm>
          <a:custGeom>
            <a:avLst/>
            <a:gdLst>
              <a:gd name="T0" fmla="*/ 0 w 584460"/>
              <a:gd name="T1" fmla="*/ 0 h 161799"/>
              <a:gd name="T2" fmla="*/ 0 w 584460"/>
              <a:gd name="T3" fmla="*/ 157162 h 161799"/>
              <a:gd name="T4" fmla="*/ 568325 w 584460"/>
              <a:gd name="T5" fmla="*/ 157162 h 161799"/>
              <a:gd name="T6" fmla="*/ 568325 w 584460"/>
              <a:gd name="T7" fmla="*/ 0 h 161799"/>
              <a:gd name="T8" fmla="*/ 0 w 584460"/>
              <a:gd name="T9" fmla="*/ 0 h 16179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84460" h="161799">
                <a:moveTo>
                  <a:pt x="0" y="0"/>
                </a:moveTo>
                <a:lnTo>
                  <a:pt x="0" y="161799"/>
                </a:lnTo>
                <a:lnTo>
                  <a:pt x="584460" y="161799"/>
                </a:lnTo>
                <a:lnTo>
                  <a:pt x="584460" y="0"/>
                </a:lnTo>
                <a:lnTo>
                  <a:pt x="0" y="0"/>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5959" name="object 488"/>
          <p:cNvSpPr>
            <a:spLocks/>
          </p:cNvSpPr>
          <p:nvPr/>
        </p:nvSpPr>
        <p:spPr bwMode="auto">
          <a:xfrm>
            <a:off x="5951085" y="4520177"/>
            <a:ext cx="512479" cy="139636"/>
          </a:xfrm>
          <a:custGeom>
            <a:avLst/>
            <a:gdLst>
              <a:gd name="T0" fmla="*/ 0 w 581624"/>
              <a:gd name="T1" fmla="*/ 0 h 158960"/>
              <a:gd name="T2" fmla="*/ 565150 w 581624"/>
              <a:gd name="T3" fmla="*/ 0 h 158960"/>
              <a:gd name="T4" fmla="*/ 565150 w 581624"/>
              <a:gd name="T5" fmla="*/ 153988 h 158960"/>
              <a:gd name="T6" fmla="*/ 0 w 581624"/>
              <a:gd name="T7" fmla="*/ 153988 h 158960"/>
              <a:gd name="T8" fmla="*/ 0 w 581624"/>
              <a:gd name="T9" fmla="*/ 0 h 1589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81624" h="158960">
                <a:moveTo>
                  <a:pt x="0" y="0"/>
                </a:moveTo>
                <a:lnTo>
                  <a:pt x="581624" y="0"/>
                </a:lnTo>
                <a:lnTo>
                  <a:pt x="581624" y="158960"/>
                </a:lnTo>
                <a:lnTo>
                  <a:pt x="0" y="158960"/>
                </a:lnTo>
                <a:lnTo>
                  <a:pt x="0" y="0"/>
                </a:lnTo>
                <a:close/>
              </a:path>
            </a:pathLst>
          </a:custGeom>
          <a:noFill/>
          <a:ln w="709">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960" name="object 489"/>
          <p:cNvSpPr>
            <a:spLocks/>
          </p:cNvSpPr>
          <p:nvPr/>
        </p:nvSpPr>
        <p:spPr bwMode="auto">
          <a:xfrm>
            <a:off x="6269226" y="4625264"/>
            <a:ext cx="182822" cy="0"/>
          </a:xfrm>
          <a:custGeom>
            <a:avLst/>
            <a:gdLst>
              <a:gd name="T0" fmla="*/ 0 w 207114"/>
              <a:gd name="T1" fmla="*/ 201612 w 207114"/>
              <a:gd name="T2" fmla="*/ 0 60000 65536"/>
              <a:gd name="T3" fmla="*/ 0 60000 65536"/>
            </a:gdLst>
            <a:ahLst/>
            <a:cxnLst>
              <a:cxn ang="T2">
                <a:pos x="T0" y="0"/>
              </a:cxn>
              <a:cxn ang="T3">
                <a:pos x="T1" y="0"/>
              </a:cxn>
            </a:cxnLst>
            <a:rect l="0" t="0" r="r" b="b"/>
            <a:pathLst>
              <a:path w="207114">
                <a:moveTo>
                  <a:pt x="0" y="0"/>
                </a:moveTo>
                <a:lnTo>
                  <a:pt x="207114" y="0"/>
                </a:lnTo>
              </a:path>
            </a:pathLst>
          </a:custGeom>
          <a:noFill/>
          <a:ln w="21140">
            <a:solidFill>
              <a:srgbClr val="80808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961" name="object 490"/>
          <p:cNvSpPr>
            <a:spLocks/>
          </p:cNvSpPr>
          <p:nvPr/>
        </p:nvSpPr>
        <p:spPr bwMode="auto">
          <a:xfrm>
            <a:off x="6342643" y="4616626"/>
            <a:ext cx="84934" cy="17275"/>
          </a:xfrm>
          <a:custGeom>
            <a:avLst/>
            <a:gdLst>
              <a:gd name="T0" fmla="*/ 0 w 96469"/>
              <a:gd name="T1" fmla="*/ 0 h 19875"/>
              <a:gd name="T2" fmla="*/ 93663 w 96469"/>
              <a:gd name="T3" fmla="*/ 19050 h 19875"/>
              <a:gd name="T4" fmla="*/ 93663 w 96469"/>
              <a:gd name="T5" fmla="*/ 0 h 19875"/>
              <a:gd name="T6" fmla="*/ 0 w 96469"/>
              <a:gd name="T7" fmla="*/ 0 h 1987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6469" h="19875">
                <a:moveTo>
                  <a:pt x="0" y="0"/>
                </a:moveTo>
                <a:lnTo>
                  <a:pt x="96469" y="19875"/>
                </a:lnTo>
                <a:lnTo>
                  <a:pt x="96469" y="0"/>
                </a:lnTo>
                <a:lnTo>
                  <a:pt x="0" y="0"/>
                </a:lnTo>
                <a:close/>
              </a:path>
            </a:pathLst>
          </a:custGeom>
          <a:solidFill>
            <a:srgbClr val="5E5E5E"/>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5962" name="object 491"/>
          <p:cNvSpPr>
            <a:spLocks/>
          </p:cNvSpPr>
          <p:nvPr/>
        </p:nvSpPr>
        <p:spPr bwMode="auto">
          <a:xfrm>
            <a:off x="6430455" y="4625264"/>
            <a:ext cx="21593" cy="0"/>
          </a:xfrm>
          <a:custGeom>
            <a:avLst/>
            <a:gdLst>
              <a:gd name="T0" fmla="*/ 0 w 25534"/>
              <a:gd name="T1" fmla="*/ 23812 w 25534"/>
              <a:gd name="T2" fmla="*/ 0 60000 65536"/>
              <a:gd name="T3" fmla="*/ 0 60000 65536"/>
            </a:gdLst>
            <a:ahLst/>
            <a:cxnLst>
              <a:cxn ang="T2">
                <a:pos x="T0" y="0"/>
              </a:cxn>
              <a:cxn ang="T3">
                <a:pos x="T1" y="0"/>
              </a:cxn>
            </a:cxnLst>
            <a:rect l="0" t="0" r="r" b="b"/>
            <a:pathLst>
              <a:path w="25534">
                <a:moveTo>
                  <a:pt x="0" y="0"/>
                </a:moveTo>
                <a:lnTo>
                  <a:pt x="25534" y="0"/>
                </a:lnTo>
              </a:path>
            </a:pathLst>
          </a:custGeom>
          <a:noFill/>
          <a:ln w="21140">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963" name="object 492"/>
          <p:cNvSpPr>
            <a:spLocks/>
          </p:cNvSpPr>
          <p:nvPr/>
        </p:nvSpPr>
        <p:spPr bwMode="auto">
          <a:xfrm>
            <a:off x="6439093" y="4531693"/>
            <a:ext cx="12955" cy="76296"/>
          </a:xfrm>
          <a:custGeom>
            <a:avLst/>
            <a:gdLst>
              <a:gd name="T0" fmla="*/ 14287 w 14185"/>
              <a:gd name="T1" fmla="*/ 0 h 87998"/>
              <a:gd name="T2" fmla="*/ 0 w 14185"/>
              <a:gd name="T3" fmla="*/ 8135 h 87998"/>
              <a:gd name="T4" fmla="*/ 0 w 14185"/>
              <a:gd name="T5" fmla="*/ 73270 h 87998"/>
              <a:gd name="T6" fmla="*/ 14287 w 14185"/>
              <a:gd name="T7" fmla="*/ 84138 h 87998"/>
              <a:gd name="T8" fmla="*/ 14287 w 14185"/>
              <a:gd name="T9" fmla="*/ 0 h 8799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185" h="87998">
                <a:moveTo>
                  <a:pt x="14185" y="0"/>
                </a:moveTo>
                <a:lnTo>
                  <a:pt x="0" y="8508"/>
                </a:lnTo>
                <a:lnTo>
                  <a:pt x="0" y="76631"/>
                </a:lnTo>
                <a:lnTo>
                  <a:pt x="14185" y="87998"/>
                </a:lnTo>
                <a:lnTo>
                  <a:pt x="14185" y="0"/>
                </a:lnTo>
                <a:close/>
              </a:path>
            </a:pathLst>
          </a:cu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5964" name="object 493"/>
          <p:cNvSpPr>
            <a:spLocks/>
          </p:cNvSpPr>
          <p:nvPr/>
        </p:nvSpPr>
        <p:spPr bwMode="auto">
          <a:xfrm>
            <a:off x="5964042" y="4531693"/>
            <a:ext cx="10076" cy="76296"/>
          </a:xfrm>
          <a:custGeom>
            <a:avLst/>
            <a:gdLst>
              <a:gd name="T0" fmla="*/ 0 w 11353"/>
              <a:gd name="T1" fmla="*/ 0 h 87998"/>
              <a:gd name="T2" fmla="*/ 0 w 11353"/>
              <a:gd name="T3" fmla="*/ 84138 h 87998"/>
              <a:gd name="T4" fmla="*/ 11112 w 11353"/>
              <a:gd name="T5" fmla="*/ 73270 h 87998"/>
              <a:gd name="T6" fmla="*/ 11112 w 11353"/>
              <a:gd name="T7" fmla="*/ 8135 h 87998"/>
              <a:gd name="T8" fmla="*/ 0 w 11353"/>
              <a:gd name="T9" fmla="*/ 0 h 8799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353" h="87998">
                <a:moveTo>
                  <a:pt x="0" y="0"/>
                </a:moveTo>
                <a:lnTo>
                  <a:pt x="0" y="87998"/>
                </a:lnTo>
                <a:lnTo>
                  <a:pt x="11353" y="76631"/>
                </a:lnTo>
                <a:lnTo>
                  <a:pt x="11353" y="8508"/>
                </a:lnTo>
                <a:lnTo>
                  <a:pt x="0" y="0"/>
                </a:lnTo>
                <a:close/>
              </a:path>
            </a:pathLst>
          </a:cu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5965" name="object 494"/>
          <p:cNvSpPr>
            <a:spLocks/>
          </p:cNvSpPr>
          <p:nvPr/>
        </p:nvSpPr>
        <p:spPr bwMode="auto">
          <a:xfrm>
            <a:off x="5972679" y="4538891"/>
            <a:ext cx="466413" cy="59021"/>
          </a:xfrm>
          <a:custGeom>
            <a:avLst/>
            <a:gdLst>
              <a:gd name="T0" fmla="*/ 0 w 530555"/>
              <a:gd name="T1" fmla="*/ 0 h 68122"/>
              <a:gd name="T2" fmla="*/ 0 w 530555"/>
              <a:gd name="T3" fmla="*/ 65087 h 68122"/>
              <a:gd name="T4" fmla="*/ 514350 w 530555"/>
              <a:gd name="T5" fmla="*/ 65087 h 68122"/>
              <a:gd name="T6" fmla="*/ 514350 w 530555"/>
              <a:gd name="T7" fmla="*/ 0 h 68122"/>
              <a:gd name="T8" fmla="*/ 0 w 530555"/>
              <a:gd name="T9" fmla="*/ 0 h 6812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30555" h="68122">
                <a:moveTo>
                  <a:pt x="0" y="0"/>
                </a:moveTo>
                <a:lnTo>
                  <a:pt x="0" y="68122"/>
                </a:lnTo>
                <a:lnTo>
                  <a:pt x="530555" y="68122"/>
                </a:lnTo>
                <a:lnTo>
                  <a:pt x="530555" y="0"/>
                </a:lnTo>
                <a:lnTo>
                  <a:pt x="0" y="0"/>
                </a:lnTo>
                <a:close/>
              </a:path>
            </a:pathLst>
          </a:custGeom>
          <a:solidFill>
            <a:srgbClr val="3F3F3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5966" name="object 495"/>
          <p:cNvSpPr>
            <a:spLocks/>
          </p:cNvSpPr>
          <p:nvPr/>
        </p:nvSpPr>
        <p:spPr bwMode="auto">
          <a:xfrm>
            <a:off x="6174216" y="4635340"/>
            <a:ext cx="47505" cy="0"/>
          </a:xfrm>
          <a:custGeom>
            <a:avLst/>
            <a:gdLst>
              <a:gd name="T0" fmla="*/ 0 w 53906"/>
              <a:gd name="T1" fmla="*/ 52387 w 53906"/>
              <a:gd name="T2" fmla="*/ 0 60000 65536"/>
              <a:gd name="T3" fmla="*/ 0 60000 65536"/>
            </a:gdLst>
            <a:ahLst/>
            <a:cxnLst>
              <a:cxn ang="T2">
                <a:pos x="T0" y="0"/>
              </a:cxn>
              <a:cxn ang="T3">
                <a:pos x="T1" y="0"/>
              </a:cxn>
            </a:cxnLst>
            <a:rect l="0" t="0" r="r" b="b"/>
            <a:pathLst>
              <a:path w="53906">
                <a:moveTo>
                  <a:pt x="0" y="0"/>
                </a:moveTo>
                <a:lnTo>
                  <a:pt x="53906" y="0"/>
                </a:lnTo>
              </a:path>
            </a:pathLst>
          </a:custGeom>
          <a:noFill/>
          <a:ln w="49526">
            <a:solidFill>
              <a:srgbClr val="5E5E5E"/>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967" name="object 496"/>
          <p:cNvSpPr>
            <a:spLocks/>
          </p:cNvSpPr>
          <p:nvPr/>
        </p:nvSpPr>
        <p:spPr bwMode="auto">
          <a:xfrm>
            <a:off x="6175656" y="4615187"/>
            <a:ext cx="44626" cy="40307"/>
          </a:xfrm>
          <a:custGeom>
            <a:avLst/>
            <a:gdLst>
              <a:gd name="T0" fmla="*/ 0 w 51069"/>
              <a:gd name="T1" fmla="*/ 0 h 45417"/>
              <a:gd name="T2" fmla="*/ 49213 w 51069"/>
              <a:gd name="T3" fmla="*/ 0 h 45417"/>
              <a:gd name="T4" fmla="*/ 49213 w 51069"/>
              <a:gd name="T5" fmla="*/ 44450 h 45417"/>
              <a:gd name="T6" fmla="*/ 0 w 51069"/>
              <a:gd name="T7" fmla="*/ 44450 h 45417"/>
              <a:gd name="T8" fmla="*/ 0 w 51069"/>
              <a:gd name="T9" fmla="*/ 0 h 454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1069" h="45417">
                <a:moveTo>
                  <a:pt x="0" y="0"/>
                </a:moveTo>
                <a:lnTo>
                  <a:pt x="51069" y="0"/>
                </a:lnTo>
                <a:lnTo>
                  <a:pt x="51069" y="45417"/>
                </a:lnTo>
                <a:lnTo>
                  <a:pt x="0" y="45417"/>
                </a:lnTo>
                <a:lnTo>
                  <a:pt x="0" y="0"/>
                </a:lnTo>
                <a:close/>
              </a:path>
            </a:pathLst>
          </a:custGeom>
          <a:noFill/>
          <a:ln w="709">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968" name="object 497"/>
          <p:cNvSpPr>
            <a:spLocks/>
          </p:cNvSpPr>
          <p:nvPr/>
        </p:nvSpPr>
        <p:spPr bwMode="auto">
          <a:xfrm>
            <a:off x="6030262" y="4648296"/>
            <a:ext cx="14395" cy="0"/>
          </a:xfrm>
          <a:custGeom>
            <a:avLst/>
            <a:gdLst>
              <a:gd name="T0" fmla="*/ 0 w 17022"/>
              <a:gd name="T1" fmla="*/ 15875 w 17022"/>
              <a:gd name="T2" fmla="*/ 0 60000 65536"/>
              <a:gd name="T3" fmla="*/ 0 60000 65536"/>
            </a:gdLst>
            <a:ahLst/>
            <a:cxnLst>
              <a:cxn ang="T2">
                <a:pos x="T0" y="0"/>
              </a:cxn>
              <a:cxn ang="T3">
                <a:pos x="T1" y="0"/>
              </a:cxn>
            </a:cxnLst>
            <a:rect l="0" t="0" r="r" b="b"/>
            <a:pathLst>
              <a:path w="17022">
                <a:moveTo>
                  <a:pt x="0" y="0"/>
                </a:moveTo>
                <a:lnTo>
                  <a:pt x="17022" y="0"/>
                </a:lnTo>
              </a:path>
            </a:pathLst>
          </a:custGeom>
          <a:noFill/>
          <a:ln w="18301">
            <a:solidFill>
              <a:srgbClr val="8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969" name="object 498"/>
          <p:cNvSpPr>
            <a:spLocks/>
          </p:cNvSpPr>
          <p:nvPr/>
        </p:nvSpPr>
        <p:spPr bwMode="auto">
          <a:xfrm>
            <a:off x="6064811" y="4648296"/>
            <a:ext cx="12955" cy="0"/>
          </a:xfrm>
          <a:custGeom>
            <a:avLst/>
            <a:gdLst>
              <a:gd name="T0" fmla="*/ 0 w 14185"/>
              <a:gd name="T1" fmla="*/ 14287 w 14185"/>
              <a:gd name="T2" fmla="*/ 0 60000 65536"/>
              <a:gd name="T3" fmla="*/ 0 60000 65536"/>
            </a:gdLst>
            <a:ahLst/>
            <a:cxnLst>
              <a:cxn ang="T2">
                <a:pos x="T0" y="0"/>
              </a:cxn>
              <a:cxn ang="T3">
                <a:pos x="T1" y="0"/>
              </a:cxn>
            </a:cxnLst>
            <a:rect l="0" t="0" r="r" b="b"/>
            <a:pathLst>
              <a:path w="14185">
                <a:moveTo>
                  <a:pt x="0" y="0"/>
                </a:moveTo>
                <a:lnTo>
                  <a:pt x="14185" y="0"/>
                </a:lnTo>
              </a:path>
            </a:pathLst>
          </a:custGeom>
          <a:noFill/>
          <a:ln w="18301">
            <a:solidFill>
              <a:srgbClr val="FF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970" name="object 499"/>
          <p:cNvSpPr>
            <a:spLocks/>
          </p:cNvSpPr>
          <p:nvPr/>
        </p:nvSpPr>
        <p:spPr bwMode="auto">
          <a:xfrm>
            <a:off x="5962602" y="4648296"/>
            <a:ext cx="7198" cy="0"/>
          </a:xfrm>
          <a:custGeom>
            <a:avLst/>
            <a:gdLst>
              <a:gd name="T0" fmla="*/ 0 w 8511"/>
              <a:gd name="T1" fmla="*/ 7938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971" name="object 500"/>
          <p:cNvSpPr>
            <a:spLocks/>
          </p:cNvSpPr>
          <p:nvPr/>
        </p:nvSpPr>
        <p:spPr bwMode="auto">
          <a:xfrm>
            <a:off x="5972679" y="4648296"/>
            <a:ext cx="4318" cy="0"/>
          </a:xfrm>
          <a:custGeom>
            <a:avLst/>
            <a:gdLst>
              <a:gd name="T0" fmla="*/ 0 w 5674"/>
              <a:gd name="T1" fmla="*/ 4762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972" name="object 501"/>
          <p:cNvSpPr>
            <a:spLocks/>
          </p:cNvSpPr>
          <p:nvPr/>
        </p:nvSpPr>
        <p:spPr bwMode="auto">
          <a:xfrm>
            <a:off x="5979877" y="4648296"/>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973" name="object 502"/>
          <p:cNvSpPr>
            <a:spLocks/>
          </p:cNvSpPr>
          <p:nvPr/>
        </p:nvSpPr>
        <p:spPr bwMode="auto">
          <a:xfrm>
            <a:off x="5989954" y="4648296"/>
            <a:ext cx="4318" cy="0"/>
          </a:xfrm>
          <a:custGeom>
            <a:avLst/>
            <a:gdLst>
              <a:gd name="T0" fmla="*/ 0 w 5674"/>
              <a:gd name="T1" fmla="*/ 4762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974" name="object 503"/>
          <p:cNvSpPr>
            <a:spLocks/>
          </p:cNvSpPr>
          <p:nvPr/>
        </p:nvSpPr>
        <p:spPr bwMode="auto">
          <a:xfrm>
            <a:off x="5997152" y="4648296"/>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975" name="object 504"/>
          <p:cNvSpPr>
            <a:spLocks/>
          </p:cNvSpPr>
          <p:nvPr/>
        </p:nvSpPr>
        <p:spPr bwMode="auto">
          <a:xfrm>
            <a:off x="6004350" y="4648296"/>
            <a:ext cx="7197" cy="0"/>
          </a:xfrm>
          <a:custGeom>
            <a:avLst/>
            <a:gdLst>
              <a:gd name="T0" fmla="*/ 0 w 8511"/>
              <a:gd name="T1" fmla="*/ 7937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976" name="object 505"/>
          <p:cNvSpPr>
            <a:spLocks/>
          </p:cNvSpPr>
          <p:nvPr/>
        </p:nvSpPr>
        <p:spPr bwMode="auto">
          <a:xfrm>
            <a:off x="6115194" y="4648296"/>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977" name="object 506"/>
          <p:cNvSpPr>
            <a:spLocks/>
          </p:cNvSpPr>
          <p:nvPr/>
        </p:nvSpPr>
        <p:spPr bwMode="auto">
          <a:xfrm>
            <a:off x="6125271" y="4648296"/>
            <a:ext cx="4318" cy="0"/>
          </a:xfrm>
          <a:custGeom>
            <a:avLst/>
            <a:gdLst>
              <a:gd name="T0" fmla="*/ 0 w 5674"/>
              <a:gd name="T1" fmla="*/ 4762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978" name="object 507"/>
          <p:cNvSpPr>
            <a:spLocks/>
          </p:cNvSpPr>
          <p:nvPr/>
        </p:nvSpPr>
        <p:spPr bwMode="auto">
          <a:xfrm>
            <a:off x="6132469" y="4648296"/>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979" name="object 508"/>
          <p:cNvSpPr>
            <a:spLocks/>
          </p:cNvSpPr>
          <p:nvPr/>
        </p:nvSpPr>
        <p:spPr bwMode="auto">
          <a:xfrm>
            <a:off x="6139667" y="4648296"/>
            <a:ext cx="7197" cy="0"/>
          </a:xfrm>
          <a:custGeom>
            <a:avLst/>
            <a:gdLst>
              <a:gd name="T0" fmla="*/ 0 w 8511"/>
              <a:gd name="T1" fmla="*/ 7937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980" name="object 509"/>
          <p:cNvSpPr>
            <a:spLocks/>
          </p:cNvSpPr>
          <p:nvPr/>
        </p:nvSpPr>
        <p:spPr bwMode="auto">
          <a:xfrm>
            <a:off x="6149744" y="4648296"/>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981" name="object 510"/>
          <p:cNvSpPr>
            <a:spLocks/>
          </p:cNvSpPr>
          <p:nvPr/>
        </p:nvSpPr>
        <p:spPr bwMode="auto">
          <a:xfrm>
            <a:off x="6156941" y="4648296"/>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982" name="object 511"/>
          <p:cNvSpPr>
            <a:spLocks/>
          </p:cNvSpPr>
          <p:nvPr/>
        </p:nvSpPr>
        <p:spPr bwMode="auto">
          <a:xfrm>
            <a:off x="6164139" y="4648296"/>
            <a:ext cx="8637" cy="0"/>
          </a:xfrm>
          <a:custGeom>
            <a:avLst/>
            <a:gdLst>
              <a:gd name="T0" fmla="*/ 0 w 8511"/>
              <a:gd name="T1" fmla="*/ 9525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983" name="object 512"/>
          <p:cNvSpPr>
            <a:spLocks/>
          </p:cNvSpPr>
          <p:nvPr/>
        </p:nvSpPr>
        <p:spPr bwMode="auto">
          <a:xfrm>
            <a:off x="6224600" y="4648296"/>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984" name="object 513"/>
          <p:cNvSpPr>
            <a:spLocks/>
          </p:cNvSpPr>
          <p:nvPr/>
        </p:nvSpPr>
        <p:spPr bwMode="auto">
          <a:xfrm>
            <a:off x="6231798" y="4648296"/>
            <a:ext cx="7197" cy="0"/>
          </a:xfrm>
          <a:custGeom>
            <a:avLst/>
            <a:gdLst>
              <a:gd name="T0" fmla="*/ 0 w 8511"/>
              <a:gd name="T1" fmla="*/ 7937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985" name="object 514"/>
          <p:cNvSpPr>
            <a:spLocks/>
          </p:cNvSpPr>
          <p:nvPr/>
        </p:nvSpPr>
        <p:spPr bwMode="auto">
          <a:xfrm>
            <a:off x="6241874" y="4648296"/>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986" name="object 515"/>
          <p:cNvSpPr>
            <a:spLocks/>
          </p:cNvSpPr>
          <p:nvPr/>
        </p:nvSpPr>
        <p:spPr bwMode="auto">
          <a:xfrm>
            <a:off x="6249072" y="4648296"/>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987" name="object 516"/>
          <p:cNvSpPr>
            <a:spLocks/>
          </p:cNvSpPr>
          <p:nvPr/>
        </p:nvSpPr>
        <p:spPr bwMode="auto">
          <a:xfrm>
            <a:off x="6259149" y="4648296"/>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988" name="object 517"/>
          <p:cNvSpPr>
            <a:spLocks/>
          </p:cNvSpPr>
          <p:nvPr/>
        </p:nvSpPr>
        <p:spPr bwMode="auto">
          <a:xfrm>
            <a:off x="6267786" y="4648296"/>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989" name="object 518"/>
          <p:cNvSpPr>
            <a:spLocks/>
          </p:cNvSpPr>
          <p:nvPr/>
        </p:nvSpPr>
        <p:spPr bwMode="auto">
          <a:xfrm>
            <a:off x="6274985" y="4648296"/>
            <a:ext cx="7197" cy="0"/>
          </a:xfrm>
          <a:custGeom>
            <a:avLst/>
            <a:gdLst>
              <a:gd name="T0" fmla="*/ 0 w 8511"/>
              <a:gd name="T1" fmla="*/ 7937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990" name="object 519"/>
          <p:cNvSpPr>
            <a:spLocks/>
          </p:cNvSpPr>
          <p:nvPr/>
        </p:nvSpPr>
        <p:spPr bwMode="auto">
          <a:xfrm>
            <a:off x="6285061" y="4648296"/>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991" name="object 520"/>
          <p:cNvSpPr>
            <a:spLocks/>
          </p:cNvSpPr>
          <p:nvPr/>
        </p:nvSpPr>
        <p:spPr bwMode="auto">
          <a:xfrm>
            <a:off x="6292259" y="4648296"/>
            <a:ext cx="4318" cy="0"/>
          </a:xfrm>
          <a:custGeom>
            <a:avLst/>
            <a:gdLst>
              <a:gd name="T0" fmla="*/ 0 w 5674"/>
              <a:gd name="T1" fmla="*/ 4762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992" name="object 521"/>
          <p:cNvSpPr>
            <a:spLocks/>
          </p:cNvSpPr>
          <p:nvPr/>
        </p:nvSpPr>
        <p:spPr bwMode="auto">
          <a:xfrm>
            <a:off x="6302336" y="4648296"/>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993" name="object 522"/>
          <p:cNvSpPr>
            <a:spLocks/>
          </p:cNvSpPr>
          <p:nvPr/>
        </p:nvSpPr>
        <p:spPr bwMode="auto">
          <a:xfrm>
            <a:off x="6309533" y="4648296"/>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994" name="object 523"/>
          <p:cNvSpPr>
            <a:spLocks/>
          </p:cNvSpPr>
          <p:nvPr/>
        </p:nvSpPr>
        <p:spPr bwMode="auto">
          <a:xfrm>
            <a:off x="6316731" y="4648296"/>
            <a:ext cx="8637" cy="0"/>
          </a:xfrm>
          <a:custGeom>
            <a:avLst/>
            <a:gdLst>
              <a:gd name="T0" fmla="*/ 0 w 8511"/>
              <a:gd name="T1" fmla="*/ 9525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995" name="object 524"/>
          <p:cNvSpPr>
            <a:spLocks/>
          </p:cNvSpPr>
          <p:nvPr/>
        </p:nvSpPr>
        <p:spPr bwMode="auto">
          <a:xfrm>
            <a:off x="6326808" y="4648296"/>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996" name="object 525"/>
          <p:cNvSpPr>
            <a:spLocks/>
          </p:cNvSpPr>
          <p:nvPr/>
        </p:nvSpPr>
        <p:spPr bwMode="auto">
          <a:xfrm>
            <a:off x="6334005" y="4648296"/>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997" name="object 526"/>
          <p:cNvSpPr>
            <a:spLocks/>
          </p:cNvSpPr>
          <p:nvPr/>
        </p:nvSpPr>
        <p:spPr bwMode="auto">
          <a:xfrm>
            <a:off x="6342642" y="4648296"/>
            <a:ext cx="7198" cy="0"/>
          </a:xfrm>
          <a:custGeom>
            <a:avLst/>
            <a:gdLst>
              <a:gd name="T0" fmla="*/ 0 w 8511"/>
              <a:gd name="T1" fmla="*/ 7938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998" name="object 527"/>
          <p:cNvSpPr>
            <a:spLocks/>
          </p:cNvSpPr>
          <p:nvPr/>
        </p:nvSpPr>
        <p:spPr bwMode="auto">
          <a:xfrm>
            <a:off x="6352720" y="4648296"/>
            <a:ext cx="4318" cy="0"/>
          </a:xfrm>
          <a:custGeom>
            <a:avLst/>
            <a:gdLst>
              <a:gd name="T0" fmla="*/ 0 w 5674"/>
              <a:gd name="T1" fmla="*/ 4762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999" name="object 528"/>
          <p:cNvSpPr>
            <a:spLocks/>
          </p:cNvSpPr>
          <p:nvPr/>
        </p:nvSpPr>
        <p:spPr bwMode="auto">
          <a:xfrm>
            <a:off x="6359917" y="4648296"/>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000" name="object 529"/>
          <p:cNvSpPr>
            <a:spLocks/>
          </p:cNvSpPr>
          <p:nvPr/>
        </p:nvSpPr>
        <p:spPr bwMode="auto">
          <a:xfrm>
            <a:off x="6369994" y="4648296"/>
            <a:ext cx="4318" cy="0"/>
          </a:xfrm>
          <a:custGeom>
            <a:avLst/>
            <a:gdLst>
              <a:gd name="T0" fmla="*/ 0 w 5674"/>
              <a:gd name="T1" fmla="*/ 4762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001" name="object 530"/>
          <p:cNvSpPr>
            <a:spLocks/>
          </p:cNvSpPr>
          <p:nvPr/>
        </p:nvSpPr>
        <p:spPr bwMode="auto">
          <a:xfrm>
            <a:off x="6377192" y="4648296"/>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002" name="object 531"/>
          <p:cNvSpPr>
            <a:spLocks/>
          </p:cNvSpPr>
          <p:nvPr/>
        </p:nvSpPr>
        <p:spPr bwMode="auto">
          <a:xfrm>
            <a:off x="6384390" y="4648296"/>
            <a:ext cx="7197" cy="0"/>
          </a:xfrm>
          <a:custGeom>
            <a:avLst/>
            <a:gdLst>
              <a:gd name="T0" fmla="*/ 0 w 8511"/>
              <a:gd name="T1" fmla="*/ 7937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003" name="object 532"/>
          <p:cNvSpPr>
            <a:spLocks/>
          </p:cNvSpPr>
          <p:nvPr/>
        </p:nvSpPr>
        <p:spPr bwMode="auto">
          <a:xfrm>
            <a:off x="6394466" y="4648296"/>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004" name="object 533"/>
          <p:cNvSpPr>
            <a:spLocks/>
          </p:cNvSpPr>
          <p:nvPr/>
        </p:nvSpPr>
        <p:spPr bwMode="auto">
          <a:xfrm>
            <a:off x="6401664" y="4648296"/>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005" name="object 534"/>
          <p:cNvSpPr>
            <a:spLocks/>
          </p:cNvSpPr>
          <p:nvPr/>
        </p:nvSpPr>
        <p:spPr bwMode="auto">
          <a:xfrm>
            <a:off x="6410302" y="4648296"/>
            <a:ext cx="7197" cy="0"/>
          </a:xfrm>
          <a:custGeom>
            <a:avLst/>
            <a:gdLst>
              <a:gd name="T0" fmla="*/ 0 w 8511"/>
              <a:gd name="T1" fmla="*/ 7937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006" name="object 535"/>
          <p:cNvSpPr>
            <a:spLocks/>
          </p:cNvSpPr>
          <p:nvPr/>
        </p:nvSpPr>
        <p:spPr bwMode="auto">
          <a:xfrm>
            <a:off x="6420378" y="4648296"/>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007" name="object 536"/>
          <p:cNvSpPr>
            <a:spLocks/>
          </p:cNvSpPr>
          <p:nvPr/>
        </p:nvSpPr>
        <p:spPr bwMode="auto">
          <a:xfrm>
            <a:off x="6430455" y="4648296"/>
            <a:ext cx="4318" cy="0"/>
          </a:xfrm>
          <a:custGeom>
            <a:avLst/>
            <a:gdLst>
              <a:gd name="T0" fmla="*/ 0 w 5674"/>
              <a:gd name="T1" fmla="*/ 4762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008" name="object 537"/>
          <p:cNvSpPr>
            <a:spLocks/>
          </p:cNvSpPr>
          <p:nvPr/>
        </p:nvSpPr>
        <p:spPr bwMode="auto">
          <a:xfrm>
            <a:off x="6437653" y="4648296"/>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009" name="object 538"/>
          <p:cNvSpPr>
            <a:spLocks/>
          </p:cNvSpPr>
          <p:nvPr/>
        </p:nvSpPr>
        <p:spPr bwMode="auto">
          <a:xfrm>
            <a:off x="6444851" y="4648296"/>
            <a:ext cx="7197" cy="0"/>
          </a:xfrm>
          <a:custGeom>
            <a:avLst/>
            <a:gdLst>
              <a:gd name="T0" fmla="*/ 0 w 8511"/>
              <a:gd name="T1" fmla="*/ 7937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010" name="object 539"/>
          <p:cNvSpPr>
            <a:spLocks/>
          </p:cNvSpPr>
          <p:nvPr/>
        </p:nvSpPr>
        <p:spPr bwMode="auto">
          <a:xfrm>
            <a:off x="6014426" y="4648296"/>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011" name="object 540"/>
          <p:cNvSpPr>
            <a:spLocks/>
          </p:cNvSpPr>
          <p:nvPr/>
        </p:nvSpPr>
        <p:spPr bwMode="auto">
          <a:xfrm>
            <a:off x="6021624" y="4648296"/>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012" name="object 541"/>
          <p:cNvSpPr>
            <a:spLocks/>
          </p:cNvSpPr>
          <p:nvPr/>
        </p:nvSpPr>
        <p:spPr bwMode="auto">
          <a:xfrm>
            <a:off x="6047536" y="4648296"/>
            <a:ext cx="4318" cy="0"/>
          </a:xfrm>
          <a:custGeom>
            <a:avLst/>
            <a:gdLst>
              <a:gd name="T0" fmla="*/ 0 w 5674"/>
              <a:gd name="T1" fmla="*/ 4762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013" name="object 542"/>
          <p:cNvSpPr>
            <a:spLocks/>
          </p:cNvSpPr>
          <p:nvPr/>
        </p:nvSpPr>
        <p:spPr bwMode="auto">
          <a:xfrm>
            <a:off x="6057613" y="4648296"/>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014" name="object 543"/>
          <p:cNvSpPr>
            <a:spLocks/>
          </p:cNvSpPr>
          <p:nvPr/>
        </p:nvSpPr>
        <p:spPr bwMode="auto">
          <a:xfrm>
            <a:off x="6082085" y="4648296"/>
            <a:ext cx="4318" cy="0"/>
          </a:xfrm>
          <a:custGeom>
            <a:avLst/>
            <a:gdLst>
              <a:gd name="T0" fmla="*/ 0 w 5674"/>
              <a:gd name="T1" fmla="*/ 4762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015" name="object 544"/>
          <p:cNvSpPr>
            <a:spLocks/>
          </p:cNvSpPr>
          <p:nvPr/>
        </p:nvSpPr>
        <p:spPr bwMode="auto">
          <a:xfrm>
            <a:off x="6089282" y="4648296"/>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016" name="object 545"/>
          <p:cNvSpPr>
            <a:spLocks/>
          </p:cNvSpPr>
          <p:nvPr/>
        </p:nvSpPr>
        <p:spPr bwMode="auto">
          <a:xfrm>
            <a:off x="6096481" y="4648296"/>
            <a:ext cx="8637" cy="0"/>
          </a:xfrm>
          <a:custGeom>
            <a:avLst/>
            <a:gdLst>
              <a:gd name="T0" fmla="*/ 0 w 8511"/>
              <a:gd name="T1" fmla="*/ 9525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017" name="object 546"/>
          <p:cNvSpPr>
            <a:spLocks/>
          </p:cNvSpPr>
          <p:nvPr/>
        </p:nvSpPr>
        <p:spPr bwMode="auto">
          <a:xfrm>
            <a:off x="6106557" y="4648296"/>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018" name="object 547"/>
          <p:cNvSpPr>
            <a:spLocks noChangeArrowheads="1"/>
          </p:cNvSpPr>
          <p:nvPr/>
        </p:nvSpPr>
        <p:spPr bwMode="auto">
          <a:xfrm>
            <a:off x="6655025" y="2019684"/>
            <a:ext cx="1678511" cy="3829194"/>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endParaRPr lang="en-US" altLang="en-US" sz="1632"/>
          </a:p>
        </p:txBody>
      </p:sp>
      <p:sp>
        <p:nvSpPr>
          <p:cNvPr id="116019" name="object 548"/>
          <p:cNvSpPr>
            <a:spLocks/>
          </p:cNvSpPr>
          <p:nvPr/>
        </p:nvSpPr>
        <p:spPr bwMode="auto">
          <a:xfrm>
            <a:off x="6655025" y="2019684"/>
            <a:ext cx="1678511" cy="3829194"/>
          </a:xfrm>
          <a:custGeom>
            <a:avLst/>
            <a:gdLst>
              <a:gd name="T0" fmla="*/ 0 w 1905000"/>
              <a:gd name="T1" fmla="*/ 0 h 4343400"/>
              <a:gd name="T2" fmla="*/ 1851025 w 1905000"/>
              <a:gd name="T3" fmla="*/ 0 h 4343400"/>
              <a:gd name="T4" fmla="*/ 1851025 w 1905000"/>
              <a:gd name="T5" fmla="*/ 4222750 h 4343400"/>
              <a:gd name="T6" fmla="*/ 0 w 1905000"/>
              <a:gd name="T7" fmla="*/ 4222750 h 4343400"/>
              <a:gd name="T8" fmla="*/ 0 w 1905000"/>
              <a:gd name="T9" fmla="*/ 0 h 43434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05000" h="4343400">
                <a:moveTo>
                  <a:pt x="0" y="0"/>
                </a:moveTo>
                <a:lnTo>
                  <a:pt x="1905000" y="0"/>
                </a:lnTo>
                <a:lnTo>
                  <a:pt x="1905000" y="4343400"/>
                </a:lnTo>
                <a:lnTo>
                  <a:pt x="0" y="4343400"/>
                </a:lnTo>
                <a:lnTo>
                  <a:pt x="0" y="0"/>
                </a:lnTo>
                <a:close/>
              </a:path>
            </a:pathLst>
          </a:custGeom>
          <a:noFill/>
          <a:ln w="24384">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020" name="object 549"/>
          <p:cNvSpPr>
            <a:spLocks noChangeArrowheads="1"/>
          </p:cNvSpPr>
          <p:nvPr/>
        </p:nvSpPr>
        <p:spPr bwMode="auto">
          <a:xfrm>
            <a:off x="6721244" y="2087342"/>
            <a:ext cx="1546073" cy="2955390"/>
          </a:xfrm>
          <a:prstGeom prst="rect">
            <a:avLst/>
          </a:prstGeom>
          <a:blipFill dpi="0" rotWithShape="1">
            <a:blip r:embed="rId4"/>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endParaRPr lang="en-US" altLang="en-US" sz="1632"/>
          </a:p>
        </p:txBody>
      </p:sp>
      <p:sp>
        <p:nvSpPr>
          <p:cNvPr id="116021" name="object 550"/>
          <p:cNvSpPr>
            <a:spLocks/>
          </p:cNvSpPr>
          <p:nvPr/>
        </p:nvSpPr>
        <p:spPr bwMode="auto">
          <a:xfrm>
            <a:off x="6721244" y="2087342"/>
            <a:ext cx="1546073" cy="2955390"/>
          </a:xfrm>
          <a:custGeom>
            <a:avLst/>
            <a:gdLst>
              <a:gd name="T0" fmla="*/ 0 w 1752600"/>
              <a:gd name="T1" fmla="*/ 0 h 3352800"/>
              <a:gd name="T2" fmla="*/ 1704975 w 1752600"/>
              <a:gd name="T3" fmla="*/ 0 h 3352800"/>
              <a:gd name="T4" fmla="*/ 1704975 w 1752600"/>
              <a:gd name="T5" fmla="*/ 3259138 h 3352800"/>
              <a:gd name="T6" fmla="*/ 0 w 1752600"/>
              <a:gd name="T7" fmla="*/ 3259138 h 3352800"/>
              <a:gd name="T8" fmla="*/ 0 w 1752600"/>
              <a:gd name="T9" fmla="*/ 0 h 33528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52600" h="3352800">
                <a:moveTo>
                  <a:pt x="0" y="0"/>
                </a:moveTo>
                <a:lnTo>
                  <a:pt x="1752600" y="0"/>
                </a:lnTo>
                <a:lnTo>
                  <a:pt x="1752600" y="3352800"/>
                </a:lnTo>
                <a:lnTo>
                  <a:pt x="0" y="3352800"/>
                </a:lnTo>
                <a:lnTo>
                  <a:pt x="0" y="0"/>
                </a:lnTo>
                <a:close/>
              </a:path>
            </a:pathLst>
          </a:custGeom>
          <a:noFill/>
          <a:ln w="12192">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022" name="object 551"/>
          <p:cNvSpPr>
            <a:spLocks noChangeArrowheads="1"/>
          </p:cNvSpPr>
          <p:nvPr/>
        </p:nvSpPr>
        <p:spPr bwMode="auto">
          <a:xfrm>
            <a:off x="6788902" y="2153562"/>
            <a:ext cx="1410756" cy="1546073"/>
          </a:xfrm>
          <a:prstGeom prst="rect">
            <a:avLst/>
          </a:prstGeom>
          <a:blipFill dpi="0" rotWithShape="1">
            <a:blip r:embed="rId5"/>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endParaRPr lang="en-US" altLang="en-US" sz="1632"/>
          </a:p>
        </p:txBody>
      </p:sp>
      <p:sp>
        <p:nvSpPr>
          <p:cNvPr id="116023" name="object 552"/>
          <p:cNvSpPr>
            <a:spLocks/>
          </p:cNvSpPr>
          <p:nvPr/>
        </p:nvSpPr>
        <p:spPr bwMode="auto">
          <a:xfrm>
            <a:off x="6788902" y="2153562"/>
            <a:ext cx="1410756" cy="1546073"/>
          </a:xfrm>
          <a:custGeom>
            <a:avLst/>
            <a:gdLst>
              <a:gd name="T0" fmla="*/ 0 w 1600200"/>
              <a:gd name="T1" fmla="*/ 0 h 1752600"/>
              <a:gd name="T2" fmla="*/ 1555750 w 1600200"/>
              <a:gd name="T3" fmla="*/ 0 h 1752600"/>
              <a:gd name="T4" fmla="*/ 1555750 w 1600200"/>
              <a:gd name="T5" fmla="*/ 1704975 h 1752600"/>
              <a:gd name="T6" fmla="*/ 0 w 1600200"/>
              <a:gd name="T7" fmla="*/ 1704975 h 1752600"/>
              <a:gd name="T8" fmla="*/ 0 w 1600200"/>
              <a:gd name="T9" fmla="*/ 0 h 17526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600200" h="1752600">
                <a:moveTo>
                  <a:pt x="0" y="0"/>
                </a:moveTo>
                <a:lnTo>
                  <a:pt x="1600200" y="0"/>
                </a:lnTo>
                <a:lnTo>
                  <a:pt x="1600200" y="1752600"/>
                </a:lnTo>
                <a:lnTo>
                  <a:pt x="0" y="1752600"/>
                </a:lnTo>
                <a:lnTo>
                  <a:pt x="0" y="0"/>
                </a:lnTo>
                <a:close/>
              </a:path>
            </a:pathLst>
          </a:custGeom>
          <a:noFill/>
          <a:ln w="12192">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024" name="object 553"/>
          <p:cNvSpPr>
            <a:spLocks/>
          </p:cNvSpPr>
          <p:nvPr/>
        </p:nvSpPr>
        <p:spPr bwMode="auto">
          <a:xfrm>
            <a:off x="6873835" y="2533602"/>
            <a:ext cx="51824" cy="12956"/>
          </a:xfrm>
          <a:custGeom>
            <a:avLst/>
            <a:gdLst>
              <a:gd name="T0" fmla="*/ 57150 w 59575"/>
              <a:gd name="T1" fmla="*/ 2557 h 14185"/>
              <a:gd name="T2" fmla="*/ 53495 w 59575"/>
              <a:gd name="T3" fmla="*/ 0 h 14185"/>
              <a:gd name="T4" fmla="*/ 3655 w 59575"/>
              <a:gd name="T5" fmla="*/ 0 h 14185"/>
              <a:gd name="T6" fmla="*/ 0 w 59575"/>
              <a:gd name="T7" fmla="*/ 2557 h 14185"/>
              <a:gd name="T8" fmla="*/ 0 w 59575"/>
              <a:gd name="T9" fmla="*/ 11435 h 14185"/>
              <a:gd name="T10" fmla="*/ 57150 w 59575"/>
              <a:gd name="T11" fmla="*/ 11435 h 14185"/>
              <a:gd name="T12" fmla="*/ 57150 w 59575"/>
              <a:gd name="T13" fmla="*/ 2557 h 1418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9575" h="14185">
                <a:moveTo>
                  <a:pt x="59575" y="2539"/>
                </a:moveTo>
                <a:lnTo>
                  <a:pt x="55765" y="0"/>
                </a:lnTo>
                <a:lnTo>
                  <a:pt x="3810" y="0"/>
                </a:lnTo>
                <a:lnTo>
                  <a:pt x="0" y="2539"/>
                </a:lnTo>
                <a:lnTo>
                  <a:pt x="0" y="11353"/>
                </a:lnTo>
                <a:lnTo>
                  <a:pt x="59575" y="11353"/>
                </a:lnTo>
                <a:lnTo>
                  <a:pt x="59575" y="2539"/>
                </a:lnTo>
                <a:close/>
              </a:path>
            </a:pathLst>
          </a:custGeom>
          <a:solidFill>
            <a:srgbClr val="3F3F3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6025" name="object 554"/>
          <p:cNvSpPr>
            <a:spLocks/>
          </p:cNvSpPr>
          <p:nvPr/>
        </p:nvSpPr>
        <p:spPr bwMode="auto">
          <a:xfrm>
            <a:off x="7648312" y="2533602"/>
            <a:ext cx="53263" cy="12956"/>
          </a:xfrm>
          <a:custGeom>
            <a:avLst/>
            <a:gdLst>
              <a:gd name="T0" fmla="*/ 58737 w 59575"/>
              <a:gd name="T1" fmla="*/ 11090 h 14185"/>
              <a:gd name="T2" fmla="*/ 58737 w 59575"/>
              <a:gd name="T3" fmla="*/ 3198 h 14185"/>
              <a:gd name="T4" fmla="*/ 54981 w 59575"/>
              <a:gd name="T5" fmla="*/ 0 h 14185"/>
              <a:gd name="T6" fmla="*/ 3756 w 59575"/>
              <a:gd name="T7" fmla="*/ 0 h 14185"/>
              <a:gd name="T8" fmla="*/ 0 w 59575"/>
              <a:gd name="T9" fmla="*/ 3198 h 14185"/>
              <a:gd name="T10" fmla="*/ 0 w 59575"/>
              <a:gd name="T11" fmla="*/ 11090 h 14185"/>
              <a:gd name="T12" fmla="*/ 405 w 59575"/>
              <a:gd name="T13" fmla="*/ 11435 h 14185"/>
              <a:gd name="T14" fmla="*/ 58332 w 59575"/>
              <a:gd name="T15" fmla="*/ 11435 h 14185"/>
              <a:gd name="T16" fmla="*/ 58737 w 59575"/>
              <a:gd name="T17" fmla="*/ 11090 h 1418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9575" h="14185">
                <a:moveTo>
                  <a:pt x="59575" y="11010"/>
                </a:moveTo>
                <a:lnTo>
                  <a:pt x="59575" y="3175"/>
                </a:lnTo>
                <a:lnTo>
                  <a:pt x="55765" y="0"/>
                </a:lnTo>
                <a:lnTo>
                  <a:pt x="3810" y="0"/>
                </a:lnTo>
                <a:lnTo>
                  <a:pt x="0" y="3175"/>
                </a:lnTo>
                <a:lnTo>
                  <a:pt x="0" y="11010"/>
                </a:lnTo>
                <a:lnTo>
                  <a:pt x="411" y="11353"/>
                </a:lnTo>
                <a:lnTo>
                  <a:pt x="59164" y="11353"/>
                </a:lnTo>
                <a:lnTo>
                  <a:pt x="59575" y="11010"/>
                </a:lnTo>
                <a:close/>
              </a:path>
            </a:pathLst>
          </a:custGeom>
          <a:solidFill>
            <a:srgbClr val="3F3F3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6026" name="object 555"/>
          <p:cNvSpPr>
            <a:spLocks/>
          </p:cNvSpPr>
          <p:nvPr/>
        </p:nvSpPr>
        <p:spPr bwMode="auto">
          <a:xfrm>
            <a:off x="6858000" y="2224100"/>
            <a:ext cx="857970" cy="116603"/>
          </a:xfrm>
          <a:custGeom>
            <a:avLst/>
            <a:gdLst>
              <a:gd name="T0" fmla="*/ 0 w 973162"/>
              <a:gd name="T1" fmla="*/ 128587 h 133413"/>
              <a:gd name="T2" fmla="*/ 946150 w 973162"/>
              <a:gd name="T3" fmla="*/ 128587 h 133413"/>
              <a:gd name="T4" fmla="*/ 805464 w 973162"/>
              <a:gd name="T5" fmla="*/ 0 h 133413"/>
              <a:gd name="T6" fmla="*/ 137921 w 973162"/>
              <a:gd name="T7" fmla="*/ 0 h 133413"/>
              <a:gd name="T8" fmla="*/ 0 w 973162"/>
              <a:gd name="T9" fmla="*/ 128587 h 13341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73162" h="133413">
                <a:moveTo>
                  <a:pt x="0" y="133413"/>
                </a:moveTo>
                <a:lnTo>
                  <a:pt x="973162" y="133413"/>
                </a:lnTo>
                <a:lnTo>
                  <a:pt x="828459" y="0"/>
                </a:lnTo>
                <a:lnTo>
                  <a:pt x="141859" y="0"/>
                </a:lnTo>
                <a:lnTo>
                  <a:pt x="0" y="133413"/>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6027" name="object 556"/>
          <p:cNvSpPr>
            <a:spLocks/>
          </p:cNvSpPr>
          <p:nvPr/>
        </p:nvSpPr>
        <p:spPr bwMode="auto">
          <a:xfrm>
            <a:off x="6858000" y="2224100"/>
            <a:ext cx="125241" cy="116603"/>
          </a:xfrm>
          <a:custGeom>
            <a:avLst/>
            <a:gdLst>
              <a:gd name="T0" fmla="*/ 138113 w 141859"/>
              <a:gd name="T1" fmla="*/ 0 h 133413"/>
              <a:gd name="T2" fmla="*/ 0 w 141859"/>
              <a:gd name="T3" fmla="*/ 128587 h 133413"/>
              <a:gd name="T4" fmla="*/ 0 60000 65536"/>
              <a:gd name="T5" fmla="*/ 0 60000 65536"/>
            </a:gdLst>
            <a:ahLst/>
            <a:cxnLst>
              <a:cxn ang="T4">
                <a:pos x="T0" y="T1"/>
              </a:cxn>
              <a:cxn ang="T5">
                <a:pos x="T2" y="T3"/>
              </a:cxn>
            </a:cxnLst>
            <a:rect l="0" t="0" r="r" b="b"/>
            <a:pathLst>
              <a:path w="141859" h="133413">
                <a:moveTo>
                  <a:pt x="141859" y="0"/>
                </a:moveTo>
                <a:lnTo>
                  <a:pt x="0" y="133413"/>
                </a:lnTo>
              </a:path>
            </a:pathLst>
          </a:custGeom>
          <a:noFill/>
          <a:ln w="1524">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028" name="object 557"/>
          <p:cNvSpPr>
            <a:spLocks/>
          </p:cNvSpPr>
          <p:nvPr/>
        </p:nvSpPr>
        <p:spPr bwMode="auto">
          <a:xfrm>
            <a:off x="6983241" y="2224100"/>
            <a:ext cx="606049" cy="0"/>
          </a:xfrm>
          <a:custGeom>
            <a:avLst/>
            <a:gdLst>
              <a:gd name="T0" fmla="*/ 668337 w 686601"/>
              <a:gd name="T1" fmla="*/ 0 w 686601"/>
              <a:gd name="T2" fmla="*/ 0 60000 65536"/>
              <a:gd name="T3" fmla="*/ 0 60000 65536"/>
            </a:gdLst>
            <a:ahLst/>
            <a:cxnLst>
              <a:cxn ang="T2">
                <a:pos x="T0" y="0"/>
              </a:cxn>
              <a:cxn ang="T3">
                <a:pos x="T1" y="0"/>
              </a:cxn>
            </a:cxnLst>
            <a:rect l="0" t="0" r="r" b="b"/>
            <a:pathLst>
              <a:path w="686601">
                <a:moveTo>
                  <a:pt x="686601" y="0"/>
                </a:moveTo>
                <a:lnTo>
                  <a:pt x="0" y="0"/>
                </a:lnTo>
              </a:path>
            </a:pathLst>
          </a:custGeom>
          <a:noFill/>
          <a:ln w="1524">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029" name="object 558"/>
          <p:cNvSpPr>
            <a:spLocks/>
          </p:cNvSpPr>
          <p:nvPr/>
        </p:nvSpPr>
        <p:spPr bwMode="auto">
          <a:xfrm>
            <a:off x="7589290" y="2224100"/>
            <a:ext cx="126680" cy="116603"/>
          </a:xfrm>
          <a:custGeom>
            <a:avLst/>
            <a:gdLst>
              <a:gd name="T0" fmla="*/ 139700 w 144696"/>
              <a:gd name="T1" fmla="*/ 128587 h 133413"/>
              <a:gd name="T2" fmla="*/ 0 w 144696"/>
              <a:gd name="T3" fmla="*/ 0 h 133413"/>
              <a:gd name="T4" fmla="*/ 0 60000 65536"/>
              <a:gd name="T5" fmla="*/ 0 60000 65536"/>
            </a:gdLst>
            <a:ahLst/>
            <a:cxnLst>
              <a:cxn ang="T4">
                <a:pos x="T0" y="T1"/>
              </a:cxn>
              <a:cxn ang="T5">
                <a:pos x="T2" y="T3"/>
              </a:cxn>
            </a:cxnLst>
            <a:rect l="0" t="0" r="r" b="b"/>
            <a:pathLst>
              <a:path w="144696" h="133413">
                <a:moveTo>
                  <a:pt x="144696" y="133413"/>
                </a:moveTo>
                <a:lnTo>
                  <a:pt x="0" y="0"/>
                </a:lnTo>
              </a:path>
            </a:pathLst>
          </a:custGeom>
          <a:noFill/>
          <a:ln w="1524">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030" name="object 559"/>
          <p:cNvSpPr>
            <a:spLocks/>
          </p:cNvSpPr>
          <p:nvPr/>
        </p:nvSpPr>
        <p:spPr bwMode="auto">
          <a:xfrm>
            <a:off x="6858000" y="2340703"/>
            <a:ext cx="857970" cy="0"/>
          </a:xfrm>
          <a:custGeom>
            <a:avLst/>
            <a:gdLst>
              <a:gd name="T0" fmla="*/ 0 w 973157"/>
              <a:gd name="T1" fmla="*/ 946150 w 973157"/>
              <a:gd name="T2" fmla="*/ 0 60000 65536"/>
              <a:gd name="T3" fmla="*/ 0 60000 65536"/>
            </a:gdLst>
            <a:ahLst/>
            <a:cxnLst>
              <a:cxn ang="T2">
                <a:pos x="T0" y="0"/>
              </a:cxn>
              <a:cxn ang="T3">
                <a:pos x="T1" y="0"/>
              </a:cxn>
            </a:cxnLst>
            <a:rect l="0" t="0" r="r" b="b"/>
            <a:pathLst>
              <a:path w="973157">
                <a:moveTo>
                  <a:pt x="0" y="0"/>
                </a:moveTo>
                <a:lnTo>
                  <a:pt x="973157" y="0"/>
                </a:lnTo>
              </a:path>
            </a:pathLst>
          </a:custGeom>
          <a:noFill/>
          <a:ln w="1524">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031" name="object 560"/>
          <p:cNvSpPr>
            <a:spLocks/>
          </p:cNvSpPr>
          <p:nvPr/>
        </p:nvSpPr>
        <p:spPr bwMode="auto">
          <a:xfrm>
            <a:off x="6858000" y="2340703"/>
            <a:ext cx="857970" cy="198657"/>
          </a:xfrm>
          <a:custGeom>
            <a:avLst/>
            <a:gdLst>
              <a:gd name="T0" fmla="*/ 0 w 973155"/>
              <a:gd name="T1" fmla="*/ 0 h 224248"/>
              <a:gd name="T2" fmla="*/ 0 w 973155"/>
              <a:gd name="T3" fmla="*/ 219075 h 224248"/>
              <a:gd name="T4" fmla="*/ 946150 w 973155"/>
              <a:gd name="T5" fmla="*/ 219075 h 224248"/>
              <a:gd name="T6" fmla="*/ 946150 w 973155"/>
              <a:gd name="T7" fmla="*/ 0 h 224248"/>
              <a:gd name="T8" fmla="*/ 0 w 973155"/>
              <a:gd name="T9" fmla="*/ 0 h 22424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73155" h="224248">
                <a:moveTo>
                  <a:pt x="0" y="0"/>
                </a:moveTo>
                <a:lnTo>
                  <a:pt x="0" y="224248"/>
                </a:lnTo>
                <a:lnTo>
                  <a:pt x="973155" y="224248"/>
                </a:lnTo>
                <a:lnTo>
                  <a:pt x="973155" y="0"/>
                </a:lnTo>
                <a:lnTo>
                  <a:pt x="0" y="0"/>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6032" name="object 561"/>
          <p:cNvSpPr>
            <a:spLocks/>
          </p:cNvSpPr>
          <p:nvPr/>
        </p:nvSpPr>
        <p:spPr bwMode="auto">
          <a:xfrm>
            <a:off x="6859440" y="2342143"/>
            <a:ext cx="856530" cy="195778"/>
          </a:xfrm>
          <a:custGeom>
            <a:avLst/>
            <a:gdLst>
              <a:gd name="T0" fmla="*/ 0 w 970320"/>
              <a:gd name="T1" fmla="*/ 0 h 221409"/>
              <a:gd name="T2" fmla="*/ 944562 w 970320"/>
              <a:gd name="T3" fmla="*/ 0 h 221409"/>
              <a:gd name="T4" fmla="*/ 944562 w 970320"/>
              <a:gd name="T5" fmla="*/ 215900 h 221409"/>
              <a:gd name="T6" fmla="*/ 0 w 970320"/>
              <a:gd name="T7" fmla="*/ 215900 h 221409"/>
              <a:gd name="T8" fmla="*/ 0 w 970320"/>
              <a:gd name="T9" fmla="*/ 0 h 22140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70320" h="221409">
                <a:moveTo>
                  <a:pt x="0" y="0"/>
                </a:moveTo>
                <a:lnTo>
                  <a:pt x="970320" y="0"/>
                </a:lnTo>
                <a:lnTo>
                  <a:pt x="970320" y="221409"/>
                </a:lnTo>
                <a:lnTo>
                  <a:pt x="0" y="221409"/>
                </a:lnTo>
                <a:lnTo>
                  <a:pt x="0" y="0"/>
                </a:lnTo>
                <a:close/>
              </a:path>
            </a:pathLst>
          </a:custGeom>
          <a:noFill/>
          <a:ln w="709">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033" name="object 562"/>
          <p:cNvSpPr>
            <a:spLocks/>
          </p:cNvSpPr>
          <p:nvPr/>
        </p:nvSpPr>
        <p:spPr bwMode="auto">
          <a:xfrm>
            <a:off x="6870956" y="2353659"/>
            <a:ext cx="833497" cy="175625"/>
          </a:xfrm>
          <a:custGeom>
            <a:avLst/>
            <a:gdLst>
              <a:gd name="T0" fmla="*/ 0 w 944783"/>
              <a:gd name="T1" fmla="*/ 0 h 198701"/>
              <a:gd name="T2" fmla="*/ 0 w 944783"/>
              <a:gd name="T3" fmla="*/ 193675 h 198701"/>
              <a:gd name="T4" fmla="*/ 919162 w 944783"/>
              <a:gd name="T5" fmla="*/ 193675 h 198701"/>
              <a:gd name="T6" fmla="*/ 919162 w 944783"/>
              <a:gd name="T7" fmla="*/ 0 h 198701"/>
              <a:gd name="T8" fmla="*/ 0 w 944783"/>
              <a:gd name="T9" fmla="*/ 0 h 19870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44783" h="198701">
                <a:moveTo>
                  <a:pt x="0" y="0"/>
                </a:moveTo>
                <a:lnTo>
                  <a:pt x="0" y="198701"/>
                </a:lnTo>
                <a:lnTo>
                  <a:pt x="944783" y="198701"/>
                </a:lnTo>
                <a:lnTo>
                  <a:pt x="944783" y="0"/>
                </a:lnTo>
                <a:lnTo>
                  <a:pt x="0" y="0"/>
                </a:lnTo>
                <a:close/>
              </a:path>
            </a:pathLst>
          </a:cu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6034" name="object 563"/>
          <p:cNvSpPr>
            <a:spLocks/>
          </p:cNvSpPr>
          <p:nvPr/>
        </p:nvSpPr>
        <p:spPr bwMode="auto">
          <a:xfrm>
            <a:off x="6872395" y="2355098"/>
            <a:ext cx="830619" cy="172746"/>
          </a:xfrm>
          <a:custGeom>
            <a:avLst/>
            <a:gdLst>
              <a:gd name="T0" fmla="*/ 0 w 941948"/>
              <a:gd name="T1" fmla="*/ 0 h 195862"/>
              <a:gd name="T2" fmla="*/ 915988 w 941948"/>
              <a:gd name="T3" fmla="*/ 0 h 195862"/>
              <a:gd name="T4" fmla="*/ 915988 w 941948"/>
              <a:gd name="T5" fmla="*/ 190500 h 195862"/>
              <a:gd name="T6" fmla="*/ 0 w 941948"/>
              <a:gd name="T7" fmla="*/ 190500 h 195862"/>
              <a:gd name="T8" fmla="*/ 0 w 941948"/>
              <a:gd name="T9" fmla="*/ 0 h 1958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41948" h="195862">
                <a:moveTo>
                  <a:pt x="0" y="0"/>
                </a:moveTo>
                <a:lnTo>
                  <a:pt x="941948" y="0"/>
                </a:lnTo>
                <a:lnTo>
                  <a:pt x="941948" y="195862"/>
                </a:lnTo>
                <a:lnTo>
                  <a:pt x="0" y="195862"/>
                </a:lnTo>
                <a:lnTo>
                  <a:pt x="0" y="0"/>
                </a:lnTo>
                <a:close/>
              </a:path>
            </a:pathLst>
          </a:custGeom>
          <a:noFill/>
          <a:ln w="709">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035" name="object 564"/>
          <p:cNvSpPr>
            <a:spLocks/>
          </p:cNvSpPr>
          <p:nvPr/>
        </p:nvSpPr>
        <p:spPr bwMode="auto">
          <a:xfrm>
            <a:off x="6891110" y="2376692"/>
            <a:ext cx="61900" cy="64779"/>
          </a:xfrm>
          <a:custGeom>
            <a:avLst/>
            <a:gdLst>
              <a:gd name="T0" fmla="*/ 0 w 70929"/>
              <a:gd name="T1" fmla="*/ 0 h 73803"/>
              <a:gd name="T2" fmla="*/ 0 w 70929"/>
              <a:gd name="T3" fmla="*/ 71437 h 73803"/>
              <a:gd name="T4" fmla="*/ 68262 w 70929"/>
              <a:gd name="T5" fmla="*/ 71437 h 73803"/>
              <a:gd name="T6" fmla="*/ 68262 w 70929"/>
              <a:gd name="T7" fmla="*/ 0 h 73803"/>
              <a:gd name="T8" fmla="*/ 0 w 70929"/>
              <a:gd name="T9" fmla="*/ 0 h 7380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0929" h="73803">
                <a:moveTo>
                  <a:pt x="0" y="0"/>
                </a:moveTo>
                <a:lnTo>
                  <a:pt x="0" y="73803"/>
                </a:lnTo>
                <a:lnTo>
                  <a:pt x="70929" y="73803"/>
                </a:lnTo>
                <a:lnTo>
                  <a:pt x="70929" y="0"/>
                </a:lnTo>
                <a:lnTo>
                  <a:pt x="0" y="0"/>
                </a:lnTo>
                <a:close/>
              </a:path>
            </a:pathLst>
          </a:custGeom>
          <a:solidFill>
            <a:srgbClr val="5E5E5E"/>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6036" name="object 565"/>
          <p:cNvSpPr>
            <a:spLocks/>
          </p:cNvSpPr>
          <p:nvPr/>
        </p:nvSpPr>
        <p:spPr bwMode="auto">
          <a:xfrm>
            <a:off x="6892550" y="2378131"/>
            <a:ext cx="60461" cy="61901"/>
          </a:xfrm>
          <a:custGeom>
            <a:avLst/>
            <a:gdLst>
              <a:gd name="T0" fmla="*/ 0 w 68093"/>
              <a:gd name="T1" fmla="*/ 0 h 70965"/>
              <a:gd name="T2" fmla="*/ 66675 w 68093"/>
              <a:gd name="T3" fmla="*/ 0 h 70965"/>
              <a:gd name="T4" fmla="*/ 66675 w 68093"/>
              <a:gd name="T5" fmla="*/ 68263 h 70965"/>
              <a:gd name="T6" fmla="*/ 0 w 68093"/>
              <a:gd name="T7" fmla="*/ 68263 h 70965"/>
              <a:gd name="T8" fmla="*/ 0 w 68093"/>
              <a:gd name="T9" fmla="*/ 0 h 7096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8093" h="70965">
                <a:moveTo>
                  <a:pt x="0" y="0"/>
                </a:moveTo>
                <a:lnTo>
                  <a:pt x="68093" y="0"/>
                </a:lnTo>
                <a:lnTo>
                  <a:pt x="68093" y="70965"/>
                </a:lnTo>
                <a:lnTo>
                  <a:pt x="0" y="70965"/>
                </a:lnTo>
                <a:lnTo>
                  <a:pt x="0" y="0"/>
                </a:lnTo>
                <a:close/>
              </a:path>
            </a:pathLst>
          </a:custGeom>
          <a:noFill/>
          <a:ln w="709">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037" name="object 566"/>
          <p:cNvSpPr>
            <a:spLocks/>
          </p:cNvSpPr>
          <p:nvPr/>
        </p:nvSpPr>
        <p:spPr bwMode="auto">
          <a:xfrm>
            <a:off x="6891111" y="2491856"/>
            <a:ext cx="37428" cy="0"/>
          </a:xfrm>
          <a:custGeom>
            <a:avLst/>
            <a:gdLst>
              <a:gd name="T0" fmla="*/ 0 w 42557"/>
              <a:gd name="T1" fmla="*/ 41275 w 42557"/>
              <a:gd name="T2" fmla="*/ 0 60000 65536"/>
              <a:gd name="T3" fmla="*/ 0 60000 65536"/>
            </a:gdLst>
            <a:ahLst/>
            <a:cxnLst>
              <a:cxn ang="T2">
                <a:pos x="T0" y="0"/>
              </a:cxn>
              <a:cxn ang="T3">
                <a:pos x="T1" y="0"/>
              </a:cxn>
            </a:cxnLst>
            <a:rect l="0" t="0" r="r" b="b"/>
            <a:pathLst>
              <a:path w="42557">
                <a:moveTo>
                  <a:pt x="0" y="0"/>
                </a:moveTo>
                <a:lnTo>
                  <a:pt x="42557" y="0"/>
                </a:lnTo>
              </a:path>
            </a:pathLst>
          </a:custGeom>
          <a:noFill/>
          <a:ln w="23979">
            <a:solidFill>
              <a:srgbClr val="008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038" name="object 567"/>
          <p:cNvSpPr>
            <a:spLocks/>
          </p:cNvSpPr>
          <p:nvPr/>
        </p:nvSpPr>
        <p:spPr bwMode="auto">
          <a:xfrm>
            <a:off x="6892549" y="2483218"/>
            <a:ext cx="34549" cy="17275"/>
          </a:xfrm>
          <a:custGeom>
            <a:avLst/>
            <a:gdLst>
              <a:gd name="T0" fmla="*/ 0 w 39721"/>
              <a:gd name="T1" fmla="*/ 0 h 19870"/>
              <a:gd name="T2" fmla="*/ 38100 w 39721"/>
              <a:gd name="T3" fmla="*/ 0 h 19870"/>
              <a:gd name="T4" fmla="*/ 38100 w 39721"/>
              <a:gd name="T5" fmla="*/ 19050 h 19870"/>
              <a:gd name="T6" fmla="*/ 0 w 39721"/>
              <a:gd name="T7" fmla="*/ 19050 h 19870"/>
              <a:gd name="T8" fmla="*/ 0 w 39721"/>
              <a:gd name="T9" fmla="*/ 0 h 1987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9721" h="19870">
                <a:moveTo>
                  <a:pt x="0" y="0"/>
                </a:moveTo>
                <a:lnTo>
                  <a:pt x="39721" y="0"/>
                </a:lnTo>
                <a:lnTo>
                  <a:pt x="39721" y="19870"/>
                </a:lnTo>
                <a:lnTo>
                  <a:pt x="0" y="19870"/>
                </a:lnTo>
                <a:lnTo>
                  <a:pt x="0" y="0"/>
                </a:lnTo>
                <a:close/>
              </a:path>
            </a:pathLst>
          </a:custGeom>
          <a:noFill/>
          <a:ln w="709">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039" name="object 568"/>
          <p:cNvSpPr>
            <a:spLocks/>
          </p:cNvSpPr>
          <p:nvPr/>
        </p:nvSpPr>
        <p:spPr bwMode="auto">
          <a:xfrm>
            <a:off x="7158866" y="2368054"/>
            <a:ext cx="515358" cy="143955"/>
          </a:xfrm>
          <a:custGeom>
            <a:avLst/>
            <a:gdLst>
              <a:gd name="T0" fmla="*/ 0 w 584460"/>
              <a:gd name="T1" fmla="*/ 0 h 161800"/>
              <a:gd name="T2" fmla="*/ 0 w 584460"/>
              <a:gd name="T3" fmla="*/ 158750 h 161800"/>
              <a:gd name="T4" fmla="*/ 568325 w 584460"/>
              <a:gd name="T5" fmla="*/ 158750 h 161800"/>
              <a:gd name="T6" fmla="*/ 568325 w 584460"/>
              <a:gd name="T7" fmla="*/ 0 h 161800"/>
              <a:gd name="T8" fmla="*/ 0 w 584460"/>
              <a:gd name="T9" fmla="*/ 0 h 1618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84460" h="161800">
                <a:moveTo>
                  <a:pt x="0" y="0"/>
                </a:moveTo>
                <a:lnTo>
                  <a:pt x="0" y="161800"/>
                </a:lnTo>
                <a:lnTo>
                  <a:pt x="584460" y="161800"/>
                </a:lnTo>
                <a:lnTo>
                  <a:pt x="584460" y="0"/>
                </a:lnTo>
                <a:lnTo>
                  <a:pt x="0" y="0"/>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6040" name="object 569"/>
          <p:cNvSpPr>
            <a:spLocks/>
          </p:cNvSpPr>
          <p:nvPr/>
        </p:nvSpPr>
        <p:spPr bwMode="auto">
          <a:xfrm>
            <a:off x="7160305" y="2369494"/>
            <a:ext cx="512479" cy="141076"/>
          </a:xfrm>
          <a:custGeom>
            <a:avLst/>
            <a:gdLst>
              <a:gd name="T0" fmla="*/ 0 w 581624"/>
              <a:gd name="T1" fmla="*/ 0 h 158961"/>
              <a:gd name="T2" fmla="*/ 565150 w 581624"/>
              <a:gd name="T3" fmla="*/ 0 h 158961"/>
              <a:gd name="T4" fmla="*/ 565150 w 581624"/>
              <a:gd name="T5" fmla="*/ 155575 h 158961"/>
              <a:gd name="T6" fmla="*/ 0 w 581624"/>
              <a:gd name="T7" fmla="*/ 155575 h 158961"/>
              <a:gd name="T8" fmla="*/ 0 w 581624"/>
              <a:gd name="T9" fmla="*/ 0 h 15896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81624" h="158961">
                <a:moveTo>
                  <a:pt x="0" y="0"/>
                </a:moveTo>
                <a:lnTo>
                  <a:pt x="581624" y="0"/>
                </a:lnTo>
                <a:lnTo>
                  <a:pt x="581624" y="158961"/>
                </a:lnTo>
                <a:lnTo>
                  <a:pt x="0" y="158961"/>
                </a:lnTo>
                <a:lnTo>
                  <a:pt x="0" y="0"/>
                </a:lnTo>
                <a:close/>
              </a:path>
            </a:pathLst>
          </a:custGeom>
          <a:noFill/>
          <a:ln w="709">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041" name="object 570"/>
          <p:cNvSpPr>
            <a:spLocks/>
          </p:cNvSpPr>
          <p:nvPr/>
        </p:nvSpPr>
        <p:spPr bwMode="auto">
          <a:xfrm>
            <a:off x="7478445" y="2474581"/>
            <a:ext cx="182822" cy="0"/>
          </a:xfrm>
          <a:custGeom>
            <a:avLst/>
            <a:gdLst>
              <a:gd name="T0" fmla="*/ 0 w 207114"/>
              <a:gd name="T1" fmla="*/ 201612 w 207114"/>
              <a:gd name="T2" fmla="*/ 0 60000 65536"/>
              <a:gd name="T3" fmla="*/ 0 60000 65536"/>
            </a:gdLst>
            <a:ahLst/>
            <a:cxnLst>
              <a:cxn ang="T2">
                <a:pos x="T0" y="0"/>
              </a:cxn>
              <a:cxn ang="T3">
                <a:pos x="T1" y="0"/>
              </a:cxn>
            </a:cxnLst>
            <a:rect l="0" t="0" r="r" b="b"/>
            <a:pathLst>
              <a:path w="207114">
                <a:moveTo>
                  <a:pt x="0" y="0"/>
                </a:moveTo>
                <a:lnTo>
                  <a:pt x="207114" y="0"/>
                </a:lnTo>
              </a:path>
            </a:pathLst>
          </a:custGeom>
          <a:noFill/>
          <a:ln w="21140">
            <a:solidFill>
              <a:srgbClr val="80808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042" name="object 571"/>
          <p:cNvSpPr>
            <a:spLocks/>
          </p:cNvSpPr>
          <p:nvPr/>
        </p:nvSpPr>
        <p:spPr bwMode="auto">
          <a:xfrm>
            <a:off x="7551862" y="2465944"/>
            <a:ext cx="84934" cy="17275"/>
          </a:xfrm>
          <a:custGeom>
            <a:avLst/>
            <a:gdLst>
              <a:gd name="T0" fmla="*/ 0 w 96469"/>
              <a:gd name="T1" fmla="*/ 0 h 19875"/>
              <a:gd name="T2" fmla="*/ 93663 w 96469"/>
              <a:gd name="T3" fmla="*/ 19050 h 19875"/>
              <a:gd name="T4" fmla="*/ 93663 w 96469"/>
              <a:gd name="T5" fmla="*/ 0 h 19875"/>
              <a:gd name="T6" fmla="*/ 0 w 96469"/>
              <a:gd name="T7" fmla="*/ 0 h 1987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6469" h="19875">
                <a:moveTo>
                  <a:pt x="0" y="0"/>
                </a:moveTo>
                <a:lnTo>
                  <a:pt x="96469" y="19875"/>
                </a:lnTo>
                <a:lnTo>
                  <a:pt x="96469" y="0"/>
                </a:lnTo>
                <a:lnTo>
                  <a:pt x="0" y="0"/>
                </a:lnTo>
                <a:close/>
              </a:path>
            </a:pathLst>
          </a:custGeom>
          <a:solidFill>
            <a:srgbClr val="5E5E5E"/>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6043" name="object 572"/>
          <p:cNvSpPr>
            <a:spLocks/>
          </p:cNvSpPr>
          <p:nvPr/>
        </p:nvSpPr>
        <p:spPr bwMode="auto">
          <a:xfrm>
            <a:off x="7639674" y="2474581"/>
            <a:ext cx="21593" cy="0"/>
          </a:xfrm>
          <a:custGeom>
            <a:avLst/>
            <a:gdLst>
              <a:gd name="T0" fmla="*/ 0 w 25534"/>
              <a:gd name="T1" fmla="*/ 23812 w 25534"/>
              <a:gd name="T2" fmla="*/ 0 60000 65536"/>
              <a:gd name="T3" fmla="*/ 0 60000 65536"/>
            </a:gdLst>
            <a:ahLst/>
            <a:cxnLst>
              <a:cxn ang="T2">
                <a:pos x="T0" y="0"/>
              </a:cxn>
              <a:cxn ang="T3">
                <a:pos x="T1" y="0"/>
              </a:cxn>
            </a:cxnLst>
            <a:rect l="0" t="0" r="r" b="b"/>
            <a:pathLst>
              <a:path w="25534">
                <a:moveTo>
                  <a:pt x="0" y="0"/>
                </a:moveTo>
                <a:lnTo>
                  <a:pt x="25534" y="0"/>
                </a:lnTo>
              </a:path>
            </a:pathLst>
          </a:custGeom>
          <a:noFill/>
          <a:ln w="21140">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044" name="object 573"/>
          <p:cNvSpPr>
            <a:spLocks/>
          </p:cNvSpPr>
          <p:nvPr/>
        </p:nvSpPr>
        <p:spPr bwMode="auto">
          <a:xfrm>
            <a:off x="7648312" y="2381010"/>
            <a:ext cx="12955" cy="77736"/>
          </a:xfrm>
          <a:custGeom>
            <a:avLst/>
            <a:gdLst>
              <a:gd name="T0" fmla="*/ 14287 w 14185"/>
              <a:gd name="T1" fmla="*/ 0 h 87998"/>
              <a:gd name="T2" fmla="*/ 0 w 14185"/>
              <a:gd name="T3" fmla="*/ 8289 h 87998"/>
              <a:gd name="T4" fmla="*/ 0 w 14185"/>
              <a:gd name="T5" fmla="*/ 74652 h 87998"/>
              <a:gd name="T6" fmla="*/ 14287 w 14185"/>
              <a:gd name="T7" fmla="*/ 85725 h 87998"/>
              <a:gd name="T8" fmla="*/ 14287 w 14185"/>
              <a:gd name="T9" fmla="*/ 0 h 8799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185" h="87998">
                <a:moveTo>
                  <a:pt x="14185" y="0"/>
                </a:moveTo>
                <a:lnTo>
                  <a:pt x="0" y="8509"/>
                </a:lnTo>
                <a:lnTo>
                  <a:pt x="0" y="76631"/>
                </a:lnTo>
                <a:lnTo>
                  <a:pt x="14185" y="87998"/>
                </a:lnTo>
                <a:lnTo>
                  <a:pt x="14185" y="0"/>
                </a:lnTo>
                <a:close/>
              </a:path>
            </a:pathLst>
          </a:cu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6045" name="object 574"/>
          <p:cNvSpPr>
            <a:spLocks/>
          </p:cNvSpPr>
          <p:nvPr/>
        </p:nvSpPr>
        <p:spPr bwMode="auto">
          <a:xfrm>
            <a:off x="7173261" y="2381010"/>
            <a:ext cx="10076" cy="77736"/>
          </a:xfrm>
          <a:custGeom>
            <a:avLst/>
            <a:gdLst>
              <a:gd name="T0" fmla="*/ 0 w 11341"/>
              <a:gd name="T1" fmla="*/ 0 h 87998"/>
              <a:gd name="T2" fmla="*/ 0 w 11341"/>
              <a:gd name="T3" fmla="*/ 85725 h 87998"/>
              <a:gd name="T4" fmla="*/ 11112 w 11341"/>
              <a:gd name="T5" fmla="*/ 74652 h 87998"/>
              <a:gd name="T6" fmla="*/ 11112 w 11341"/>
              <a:gd name="T7" fmla="*/ 8289 h 87998"/>
              <a:gd name="T8" fmla="*/ 0 w 11341"/>
              <a:gd name="T9" fmla="*/ 0 h 8799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341" h="87998">
                <a:moveTo>
                  <a:pt x="0" y="0"/>
                </a:moveTo>
                <a:lnTo>
                  <a:pt x="0" y="87998"/>
                </a:lnTo>
                <a:lnTo>
                  <a:pt x="11341" y="76631"/>
                </a:lnTo>
                <a:lnTo>
                  <a:pt x="11341" y="8509"/>
                </a:lnTo>
                <a:lnTo>
                  <a:pt x="0" y="0"/>
                </a:lnTo>
                <a:close/>
              </a:path>
            </a:pathLst>
          </a:cu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6046" name="object 575"/>
          <p:cNvSpPr>
            <a:spLocks/>
          </p:cNvSpPr>
          <p:nvPr/>
        </p:nvSpPr>
        <p:spPr bwMode="auto">
          <a:xfrm>
            <a:off x="7181898" y="2388209"/>
            <a:ext cx="466413" cy="60461"/>
          </a:xfrm>
          <a:custGeom>
            <a:avLst/>
            <a:gdLst>
              <a:gd name="T0" fmla="*/ 0 w 530555"/>
              <a:gd name="T1" fmla="*/ 0 h 68122"/>
              <a:gd name="T2" fmla="*/ 0 w 530555"/>
              <a:gd name="T3" fmla="*/ 66675 h 68122"/>
              <a:gd name="T4" fmla="*/ 514350 w 530555"/>
              <a:gd name="T5" fmla="*/ 66675 h 68122"/>
              <a:gd name="T6" fmla="*/ 514350 w 530555"/>
              <a:gd name="T7" fmla="*/ 0 h 68122"/>
              <a:gd name="T8" fmla="*/ 0 w 530555"/>
              <a:gd name="T9" fmla="*/ 0 h 6812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30555" h="68122">
                <a:moveTo>
                  <a:pt x="0" y="0"/>
                </a:moveTo>
                <a:lnTo>
                  <a:pt x="0" y="68122"/>
                </a:lnTo>
                <a:lnTo>
                  <a:pt x="530555" y="68122"/>
                </a:lnTo>
                <a:lnTo>
                  <a:pt x="530555" y="0"/>
                </a:lnTo>
                <a:lnTo>
                  <a:pt x="0" y="0"/>
                </a:lnTo>
                <a:close/>
              </a:path>
            </a:pathLst>
          </a:custGeom>
          <a:solidFill>
            <a:srgbClr val="3F3F3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6047" name="object 576"/>
          <p:cNvSpPr>
            <a:spLocks/>
          </p:cNvSpPr>
          <p:nvPr/>
        </p:nvSpPr>
        <p:spPr bwMode="auto">
          <a:xfrm>
            <a:off x="7383435" y="2484657"/>
            <a:ext cx="47505" cy="0"/>
          </a:xfrm>
          <a:custGeom>
            <a:avLst/>
            <a:gdLst>
              <a:gd name="T0" fmla="*/ 0 w 53906"/>
              <a:gd name="T1" fmla="*/ 52387 w 53906"/>
              <a:gd name="T2" fmla="*/ 0 60000 65536"/>
              <a:gd name="T3" fmla="*/ 0 60000 65536"/>
            </a:gdLst>
            <a:ahLst/>
            <a:cxnLst>
              <a:cxn ang="T2">
                <a:pos x="T0" y="0"/>
              </a:cxn>
              <a:cxn ang="T3">
                <a:pos x="T1" y="0"/>
              </a:cxn>
            </a:cxnLst>
            <a:rect l="0" t="0" r="r" b="b"/>
            <a:pathLst>
              <a:path w="53906">
                <a:moveTo>
                  <a:pt x="0" y="0"/>
                </a:moveTo>
                <a:lnTo>
                  <a:pt x="53906" y="0"/>
                </a:lnTo>
              </a:path>
            </a:pathLst>
          </a:custGeom>
          <a:noFill/>
          <a:ln w="49526">
            <a:solidFill>
              <a:srgbClr val="5E5E5E"/>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048" name="object 577"/>
          <p:cNvSpPr>
            <a:spLocks/>
          </p:cNvSpPr>
          <p:nvPr/>
        </p:nvSpPr>
        <p:spPr bwMode="auto">
          <a:xfrm>
            <a:off x="7384875" y="2464504"/>
            <a:ext cx="44626" cy="40307"/>
          </a:xfrm>
          <a:custGeom>
            <a:avLst/>
            <a:gdLst>
              <a:gd name="T0" fmla="*/ 0 w 51069"/>
              <a:gd name="T1" fmla="*/ 0 h 45417"/>
              <a:gd name="T2" fmla="*/ 49213 w 51069"/>
              <a:gd name="T3" fmla="*/ 0 h 45417"/>
              <a:gd name="T4" fmla="*/ 49213 w 51069"/>
              <a:gd name="T5" fmla="*/ 44450 h 45417"/>
              <a:gd name="T6" fmla="*/ 0 w 51069"/>
              <a:gd name="T7" fmla="*/ 44450 h 45417"/>
              <a:gd name="T8" fmla="*/ 0 w 51069"/>
              <a:gd name="T9" fmla="*/ 0 h 454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1069" h="45417">
                <a:moveTo>
                  <a:pt x="0" y="0"/>
                </a:moveTo>
                <a:lnTo>
                  <a:pt x="51069" y="0"/>
                </a:lnTo>
                <a:lnTo>
                  <a:pt x="51069" y="45417"/>
                </a:lnTo>
                <a:lnTo>
                  <a:pt x="0" y="45417"/>
                </a:lnTo>
                <a:lnTo>
                  <a:pt x="0" y="0"/>
                </a:lnTo>
                <a:close/>
              </a:path>
            </a:pathLst>
          </a:custGeom>
          <a:noFill/>
          <a:ln w="709">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049" name="object 578"/>
          <p:cNvSpPr>
            <a:spLocks/>
          </p:cNvSpPr>
          <p:nvPr/>
        </p:nvSpPr>
        <p:spPr bwMode="auto">
          <a:xfrm>
            <a:off x="7239481" y="2499053"/>
            <a:ext cx="14395" cy="0"/>
          </a:xfrm>
          <a:custGeom>
            <a:avLst/>
            <a:gdLst>
              <a:gd name="T0" fmla="*/ 0 w 17022"/>
              <a:gd name="T1" fmla="*/ 15875 w 17022"/>
              <a:gd name="T2" fmla="*/ 0 60000 65536"/>
              <a:gd name="T3" fmla="*/ 0 60000 65536"/>
            </a:gdLst>
            <a:ahLst/>
            <a:cxnLst>
              <a:cxn ang="T2">
                <a:pos x="T0" y="0"/>
              </a:cxn>
              <a:cxn ang="T3">
                <a:pos x="T1" y="0"/>
              </a:cxn>
            </a:cxnLst>
            <a:rect l="0" t="0" r="r" b="b"/>
            <a:pathLst>
              <a:path w="17022">
                <a:moveTo>
                  <a:pt x="0" y="0"/>
                </a:moveTo>
                <a:lnTo>
                  <a:pt x="17022" y="0"/>
                </a:lnTo>
              </a:path>
            </a:pathLst>
          </a:custGeom>
          <a:noFill/>
          <a:ln w="18301">
            <a:solidFill>
              <a:srgbClr val="8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050" name="object 579"/>
          <p:cNvSpPr>
            <a:spLocks/>
          </p:cNvSpPr>
          <p:nvPr/>
        </p:nvSpPr>
        <p:spPr bwMode="auto">
          <a:xfrm>
            <a:off x="7274030" y="2499053"/>
            <a:ext cx="12955" cy="0"/>
          </a:xfrm>
          <a:custGeom>
            <a:avLst/>
            <a:gdLst>
              <a:gd name="T0" fmla="*/ 0 w 14185"/>
              <a:gd name="T1" fmla="*/ 14287 w 14185"/>
              <a:gd name="T2" fmla="*/ 0 60000 65536"/>
              <a:gd name="T3" fmla="*/ 0 60000 65536"/>
            </a:gdLst>
            <a:ahLst/>
            <a:cxnLst>
              <a:cxn ang="T2">
                <a:pos x="T0" y="0"/>
              </a:cxn>
              <a:cxn ang="T3">
                <a:pos x="T1" y="0"/>
              </a:cxn>
            </a:cxnLst>
            <a:rect l="0" t="0" r="r" b="b"/>
            <a:pathLst>
              <a:path w="14185">
                <a:moveTo>
                  <a:pt x="0" y="0"/>
                </a:moveTo>
                <a:lnTo>
                  <a:pt x="14185" y="0"/>
                </a:lnTo>
              </a:path>
            </a:pathLst>
          </a:custGeom>
          <a:noFill/>
          <a:ln w="18301">
            <a:solidFill>
              <a:srgbClr val="FF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051" name="object 580"/>
          <p:cNvSpPr>
            <a:spLocks/>
          </p:cNvSpPr>
          <p:nvPr/>
        </p:nvSpPr>
        <p:spPr bwMode="auto">
          <a:xfrm>
            <a:off x="7171821" y="2499053"/>
            <a:ext cx="7198" cy="0"/>
          </a:xfrm>
          <a:custGeom>
            <a:avLst/>
            <a:gdLst>
              <a:gd name="T0" fmla="*/ 0 w 8511"/>
              <a:gd name="T1" fmla="*/ 7938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052" name="object 581"/>
          <p:cNvSpPr>
            <a:spLocks/>
          </p:cNvSpPr>
          <p:nvPr/>
        </p:nvSpPr>
        <p:spPr bwMode="auto">
          <a:xfrm>
            <a:off x="7181899" y="2499053"/>
            <a:ext cx="4318" cy="0"/>
          </a:xfrm>
          <a:custGeom>
            <a:avLst/>
            <a:gdLst>
              <a:gd name="T0" fmla="*/ 0 w 5674"/>
              <a:gd name="T1" fmla="*/ 4762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053" name="object 582"/>
          <p:cNvSpPr>
            <a:spLocks/>
          </p:cNvSpPr>
          <p:nvPr/>
        </p:nvSpPr>
        <p:spPr bwMode="auto">
          <a:xfrm>
            <a:off x="7189096" y="2499053"/>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054" name="object 583"/>
          <p:cNvSpPr>
            <a:spLocks/>
          </p:cNvSpPr>
          <p:nvPr/>
        </p:nvSpPr>
        <p:spPr bwMode="auto">
          <a:xfrm>
            <a:off x="7199173" y="2499053"/>
            <a:ext cx="4318" cy="0"/>
          </a:xfrm>
          <a:custGeom>
            <a:avLst/>
            <a:gdLst>
              <a:gd name="T0" fmla="*/ 0 w 5674"/>
              <a:gd name="T1" fmla="*/ 4762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055" name="object 584"/>
          <p:cNvSpPr>
            <a:spLocks/>
          </p:cNvSpPr>
          <p:nvPr/>
        </p:nvSpPr>
        <p:spPr bwMode="auto">
          <a:xfrm>
            <a:off x="7206371" y="2499053"/>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056" name="object 585"/>
          <p:cNvSpPr>
            <a:spLocks/>
          </p:cNvSpPr>
          <p:nvPr/>
        </p:nvSpPr>
        <p:spPr bwMode="auto">
          <a:xfrm>
            <a:off x="7213569" y="2499053"/>
            <a:ext cx="7197" cy="0"/>
          </a:xfrm>
          <a:custGeom>
            <a:avLst/>
            <a:gdLst>
              <a:gd name="T0" fmla="*/ 0 w 8511"/>
              <a:gd name="T1" fmla="*/ 7937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057" name="object 586"/>
          <p:cNvSpPr>
            <a:spLocks/>
          </p:cNvSpPr>
          <p:nvPr/>
        </p:nvSpPr>
        <p:spPr bwMode="auto">
          <a:xfrm>
            <a:off x="7324414" y="2499053"/>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058" name="object 587"/>
          <p:cNvSpPr>
            <a:spLocks/>
          </p:cNvSpPr>
          <p:nvPr/>
        </p:nvSpPr>
        <p:spPr bwMode="auto">
          <a:xfrm>
            <a:off x="7334490" y="2499053"/>
            <a:ext cx="4318" cy="0"/>
          </a:xfrm>
          <a:custGeom>
            <a:avLst/>
            <a:gdLst>
              <a:gd name="T0" fmla="*/ 0 w 5674"/>
              <a:gd name="T1" fmla="*/ 4762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059" name="object 588"/>
          <p:cNvSpPr>
            <a:spLocks/>
          </p:cNvSpPr>
          <p:nvPr/>
        </p:nvSpPr>
        <p:spPr bwMode="auto">
          <a:xfrm>
            <a:off x="7341688" y="2499053"/>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060" name="object 589"/>
          <p:cNvSpPr>
            <a:spLocks/>
          </p:cNvSpPr>
          <p:nvPr/>
        </p:nvSpPr>
        <p:spPr bwMode="auto">
          <a:xfrm>
            <a:off x="7348886" y="2499053"/>
            <a:ext cx="7197" cy="0"/>
          </a:xfrm>
          <a:custGeom>
            <a:avLst/>
            <a:gdLst>
              <a:gd name="T0" fmla="*/ 0 w 8511"/>
              <a:gd name="T1" fmla="*/ 7937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061" name="object 590"/>
          <p:cNvSpPr>
            <a:spLocks/>
          </p:cNvSpPr>
          <p:nvPr/>
        </p:nvSpPr>
        <p:spPr bwMode="auto">
          <a:xfrm>
            <a:off x="7358963" y="2499053"/>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062" name="object 591"/>
          <p:cNvSpPr>
            <a:spLocks/>
          </p:cNvSpPr>
          <p:nvPr/>
        </p:nvSpPr>
        <p:spPr bwMode="auto">
          <a:xfrm>
            <a:off x="7366160" y="2499053"/>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063" name="object 592"/>
          <p:cNvSpPr>
            <a:spLocks/>
          </p:cNvSpPr>
          <p:nvPr/>
        </p:nvSpPr>
        <p:spPr bwMode="auto">
          <a:xfrm>
            <a:off x="7373358" y="2499053"/>
            <a:ext cx="8637" cy="0"/>
          </a:xfrm>
          <a:custGeom>
            <a:avLst/>
            <a:gdLst>
              <a:gd name="T0" fmla="*/ 0 w 8511"/>
              <a:gd name="T1" fmla="*/ 9525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064" name="object 593"/>
          <p:cNvSpPr>
            <a:spLocks/>
          </p:cNvSpPr>
          <p:nvPr/>
        </p:nvSpPr>
        <p:spPr bwMode="auto">
          <a:xfrm>
            <a:off x="7433819" y="2499053"/>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065" name="object 594"/>
          <p:cNvSpPr>
            <a:spLocks/>
          </p:cNvSpPr>
          <p:nvPr/>
        </p:nvSpPr>
        <p:spPr bwMode="auto">
          <a:xfrm>
            <a:off x="7441017" y="2499053"/>
            <a:ext cx="7197" cy="0"/>
          </a:xfrm>
          <a:custGeom>
            <a:avLst/>
            <a:gdLst>
              <a:gd name="T0" fmla="*/ 0 w 8511"/>
              <a:gd name="T1" fmla="*/ 7937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066" name="object 595"/>
          <p:cNvSpPr>
            <a:spLocks/>
          </p:cNvSpPr>
          <p:nvPr/>
        </p:nvSpPr>
        <p:spPr bwMode="auto">
          <a:xfrm>
            <a:off x="7451093" y="2499053"/>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067" name="object 596"/>
          <p:cNvSpPr>
            <a:spLocks/>
          </p:cNvSpPr>
          <p:nvPr/>
        </p:nvSpPr>
        <p:spPr bwMode="auto">
          <a:xfrm>
            <a:off x="7458291" y="2499053"/>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068" name="object 597"/>
          <p:cNvSpPr>
            <a:spLocks/>
          </p:cNvSpPr>
          <p:nvPr/>
        </p:nvSpPr>
        <p:spPr bwMode="auto">
          <a:xfrm>
            <a:off x="7468368" y="2499053"/>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069" name="object 598"/>
          <p:cNvSpPr>
            <a:spLocks/>
          </p:cNvSpPr>
          <p:nvPr/>
        </p:nvSpPr>
        <p:spPr bwMode="auto">
          <a:xfrm>
            <a:off x="7477006" y="2499053"/>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070" name="object 599"/>
          <p:cNvSpPr>
            <a:spLocks/>
          </p:cNvSpPr>
          <p:nvPr/>
        </p:nvSpPr>
        <p:spPr bwMode="auto">
          <a:xfrm>
            <a:off x="7484204" y="2499053"/>
            <a:ext cx="7197" cy="0"/>
          </a:xfrm>
          <a:custGeom>
            <a:avLst/>
            <a:gdLst>
              <a:gd name="T0" fmla="*/ 0 w 8511"/>
              <a:gd name="T1" fmla="*/ 7937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071" name="object 600"/>
          <p:cNvSpPr>
            <a:spLocks/>
          </p:cNvSpPr>
          <p:nvPr/>
        </p:nvSpPr>
        <p:spPr bwMode="auto">
          <a:xfrm>
            <a:off x="7494280" y="2499053"/>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072" name="object 601"/>
          <p:cNvSpPr>
            <a:spLocks/>
          </p:cNvSpPr>
          <p:nvPr/>
        </p:nvSpPr>
        <p:spPr bwMode="auto">
          <a:xfrm>
            <a:off x="7501478" y="2499053"/>
            <a:ext cx="4318" cy="0"/>
          </a:xfrm>
          <a:custGeom>
            <a:avLst/>
            <a:gdLst>
              <a:gd name="T0" fmla="*/ 0 w 5674"/>
              <a:gd name="T1" fmla="*/ 4762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073" name="object 602"/>
          <p:cNvSpPr>
            <a:spLocks/>
          </p:cNvSpPr>
          <p:nvPr/>
        </p:nvSpPr>
        <p:spPr bwMode="auto">
          <a:xfrm>
            <a:off x="7511555" y="2499053"/>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074" name="object 603"/>
          <p:cNvSpPr>
            <a:spLocks/>
          </p:cNvSpPr>
          <p:nvPr/>
        </p:nvSpPr>
        <p:spPr bwMode="auto">
          <a:xfrm>
            <a:off x="7518752" y="2499053"/>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075" name="object 604"/>
          <p:cNvSpPr>
            <a:spLocks/>
          </p:cNvSpPr>
          <p:nvPr/>
        </p:nvSpPr>
        <p:spPr bwMode="auto">
          <a:xfrm>
            <a:off x="7525950" y="2499053"/>
            <a:ext cx="8637" cy="0"/>
          </a:xfrm>
          <a:custGeom>
            <a:avLst/>
            <a:gdLst>
              <a:gd name="T0" fmla="*/ 0 w 8511"/>
              <a:gd name="T1" fmla="*/ 9525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076" name="object 605"/>
          <p:cNvSpPr>
            <a:spLocks/>
          </p:cNvSpPr>
          <p:nvPr/>
        </p:nvSpPr>
        <p:spPr bwMode="auto">
          <a:xfrm>
            <a:off x="7536027" y="2499053"/>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077" name="object 606"/>
          <p:cNvSpPr>
            <a:spLocks/>
          </p:cNvSpPr>
          <p:nvPr/>
        </p:nvSpPr>
        <p:spPr bwMode="auto">
          <a:xfrm>
            <a:off x="7543224" y="2499053"/>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078" name="object 607"/>
          <p:cNvSpPr>
            <a:spLocks/>
          </p:cNvSpPr>
          <p:nvPr/>
        </p:nvSpPr>
        <p:spPr bwMode="auto">
          <a:xfrm>
            <a:off x="7551862" y="2499053"/>
            <a:ext cx="7198" cy="0"/>
          </a:xfrm>
          <a:custGeom>
            <a:avLst/>
            <a:gdLst>
              <a:gd name="T0" fmla="*/ 0 w 8511"/>
              <a:gd name="T1" fmla="*/ 7938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079" name="object 608"/>
          <p:cNvSpPr>
            <a:spLocks/>
          </p:cNvSpPr>
          <p:nvPr/>
        </p:nvSpPr>
        <p:spPr bwMode="auto">
          <a:xfrm>
            <a:off x="7561939" y="2499053"/>
            <a:ext cx="4318" cy="0"/>
          </a:xfrm>
          <a:custGeom>
            <a:avLst/>
            <a:gdLst>
              <a:gd name="T0" fmla="*/ 0 w 5674"/>
              <a:gd name="T1" fmla="*/ 4762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080" name="object 609"/>
          <p:cNvSpPr>
            <a:spLocks/>
          </p:cNvSpPr>
          <p:nvPr/>
        </p:nvSpPr>
        <p:spPr bwMode="auto">
          <a:xfrm>
            <a:off x="7569137" y="2499053"/>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081" name="object 610"/>
          <p:cNvSpPr>
            <a:spLocks/>
          </p:cNvSpPr>
          <p:nvPr/>
        </p:nvSpPr>
        <p:spPr bwMode="auto">
          <a:xfrm>
            <a:off x="7579213" y="2499053"/>
            <a:ext cx="4318" cy="0"/>
          </a:xfrm>
          <a:custGeom>
            <a:avLst/>
            <a:gdLst>
              <a:gd name="T0" fmla="*/ 0 w 5674"/>
              <a:gd name="T1" fmla="*/ 4762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082" name="object 611"/>
          <p:cNvSpPr>
            <a:spLocks/>
          </p:cNvSpPr>
          <p:nvPr/>
        </p:nvSpPr>
        <p:spPr bwMode="auto">
          <a:xfrm>
            <a:off x="7586411" y="2499053"/>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083" name="object 612"/>
          <p:cNvSpPr>
            <a:spLocks/>
          </p:cNvSpPr>
          <p:nvPr/>
        </p:nvSpPr>
        <p:spPr bwMode="auto">
          <a:xfrm>
            <a:off x="7593609" y="2499053"/>
            <a:ext cx="7197" cy="0"/>
          </a:xfrm>
          <a:custGeom>
            <a:avLst/>
            <a:gdLst>
              <a:gd name="T0" fmla="*/ 0 w 8511"/>
              <a:gd name="T1" fmla="*/ 7937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084" name="object 613"/>
          <p:cNvSpPr>
            <a:spLocks/>
          </p:cNvSpPr>
          <p:nvPr/>
        </p:nvSpPr>
        <p:spPr bwMode="auto">
          <a:xfrm>
            <a:off x="7603685" y="2499053"/>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085" name="object 614"/>
          <p:cNvSpPr>
            <a:spLocks/>
          </p:cNvSpPr>
          <p:nvPr/>
        </p:nvSpPr>
        <p:spPr bwMode="auto">
          <a:xfrm>
            <a:off x="7610883" y="2499053"/>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086" name="object 615"/>
          <p:cNvSpPr>
            <a:spLocks/>
          </p:cNvSpPr>
          <p:nvPr/>
        </p:nvSpPr>
        <p:spPr bwMode="auto">
          <a:xfrm>
            <a:off x="7619521" y="2499053"/>
            <a:ext cx="7197" cy="0"/>
          </a:xfrm>
          <a:custGeom>
            <a:avLst/>
            <a:gdLst>
              <a:gd name="T0" fmla="*/ 0 w 8511"/>
              <a:gd name="T1" fmla="*/ 7937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087" name="object 616"/>
          <p:cNvSpPr>
            <a:spLocks/>
          </p:cNvSpPr>
          <p:nvPr/>
        </p:nvSpPr>
        <p:spPr bwMode="auto">
          <a:xfrm>
            <a:off x="7629597" y="2499053"/>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088" name="object 617"/>
          <p:cNvSpPr>
            <a:spLocks/>
          </p:cNvSpPr>
          <p:nvPr/>
        </p:nvSpPr>
        <p:spPr bwMode="auto">
          <a:xfrm>
            <a:off x="7639674" y="2499053"/>
            <a:ext cx="4318" cy="0"/>
          </a:xfrm>
          <a:custGeom>
            <a:avLst/>
            <a:gdLst>
              <a:gd name="T0" fmla="*/ 0 w 5674"/>
              <a:gd name="T1" fmla="*/ 4762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089" name="object 618"/>
          <p:cNvSpPr>
            <a:spLocks/>
          </p:cNvSpPr>
          <p:nvPr/>
        </p:nvSpPr>
        <p:spPr bwMode="auto">
          <a:xfrm>
            <a:off x="7646872" y="2499053"/>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090" name="object 619"/>
          <p:cNvSpPr>
            <a:spLocks/>
          </p:cNvSpPr>
          <p:nvPr/>
        </p:nvSpPr>
        <p:spPr bwMode="auto">
          <a:xfrm>
            <a:off x="7654070" y="2499053"/>
            <a:ext cx="7197" cy="0"/>
          </a:xfrm>
          <a:custGeom>
            <a:avLst/>
            <a:gdLst>
              <a:gd name="T0" fmla="*/ 0 w 8511"/>
              <a:gd name="T1" fmla="*/ 7937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091" name="object 620"/>
          <p:cNvSpPr>
            <a:spLocks/>
          </p:cNvSpPr>
          <p:nvPr/>
        </p:nvSpPr>
        <p:spPr bwMode="auto">
          <a:xfrm>
            <a:off x="7223645" y="2499053"/>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092" name="object 621"/>
          <p:cNvSpPr>
            <a:spLocks/>
          </p:cNvSpPr>
          <p:nvPr/>
        </p:nvSpPr>
        <p:spPr bwMode="auto">
          <a:xfrm>
            <a:off x="7230843" y="2499053"/>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093" name="object 622"/>
          <p:cNvSpPr>
            <a:spLocks/>
          </p:cNvSpPr>
          <p:nvPr/>
        </p:nvSpPr>
        <p:spPr bwMode="auto">
          <a:xfrm>
            <a:off x="7256755" y="2499053"/>
            <a:ext cx="4318" cy="0"/>
          </a:xfrm>
          <a:custGeom>
            <a:avLst/>
            <a:gdLst>
              <a:gd name="T0" fmla="*/ 0 w 5674"/>
              <a:gd name="T1" fmla="*/ 4762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094" name="object 623"/>
          <p:cNvSpPr>
            <a:spLocks/>
          </p:cNvSpPr>
          <p:nvPr/>
        </p:nvSpPr>
        <p:spPr bwMode="auto">
          <a:xfrm>
            <a:off x="7266832" y="2499053"/>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095" name="object 624"/>
          <p:cNvSpPr>
            <a:spLocks/>
          </p:cNvSpPr>
          <p:nvPr/>
        </p:nvSpPr>
        <p:spPr bwMode="auto">
          <a:xfrm>
            <a:off x="7291304" y="2499053"/>
            <a:ext cx="4318" cy="0"/>
          </a:xfrm>
          <a:custGeom>
            <a:avLst/>
            <a:gdLst>
              <a:gd name="T0" fmla="*/ 0 w 5674"/>
              <a:gd name="T1" fmla="*/ 4762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096" name="object 625"/>
          <p:cNvSpPr>
            <a:spLocks/>
          </p:cNvSpPr>
          <p:nvPr/>
        </p:nvSpPr>
        <p:spPr bwMode="auto">
          <a:xfrm>
            <a:off x="7298501" y="2499053"/>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097" name="object 626"/>
          <p:cNvSpPr>
            <a:spLocks/>
          </p:cNvSpPr>
          <p:nvPr/>
        </p:nvSpPr>
        <p:spPr bwMode="auto">
          <a:xfrm>
            <a:off x="7305700" y="2499053"/>
            <a:ext cx="8637" cy="0"/>
          </a:xfrm>
          <a:custGeom>
            <a:avLst/>
            <a:gdLst>
              <a:gd name="T0" fmla="*/ 0 w 8511"/>
              <a:gd name="T1" fmla="*/ 9525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098" name="object 627"/>
          <p:cNvSpPr>
            <a:spLocks/>
          </p:cNvSpPr>
          <p:nvPr/>
        </p:nvSpPr>
        <p:spPr bwMode="auto">
          <a:xfrm>
            <a:off x="7315776" y="2499053"/>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099" name="object 628"/>
          <p:cNvSpPr>
            <a:spLocks/>
          </p:cNvSpPr>
          <p:nvPr/>
        </p:nvSpPr>
        <p:spPr bwMode="auto">
          <a:xfrm>
            <a:off x="6873835" y="3004335"/>
            <a:ext cx="51824" cy="12955"/>
          </a:xfrm>
          <a:custGeom>
            <a:avLst/>
            <a:gdLst>
              <a:gd name="T0" fmla="*/ 57150 w 59575"/>
              <a:gd name="T1" fmla="*/ 2557 h 14185"/>
              <a:gd name="T2" fmla="*/ 53495 w 59575"/>
              <a:gd name="T3" fmla="*/ 0 h 14185"/>
              <a:gd name="T4" fmla="*/ 3655 w 59575"/>
              <a:gd name="T5" fmla="*/ 0 h 14185"/>
              <a:gd name="T6" fmla="*/ 0 w 59575"/>
              <a:gd name="T7" fmla="*/ 2557 h 14185"/>
              <a:gd name="T8" fmla="*/ 0 w 59575"/>
              <a:gd name="T9" fmla="*/ 11435 h 14185"/>
              <a:gd name="T10" fmla="*/ 57150 w 59575"/>
              <a:gd name="T11" fmla="*/ 11435 h 14185"/>
              <a:gd name="T12" fmla="*/ 57150 w 59575"/>
              <a:gd name="T13" fmla="*/ 2557 h 1418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9575" h="14185">
                <a:moveTo>
                  <a:pt x="59575" y="2539"/>
                </a:moveTo>
                <a:lnTo>
                  <a:pt x="55765" y="0"/>
                </a:lnTo>
                <a:lnTo>
                  <a:pt x="3810" y="0"/>
                </a:lnTo>
                <a:lnTo>
                  <a:pt x="0" y="2539"/>
                </a:lnTo>
                <a:lnTo>
                  <a:pt x="0" y="11353"/>
                </a:lnTo>
                <a:lnTo>
                  <a:pt x="59575" y="11353"/>
                </a:lnTo>
                <a:lnTo>
                  <a:pt x="59575" y="2539"/>
                </a:lnTo>
                <a:close/>
              </a:path>
            </a:pathLst>
          </a:custGeom>
          <a:solidFill>
            <a:srgbClr val="3F3F3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6100" name="object 629"/>
          <p:cNvSpPr>
            <a:spLocks/>
          </p:cNvSpPr>
          <p:nvPr/>
        </p:nvSpPr>
        <p:spPr bwMode="auto">
          <a:xfrm>
            <a:off x="7648312" y="3004335"/>
            <a:ext cx="53263" cy="12955"/>
          </a:xfrm>
          <a:custGeom>
            <a:avLst/>
            <a:gdLst>
              <a:gd name="T0" fmla="*/ 58737 w 59575"/>
              <a:gd name="T1" fmla="*/ 11089 h 14185"/>
              <a:gd name="T2" fmla="*/ 58737 w 59575"/>
              <a:gd name="T3" fmla="*/ 3198 h 14185"/>
              <a:gd name="T4" fmla="*/ 54981 w 59575"/>
              <a:gd name="T5" fmla="*/ 0 h 14185"/>
              <a:gd name="T6" fmla="*/ 3756 w 59575"/>
              <a:gd name="T7" fmla="*/ 0 h 14185"/>
              <a:gd name="T8" fmla="*/ 0 w 59575"/>
              <a:gd name="T9" fmla="*/ 3198 h 14185"/>
              <a:gd name="T10" fmla="*/ 0 w 59575"/>
              <a:gd name="T11" fmla="*/ 11089 h 14185"/>
              <a:gd name="T12" fmla="*/ 405 w 59575"/>
              <a:gd name="T13" fmla="*/ 11435 h 14185"/>
              <a:gd name="T14" fmla="*/ 58332 w 59575"/>
              <a:gd name="T15" fmla="*/ 11435 h 14185"/>
              <a:gd name="T16" fmla="*/ 58737 w 59575"/>
              <a:gd name="T17" fmla="*/ 11089 h 1418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9575" h="14185">
                <a:moveTo>
                  <a:pt x="59575" y="11010"/>
                </a:moveTo>
                <a:lnTo>
                  <a:pt x="59575" y="3175"/>
                </a:lnTo>
                <a:lnTo>
                  <a:pt x="55765" y="0"/>
                </a:lnTo>
                <a:lnTo>
                  <a:pt x="3810" y="0"/>
                </a:lnTo>
                <a:lnTo>
                  <a:pt x="0" y="3175"/>
                </a:lnTo>
                <a:lnTo>
                  <a:pt x="0" y="11010"/>
                </a:lnTo>
                <a:lnTo>
                  <a:pt x="411" y="11353"/>
                </a:lnTo>
                <a:lnTo>
                  <a:pt x="59164" y="11353"/>
                </a:lnTo>
                <a:lnTo>
                  <a:pt x="59575" y="11010"/>
                </a:lnTo>
                <a:close/>
              </a:path>
            </a:pathLst>
          </a:custGeom>
          <a:solidFill>
            <a:srgbClr val="3F3F3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6101" name="object 630"/>
          <p:cNvSpPr>
            <a:spLocks/>
          </p:cNvSpPr>
          <p:nvPr/>
        </p:nvSpPr>
        <p:spPr bwMode="auto">
          <a:xfrm>
            <a:off x="6858000" y="2693393"/>
            <a:ext cx="857970" cy="118043"/>
          </a:xfrm>
          <a:custGeom>
            <a:avLst/>
            <a:gdLst>
              <a:gd name="T0" fmla="*/ 0 w 973162"/>
              <a:gd name="T1" fmla="*/ 130175 h 133413"/>
              <a:gd name="T2" fmla="*/ 946150 w 973162"/>
              <a:gd name="T3" fmla="*/ 130175 h 133413"/>
              <a:gd name="T4" fmla="*/ 805464 w 973162"/>
              <a:gd name="T5" fmla="*/ 0 h 133413"/>
              <a:gd name="T6" fmla="*/ 137921 w 973162"/>
              <a:gd name="T7" fmla="*/ 0 h 133413"/>
              <a:gd name="T8" fmla="*/ 0 w 973162"/>
              <a:gd name="T9" fmla="*/ 130175 h 13341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73162" h="133413">
                <a:moveTo>
                  <a:pt x="0" y="133413"/>
                </a:moveTo>
                <a:lnTo>
                  <a:pt x="973162" y="133413"/>
                </a:lnTo>
                <a:lnTo>
                  <a:pt x="828459" y="0"/>
                </a:lnTo>
                <a:lnTo>
                  <a:pt x="141859" y="0"/>
                </a:lnTo>
                <a:lnTo>
                  <a:pt x="0" y="133413"/>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6102" name="object 631"/>
          <p:cNvSpPr>
            <a:spLocks/>
          </p:cNvSpPr>
          <p:nvPr/>
        </p:nvSpPr>
        <p:spPr bwMode="auto">
          <a:xfrm>
            <a:off x="6858000" y="2693393"/>
            <a:ext cx="125241" cy="118043"/>
          </a:xfrm>
          <a:custGeom>
            <a:avLst/>
            <a:gdLst>
              <a:gd name="T0" fmla="*/ 138113 w 141859"/>
              <a:gd name="T1" fmla="*/ 0 h 133413"/>
              <a:gd name="T2" fmla="*/ 0 w 141859"/>
              <a:gd name="T3" fmla="*/ 130175 h 133413"/>
              <a:gd name="T4" fmla="*/ 0 60000 65536"/>
              <a:gd name="T5" fmla="*/ 0 60000 65536"/>
            </a:gdLst>
            <a:ahLst/>
            <a:cxnLst>
              <a:cxn ang="T4">
                <a:pos x="T0" y="T1"/>
              </a:cxn>
              <a:cxn ang="T5">
                <a:pos x="T2" y="T3"/>
              </a:cxn>
            </a:cxnLst>
            <a:rect l="0" t="0" r="r" b="b"/>
            <a:pathLst>
              <a:path w="141859" h="133413">
                <a:moveTo>
                  <a:pt x="141859" y="0"/>
                </a:moveTo>
                <a:lnTo>
                  <a:pt x="0" y="133413"/>
                </a:lnTo>
              </a:path>
            </a:pathLst>
          </a:custGeom>
          <a:noFill/>
          <a:ln w="1524">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103" name="object 632"/>
          <p:cNvSpPr>
            <a:spLocks/>
          </p:cNvSpPr>
          <p:nvPr/>
        </p:nvSpPr>
        <p:spPr bwMode="auto">
          <a:xfrm>
            <a:off x="6983241" y="2693392"/>
            <a:ext cx="606049" cy="0"/>
          </a:xfrm>
          <a:custGeom>
            <a:avLst/>
            <a:gdLst>
              <a:gd name="T0" fmla="*/ 668337 w 686601"/>
              <a:gd name="T1" fmla="*/ 0 w 686601"/>
              <a:gd name="T2" fmla="*/ 0 60000 65536"/>
              <a:gd name="T3" fmla="*/ 0 60000 65536"/>
            </a:gdLst>
            <a:ahLst/>
            <a:cxnLst>
              <a:cxn ang="T2">
                <a:pos x="T0" y="0"/>
              </a:cxn>
              <a:cxn ang="T3">
                <a:pos x="T1" y="0"/>
              </a:cxn>
            </a:cxnLst>
            <a:rect l="0" t="0" r="r" b="b"/>
            <a:pathLst>
              <a:path w="686601">
                <a:moveTo>
                  <a:pt x="686601" y="0"/>
                </a:moveTo>
                <a:lnTo>
                  <a:pt x="0" y="0"/>
                </a:lnTo>
              </a:path>
            </a:pathLst>
          </a:custGeom>
          <a:noFill/>
          <a:ln w="1524">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104" name="object 633"/>
          <p:cNvSpPr>
            <a:spLocks/>
          </p:cNvSpPr>
          <p:nvPr/>
        </p:nvSpPr>
        <p:spPr bwMode="auto">
          <a:xfrm>
            <a:off x="7589290" y="2693393"/>
            <a:ext cx="126680" cy="118043"/>
          </a:xfrm>
          <a:custGeom>
            <a:avLst/>
            <a:gdLst>
              <a:gd name="T0" fmla="*/ 139700 w 144696"/>
              <a:gd name="T1" fmla="*/ 130175 h 133413"/>
              <a:gd name="T2" fmla="*/ 0 w 144696"/>
              <a:gd name="T3" fmla="*/ 0 h 133413"/>
              <a:gd name="T4" fmla="*/ 0 60000 65536"/>
              <a:gd name="T5" fmla="*/ 0 60000 65536"/>
            </a:gdLst>
            <a:ahLst/>
            <a:cxnLst>
              <a:cxn ang="T4">
                <a:pos x="T0" y="T1"/>
              </a:cxn>
              <a:cxn ang="T5">
                <a:pos x="T2" y="T3"/>
              </a:cxn>
            </a:cxnLst>
            <a:rect l="0" t="0" r="r" b="b"/>
            <a:pathLst>
              <a:path w="144696" h="133413">
                <a:moveTo>
                  <a:pt x="144696" y="133413"/>
                </a:moveTo>
                <a:lnTo>
                  <a:pt x="0" y="0"/>
                </a:lnTo>
              </a:path>
            </a:pathLst>
          </a:custGeom>
          <a:noFill/>
          <a:ln w="1524">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105" name="object 634"/>
          <p:cNvSpPr>
            <a:spLocks/>
          </p:cNvSpPr>
          <p:nvPr/>
        </p:nvSpPr>
        <p:spPr bwMode="auto">
          <a:xfrm>
            <a:off x="6858000" y="2811435"/>
            <a:ext cx="857970" cy="0"/>
          </a:xfrm>
          <a:custGeom>
            <a:avLst/>
            <a:gdLst>
              <a:gd name="T0" fmla="*/ 0 w 973157"/>
              <a:gd name="T1" fmla="*/ 946150 w 973157"/>
              <a:gd name="T2" fmla="*/ 0 60000 65536"/>
              <a:gd name="T3" fmla="*/ 0 60000 65536"/>
            </a:gdLst>
            <a:ahLst/>
            <a:cxnLst>
              <a:cxn ang="T2">
                <a:pos x="T0" y="0"/>
              </a:cxn>
              <a:cxn ang="T3">
                <a:pos x="T1" y="0"/>
              </a:cxn>
            </a:cxnLst>
            <a:rect l="0" t="0" r="r" b="b"/>
            <a:pathLst>
              <a:path w="973157">
                <a:moveTo>
                  <a:pt x="0" y="0"/>
                </a:moveTo>
                <a:lnTo>
                  <a:pt x="973157" y="0"/>
                </a:lnTo>
              </a:path>
            </a:pathLst>
          </a:custGeom>
          <a:noFill/>
          <a:ln w="1524">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106" name="object 635"/>
          <p:cNvSpPr>
            <a:spLocks/>
          </p:cNvSpPr>
          <p:nvPr/>
        </p:nvSpPr>
        <p:spPr bwMode="auto">
          <a:xfrm>
            <a:off x="6858000" y="2811436"/>
            <a:ext cx="857970" cy="197217"/>
          </a:xfrm>
          <a:custGeom>
            <a:avLst/>
            <a:gdLst>
              <a:gd name="T0" fmla="*/ 0 w 973155"/>
              <a:gd name="T1" fmla="*/ 0 h 224248"/>
              <a:gd name="T2" fmla="*/ 0 w 973155"/>
              <a:gd name="T3" fmla="*/ 217487 h 224248"/>
              <a:gd name="T4" fmla="*/ 946150 w 973155"/>
              <a:gd name="T5" fmla="*/ 217487 h 224248"/>
              <a:gd name="T6" fmla="*/ 946150 w 973155"/>
              <a:gd name="T7" fmla="*/ 0 h 224248"/>
              <a:gd name="T8" fmla="*/ 0 w 973155"/>
              <a:gd name="T9" fmla="*/ 0 h 22424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73155" h="224248">
                <a:moveTo>
                  <a:pt x="0" y="0"/>
                </a:moveTo>
                <a:lnTo>
                  <a:pt x="0" y="224248"/>
                </a:lnTo>
                <a:lnTo>
                  <a:pt x="973155" y="224248"/>
                </a:lnTo>
                <a:lnTo>
                  <a:pt x="973155" y="0"/>
                </a:lnTo>
                <a:lnTo>
                  <a:pt x="0" y="0"/>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6107" name="object 636"/>
          <p:cNvSpPr>
            <a:spLocks/>
          </p:cNvSpPr>
          <p:nvPr/>
        </p:nvSpPr>
        <p:spPr bwMode="auto">
          <a:xfrm>
            <a:off x="6859440" y="2812874"/>
            <a:ext cx="856530" cy="195778"/>
          </a:xfrm>
          <a:custGeom>
            <a:avLst/>
            <a:gdLst>
              <a:gd name="T0" fmla="*/ 0 w 970320"/>
              <a:gd name="T1" fmla="*/ 0 h 221409"/>
              <a:gd name="T2" fmla="*/ 944562 w 970320"/>
              <a:gd name="T3" fmla="*/ 0 h 221409"/>
              <a:gd name="T4" fmla="*/ 944562 w 970320"/>
              <a:gd name="T5" fmla="*/ 215900 h 221409"/>
              <a:gd name="T6" fmla="*/ 0 w 970320"/>
              <a:gd name="T7" fmla="*/ 215900 h 221409"/>
              <a:gd name="T8" fmla="*/ 0 w 970320"/>
              <a:gd name="T9" fmla="*/ 0 h 22140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70320" h="221409">
                <a:moveTo>
                  <a:pt x="0" y="0"/>
                </a:moveTo>
                <a:lnTo>
                  <a:pt x="970320" y="0"/>
                </a:lnTo>
                <a:lnTo>
                  <a:pt x="970320" y="221409"/>
                </a:lnTo>
                <a:lnTo>
                  <a:pt x="0" y="221409"/>
                </a:lnTo>
                <a:lnTo>
                  <a:pt x="0" y="0"/>
                </a:lnTo>
                <a:close/>
              </a:path>
            </a:pathLst>
          </a:custGeom>
          <a:noFill/>
          <a:ln w="709">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108" name="object 637"/>
          <p:cNvSpPr>
            <a:spLocks/>
          </p:cNvSpPr>
          <p:nvPr/>
        </p:nvSpPr>
        <p:spPr bwMode="auto">
          <a:xfrm>
            <a:off x="6870956" y="2824390"/>
            <a:ext cx="833497" cy="174186"/>
          </a:xfrm>
          <a:custGeom>
            <a:avLst/>
            <a:gdLst>
              <a:gd name="T0" fmla="*/ 0 w 944783"/>
              <a:gd name="T1" fmla="*/ 0 h 198701"/>
              <a:gd name="T2" fmla="*/ 0 w 944783"/>
              <a:gd name="T3" fmla="*/ 192088 h 198701"/>
              <a:gd name="T4" fmla="*/ 919162 w 944783"/>
              <a:gd name="T5" fmla="*/ 192088 h 198701"/>
              <a:gd name="T6" fmla="*/ 919162 w 944783"/>
              <a:gd name="T7" fmla="*/ 0 h 198701"/>
              <a:gd name="T8" fmla="*/ 0 w 944783"/>
              <a:gd name="T9" fmla="*/ 0 h 19870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44783" h="198701">
                <a:moveTo>
                  <a:pt x="0" y="0"/>
                </a:moveTo>
                <a:lnTo>
                  <a:pt x="0" y="198701"/>
                </a:lnTo>
                <a:lnTo>
                  <a:pt x="944783" y="198701"/>
                </a:lnTo>
                <a:lnTo>
                  <a:pt x="944783" y="0"/>
                </a:lnTo>
                <a:lnTo>
                  <a:pt x="0" y="0"/>
                </a:lnTo>
                <a:close/>
              </a:path>
            </a:pathLst>
          </a:cu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6109" name="object 638"/>
          <p:cNvSpPr>
            <a:spLocks/>
          </p:cNvSpPr>
          <p:nvPr/>
        </p:nvSpPr>
        <p:spPr bwMode="auto">
          <a:xfrm>
            <a:off x="6872395" y="2825830"/>
            <a:ext cx="830619" cy="172746"/>
          </a:xfrm>
          <a:custGeom>
            <a:avLst/>
            <a:gdLst>
              <a:gd name="T0" fmla="*/ 0 w 941948"/>
              <a:gd name="T1" fmla="*/ 0 h 195862"/>
              <a:gd name="T2" fmla="*/ 915988 w 941948"/>
              <a:gd name="T3" fmla="*/ 0 h 195862"/>
              <a:gd name="T4" fmla="*/ 915988 w 941948"/>
              <a:gd name="T5" fmla="*/ 190500 h 195862"/>
              <a:gd name="T6" fmla="*/ 0 w 941948"/>
              <a:gd name="T7" fmla="*/ 190500 h 195862"/>
              <a:gd name="T8" fmla="*/ 0 w 941948"/>
              <a:gd name="T9" fmla="*/ 0 h 1958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41948" h="195862">
                <a:moveTo>
                  <a:pt x="0" y="0"/>
                </a:moveTo>
                <a:lnTo>
                  <a:pt x="941948" y="0"/>
                </a:lnTo>
                <a:lnTo>
                  <a:pt x="941948" y="195862"/>
                </a:lnTo>
                <a:lnTo>
                  <a:pt x="0" y="195862"/>
                </a:lnTo>
                <a:lnTo>
                  <a:pt x="0" y="0"/>
                </a:lnTo>
                <a:close/>
              </a:path>
            </a:pathLst>
          </a:custGeom>
          <a:noFill/>
          <a:ln w="709">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110" name="object 639"/>
          <p:cNvSpPr>
            <a:spLocks/>
          </p:cNvSpPr>
          <p:nvPr/>
        </p:nvSpPr>
        <p:spPr bwMode="auto">
          <a:xfrm>
            <a:off x="6891110" y="2845985"/>
            <a:ext cx="61900" cy="66219"/>
          </a:xfrm>
          <a:custGeom>
            <a:avLst/>
            <a:gdLst>
              <a:gd name="T0" fmla="*/ 0 w 70929"/>
              <a:gd name="T1" fmla="*/ 0 h 73803"/>
              <a:gd name="T2" fmla="*/ 0 w 70929"/>
              <a:gd name="T3" fmla="*/ 73025 h 73803"/>
              <a:gd name="T4" fmla="*/ 68262 w 70929"/>
              <a:gd name="T5" fmla="*/ 73025 h 73803"/>
              <a:gd name="T6" fmla="*/ 68262 w 70929"/>
              <a:gd name="T7" fmla="*/ 0 h 73803"/>
              <a:gd name="T8" fmla="*/ 0 w 70929"/>
              <a:gd name="T9" fmla="*/ 0 h 7380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0929" h="73803">
                <a:moveTo>
                  <a:pt x="0" y="0"/>
                </a:moveTo>
                <a:lnTo>
                  <a:pt x="0" y="73803"/>
                </a:lnTo>
                <a:lnTo>
                  <a:pt x="70929" y="73803"/>
                </a:lnTo>
                <a:lnTo>
                  <a:pt x="70929" y="0"/>
                </a:lnTo>
                <a:lnTo>
                  <a:pt x="0" y="0"/>
                </a:lnTo>
                <a:close/>
              </a:path>
            </a:pathLst>
          </a:custGeom>
          <a:solidFill>
            <a:srgbClr val="5E5E5E"/>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6111" name="object 640"/>
          <p:cNvSpPr>
            <a:spLocks/>
          </p:cNvSpPr>
          <p:nvPr/>
        </p:nvSpPr>
        <p:spPr bwMode="auto">
          <a:xfrm>
            <a:off x="6892550" y="2847423"/>
            <a:ext cx="60461" cy="63340"/>
          </a:xfrm>
          <a:custGeom>
            <a:avLst/>
            <a:gdLst>
              <a:gd name="T0" fmla="*/ 0 w 68093"/>
              <a:gd name="T1" fmla="*/ 0 h 70964"/>
              <a:gd name="T2" fmla="*/ 66675 w 68093"/>
              <a:gd name="T3" fmla="*/ 0 h 70964"/>
              <a:gd name="T4" fmla="*/ 66675 w 68093"/>
              <a:gd name="T5" fmla="*/ 69850 h 70964"/>
              <a:gd name="T6" fmla="*/ 0 w 68093"/>
              <a:gd name="T7" fmla="*/ 69850 h 70964"/>
              <a:gd name="T8" fmla="*/ 0 w 68093"/>
              <a:gd name="T9" fmla="*/ 0 h 7096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8093" h="70964">
                <a:moveTo>
                  <a:pt x="0" y="0"/>
                </a:moveTo>
                <a:lnTo>
                  <a:pt x="68093" y="0"/>
                </a:lnTo>
                <a:lnTo>
                  <a:pt x="68093" y="70964"/>
                </a:lnTo>
                <a:lnTo>
                  <a:pt x="0" y="70964"/>
                </a:lnTo>
                <a:lnTo>
                  <a:pt x="0" y="0"/>
                </a:lnTo>
                <a:close/>
              </a:path>
            </a:pathLst>
          </a:custGeom>
          <a:noFill/>
          <a:ln w="709">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112" name="object 641"/>
          <p:cNvSpPr>
            <a:spLocks/>
          </p:cNvSpPr>
          <p:nvPr/>
        </p:nvSpPr>
        <p:spPr bwMode="auto">
          <a:xfrm>
            <a:off x="6891111" y="2961148"/>
            <a:ext cx="37428" cy="0"/>
          </a:xfrm>
          <a:custGeom>
            <a:avLst/>
            <a:gdLst>
              <a:gd name="T0" fmla="*/ 0 w 42557"/>
              <a:gd name="T1" fmla="*/ 41275 w 42557"/>
              <a:gd name="T2" fmla="*/ 0 60000 65536"/>
              <a:gd name="T3" fmla="*/ 0 60000 65536"/>
            </a:gdLst>
            <a:ahLst/>
            <a:cxnLst>
              <a:cxn ang="T2">
                <a:pos x="T0" y="0"/>
              </a:cxn>
              <a:cxn ang="T3">
                <a:pos x="T1" y="0"/>
              </a:cxn>
            </a:cxnLst>
            <a:rect l="0" t="0" r="r" b="b"/>
            <a:pathLst>
              <a:path w="42557">
                <a:moveTo>
                  <a:pt x="0" y="0"/>
                </a:moveTo>
                <a:lnTo>
                  <a:pt x="42557" y="0"/>
                </a:lnTo>
              </a:path>
            </a:pathLst>
          </a:custGeom>
          <a:noFill/>
          <a:ln w="23979">
            <a:solidFill>
              <a:srgbClr val="008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113" name="object 642"/>
          <p:cNvSpPr>
            <a:spLocks/>
          </p:cNvSpPr>
          <p:nvPr/>
        </p:nvSpPr>
        <p:spPr bwMode="auto">
          <a:xfrm>
            <a:off x="6892549" y="2952510"/>
            <a:ext cx="34549" cy="17275"/>
          </a:xfrm>
          <a:custGeom>
            <a:avLst/>
            <a:gdLst>
              <a:gd name="T0" fmla="*/ 0 w 39721"/>
              <a:gd name="T1" fmla="*/ 0 h 19870"/>
              <a:gd name="T2" fmla="*/ 38100 w 39721"/>
              <a:gd name="T3" fmla="*/ 0 h 19870"/>
              <a:gd name="T4" fmla="*/ 38100 w 39721"/>
              <a:gd name="T5" fmla="*/ 19050 h 19870"/>
              <a:gd name="T6" fmla="*/ 0 w 39721"/>
              <a:gd name="T7" fmla="*/ 19050 h 19870"/>
              <a:gd name="T8" fmla="*/ 0 w 39721"/>
              <a:gd name="T9" fmla="*/ 0 h 1987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9721" h="19870">
                <a:moveTo>
                  <a:pt x="0" y="0"/>
                </a:moveTo>
                <a:lnTo>
                  <a:pt x="39721" y="0"/>
                </a:lnTo>
                <a:lnTo>
                  <a:pt x="39721" y="19870"/>
                </a:lnTo>
                <a:lnTo>
                  <a:pt x="0" y="19870"/>
                </a:lnTo>
                <a:lnTo>
                  <a:pt x="0" y="0"/>
                </a:lnTo>
                <a:close/>
              </a:path>
            </a:pathLst>
          </a:custGeom>
          <a:noFill/>
          <a:ln w="709">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114" name="object 643"/>
          <p:cNvSpPr>
            <a:spLocks/>
          </p:cNvSpPr>
          <p:nvPr/>
        </p:nvSpPr>
        <p:spPr bwMode="auto">
          <a:xfrm>
            <a:off x="7158866" y="2838786"/>
            <a:ext cx="515358" cy="142516"/>
          </a:xfrm>
          <a:custGeom>
            <a:avLst/>
            <a:gdLst>
              <a:gd name="T0" fmla="*/ 0 w 584460"/>
              <a:gd name="T1" fmla="*/ 0 h 161800"/>
              <a:gd name="T2" fmla="*/ 0 w 584460"/>
              <a:gd name="T3" fmla="*/ 157163 h 161800"/>
              <a:gd name="T4" fmla="*/ 568325 w 584460"/>
              <a:gd name="T5" fmla="*/ 157163 h 161800"/>
              <a:gd name="T6" fmla="*/ 568325 w 584460"/>
              <a:gd name="T7" fmla="*/ 0 h 161800"/>
              <a:gd name="T8" fmla="*/ 0 w 584460"/>
              <a:gd name="T9" fmla="*/ 0 h 1618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84460" h="161800">
                <a:moveTo>
                  <a:pt x="0" y="0"/>
                </a:moveTo>
                <a:lnTo>
                  <a:pt x="0" y="161800"/>
                </a:lnTo>
                <a:lnTo>
                  <a:pt x="584460" y="161800"/>
                </a:lnTo>
                <a:lnTo>
                  <a:pt x="584460" y="0"/>
                </a:lnTo>
                <a:lnTo>
                  <a:pt x="0" y="0"/>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6115" name="object 644"/>
          <p:cNvSpPr>
            <a:spLocks/>
          </p:cNvSpPr>
          <p:nvPr/>
        </p:nvSpPr>
        <p:spPr bwMode="auto">
          <a:xfrm>
            <a:off x="7160305" y="2840226"/>
            <a:ext cx="512479" cy="139636"/>
          </a:xfrm>
          <a:custGeom>
            <a:avLst/>
            <a:gdLst>
              <a:gd name="T0" fmla="*/ 0 w 581624"/>
              <a:gd name="T1" fmla="*/ 0 h 158961"/>
              <a:gd name="T2" fmla="*/ 565150 w 581624"/>
              <a:gd name="T3" fmla="*/ 0 h 158961"/>
              <a:gd name="T4" fmla="*/ 565150 w 581624"/>
              <a:gd name="T5" fmla="*/ 153987 h 158961"/>
              <a:gd name="T6" fmla="*/ 0 w 581624"/>
              <a:gd name="T7" fmla="*/ 153987 h 158961"/>
              <a:gd name="T8" fmla="*/ 0 w 581624"/>
              <a:gd name="T9" fmla="*/ 0 h 15896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81624" h="158961">
                <a:moveTo>
                  <a:pt x="0" y="0"/>
                </a:moveTo>
                <a:lnTo>
                  <a:pt x="581624" y="0"/>
                </a:lnTo>
                <a:lnTo>
                  <a:pt x="581624" y="158961"/>
                </a:lnTo>
                <a:lnTo>
                  <a:pt x="0" y="158961"/>
                </a:lnTo>
                <a:lnTo>
                  <a:pt x="0" y="0"/>
                </a:lnTo>
                <a:close/>
              </a:path>
            </a:pathLst>
          </a:custGeom>
          <a:noFill/>
          <a:ln w="709">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116" name="object 645"/>
          <p:cNvSpPr>
            <a:spLocks/>
          </p:cNvSpPr>
          <p:nvPr/>
        </p:nvSpPr>
        <p:spPr bwMode="auto">
          <a:xfrm>
            <a:off x="7478445" y="2945312"/>
            <a:ext cx="182822" cy="0"/>
          </a:xfrm>
          <a:custGeom>
            <a:avLst/>
            <a:gdLst>
              <a:gd name="T0" fmla="*/ 0 w 207114"/>
              <a:gd name="T1" fmla="*/ 201612 w 207114"/>
              <a:gd name="T2" fmla="*/ 0 60000 65536"/>
              <a:gd name="T3" fmla="*/ 0 60000 65536"/>
            </a:gdLst>
            <a:ahLst/>
            <a:cxnLst>
              <a:cxn ang="T2">
                <a:pos x="T0" y="0"/>
              </a:cxn>
              <a:cxn ang="T3">
                <a:pos x="T1" y="0"/>
              </a:cxn>
            </a:cxnLst>
            <a:rect l="0" t="0" r="r" b="b"/>
            <a:pathLst>
              <a:path w="207114">
                <a:moveTo>
                  <a:pt x="0" y="0"/>
                </a:moveTo>
                <a:lnTo>
                  <a:pt x="207114" y="0"/>
                </a:lnTo>
              </a:path>
            </a:pathLst>
          </a:custGeom>
          <a:noFill/>
          <a:ln w="21140">
            <a:solidFill>
              <a:srgbClr val="80808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117" name="object 646"/>
          <p:cNvSpPr>
            <a:spLocks/>
          </p:cNvSpPr>
          <p:nvPr/>
        </p:nvSpPr>
        <p:spPr bwMode="auto">
          <a:xfrm>
            <a:off x="7551862" y="2936675"/>
            <a:ext cx="84934" cy="17275"/>
          </a:xfrm>
          <a:custGeom>
            <a:avLst/>
            <a:gdLst>
              <a:gd name="T0" fmla="*/ 0 w 96469"/>
              <a:gd name="T1" fmla="*/ 0 h 19875"/>
              <a:gd name="T2" fmla="*/ 93663 w 96469"/>
              <a:gd name="T3" fmla="*/ 19050 h 19875"/>
              <a:gd name="T4" fmla="*/ 93663 w 96469"/>
              <a:gd name="T5" fmla="*/ 0 h 19875"/>
              <a:gd name="T6" fmla="*/ 0 w 96469"/>
              <a:gd name="T7" fmla="*/ 0 h 1987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6469" h="19875">
                <a:moveTo>
                  <a:pt x="0" y="0"/>
                </a:moveTo>
                <a:lnTo>
                  <a:pt x="96469" y="19875"/>
                </a:lnTo>
                <a:lnTo>
                  <a:pt x="96469" y="0"/>
                </a:lnTo>
                <a:lnTo>
                  <a:pt x="0" y="0"/>
                </a:lnTo>
                <a:close/>
              </a:path>
            </a:pathLst>
          </a:custGeom>
          <a:solidFill>
            <a:srgbClr val="5E5E5E"/>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6118" name="object 647"/>
          <p:cNvSpPr>
            <a:spLocks/>
          </p:cNvSpPr>
          <p:nvPr/>
        </p:nvSpPr>
        <p:spPr bwMode="auto">
          <a:xfrm>
            <a:off x="7639674" y="2945312"/>
            <a:ext cx="21593" cy="0"/>
          </a:xfrm>
          <a:custGeom>
            <a:avLst/>
            <a:gdLst>
              <a:gd name="T0" fmla="*/ 0 w 25534"/>
              <a:gd name="T1" fmla="*/ 23812 w 25534"/>
              <a:gd name="T2" fmla="*/ 0 60000 65536"/>
              <a:gd name="T3" fmla="*/ 0 60000 65536"/>
            </a:gdLst>
            <a:ahLst/>
            <a:cxnLst>
              <a:cxn ang="T2">
                <a:pos x="T0" y="0"/>
              </a:cxn>
              <a:cxn ang="T3">
                <a:pos x="T1" y="0"/>
              </a:cxn>
            </a:cxnLst>
            <a:rect l="0" t="0" r="r" b="b"/>
            <a:pathLst>
              <a:path w="25534">
                <a:moveTo>
                  <a:pt x="0" y="0"/>
                </a:moveTo>
                <a:lnTo>
                  <a:pt x="25534" y="0"/>
                </a:lnTo>
              </a:path>
            </a:pathLst>
          </a:custGeom>
          <a:noFill/>
          <a:ln w="21140">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119" name="object 648"/>
          <p:cNvSpPr>
            <a:spLocks/>
          </p:cNvSpPr>
          <p:nvPr/>
        </p:nvSpPr>
        <p:spPr bwMode="auto">
          <a:xfrm>
            <a:off x="7648312" y="2851742"/>
            <a:ext cx="12955" cy="77736"/>
          </a:xfrm>
          <a:custGeom>
            <a:avLst/>
            <a:gdLst>
              <a:gd name="T0" fmla="*/ 14287 w 14185"/>
              <a:gd name="T1" fmla="*/ 0 h 87998"/>
              <a:gd name="T2" fmla="*/ 0 w 14185"/>
              <a:gd name="T3" fmla="*/ 8289 h 87998"/>
              <a:gd name="T4" fmla="*/ 0 w 14185"/>
              <a:gd name="T5" fmla="*/ 74652 h 87998"/>
              <a:gd name="T6" fmla="*/ 14287 w 14185"/>
              <a:gd name="T7" fmla="*/ 85725 h 87998"/>
              <a:gd name="T8" fmla="*/ 14287 w 14185"/>
              <a:gd name="T9" fmla="*/ 0 h 8799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185" h="87998">
                <a:moveTo>
                  <a:pt x="14185" y="0"/>
                </a:moveTo>
                <a:lnTo>
                  <a:pt x="0" y="8509"/>
                </a:lnTo>
                <a:lnTo>
                  <a:pt x="0" y="76631"/>
                </a:lnTo>
                <a:lnTo>
                  <a:pt x="14185" y="87998"/>
                </a:lnTo>
                <a:lnTo>
                  <a:pt x="14185" y="0"/>
                </a:lnTo>
                <a:close/>
              </a:path>
            </a:pathLst>
          </a:cu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6120" name="object 649"/>
          <p:cNvSpPr>
            <a:spLocks/>
          </p:cNvSpPr>
          <p:nvPr/>
        </p:nvSpPr>
        <p:spPr bwMode="auto">
          <a:xfrm>
            <a:off x="7173261" y="2851742"/>
            <a:ext cx="10076" cy="77736"/>
          </a:xfrm>
          <a:custGeom>
            <a:avLst/>
            <a:gdLst>
              <a:gd name="T0" fmla="*/ 0 w 11341"/>
              <a:gd name="T1" fmla="*/ 0 h 87998"/>
              <a:gd name="T2" fmla="*/ 0 w 11341"/>
              <a:gd name="T3" fmla="*/ 85725 h 87998"/>
              <a:gd name="T4" fmla="*/ 11112 w 11341"/>
              <a:gd name="T5" fmla="*/ 74652 h 87998"/>
              <a:gd name="T6" fmla="*/ 11112 w 11341"/>
              <a:gd name="T7" fmla="*/ 8289 h 87998"/>
              <a:gd name="T8" fmla="*/ 0 w 11341"/>
              <a:gd name="T9" fmla="*/ 0 h 8799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341" h="87998">
                <a:moveTo>
                  <a:pt x="0" y="0"/>
                </a:moveTo>
                <a:lnTo>
                  <a:pt x="0" y="87998"/>
                </a:lnTo>
                <a:lnTo>
                  <a:pt x="11341" y="76631"/>
                </a:lnTo>
                <a:lnTo>
                  <a:pt x="11341" y="8509"/>
                </a:lnTo>
                <a:lnTo>
                  <a:pt x="0" y="0"/>
                </a:lnTo>
                <a:close/>
              </a:path>
            </a:pathLst>
          </a:cu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6121" name="object 650"/>
          <p:cNvSpPr>
            <a:spLocks/>
          </p:cNvSpPr>
          <p:nvPr/>
        </p:nvSpPr>
        <p:spPr bwMode="auto">
          <a:xfrm>
            <a:off x="7181898" y="2858940"/>
            <a:ext cx="466413" cy="60461"/>
          </a:xfrm>
          <a:custGeom>
            <a:avLst/>
            <a:gdLst>
              <a:gd name="T0" fmla="*/ 0 w 530555"/>
              <a:gd name="T1" fmla="*/ 0 h 68122"/>
              <a:gd name="T2" fmla="*/ 0 w 530555"/>
              <a:gd name="T3" fmla="*/ 66675 h 68122"/>
              <a:gd name="T4" fmla="*/ 514350 w 530555"/>
              <a:gd name="T5" fmla="*/ 66675 h 68122"/>
              <a:gd name="T6" fmla="*/ 514350 w 530555"/>
              <a:gd name="T7" fmla="*/ 0 h 68122"/>
              <a:gd name="T8" fmla="*/ 0 w 530555"/>
              <a:gd name="T9" fmla="*/ 0 h 6812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30555" h="68122">
                <a:moveTo>
                  <a:pt x="0" y="0"/>
                </a:moveTo>
                <a:lnTo>
                  <a:pt x="0" y="68122"/>
                </a:lnTo>
                <a:lnTo>
                  <a:pt x="530555" y="68122"/>
                </a:lnTo>
                <a:lnTo>
                  <a:pt x="530555" y="0"/>
                </a:lnTo>
                <a:lnTo>
                  <a:pt x="0" y="0"/>
                </a:lnTo>
                <a:close/>
              </a:path>
            </a:pathLst>
          </a:custGeom>
          <a:solidFill>
            <a:srgbClr val="3F3F3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6122" name="object 651"/>
          <p:cNvSpPr>
            <a:spLocks/>
          </p:cNvSpPr>
          <p:nvPr/>
        </p:nvSpPr>
        <p:spPr bwMode="auto">
          <a:xfrm>
            <a:off x="7383435" y="2955390"/>
            <a:ext cx="47505" cy="0"/>
          </a:xfrm>
          <a:custGeom>
            <a:avLst/>
            <a:gdLst>
              <a:gd name="T0" fmla="*/ 0 w 53906"/>
              <a:gd name="T1" fmla="*/ 52387 w 53906"/>
              <a:gd name="T2" fmla="*/ 0 60000 65536"/>
              <a:gd name="T3" fmla="*/ 0 60000 65536"/>
            </a:gdLst>
            <a:ahLst/>
            <a:cxnLst>
              <a:cxn ang="T2">
                <a:pos x="T0" y="0"/>
              </a:cxn>
              <a:cxn ang="T3">
                <a:pos x="T1" y="0"/>
              </a:cxn>
            </a:cxnLst>
            <a:rect l="0" t="0" r="r" b="b"/>
            <a:pathLst>
              <a:path w="53906">
                <a:moveTo>
                  <a:pt x="0" y="0"/>
                </a:moveTo>
                <a:lnTo>
                  <a:pt x="53906" y="0"/>
                </a:lnTo>
              </a:path>
            </a:pathLst>
          </a:custGeom>
          <a:noFill/>
          <a:ln w="49526">
            <a:solidFill>
              <a:srgbClr val="5E5E5E"/>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123" name="object 652"/>
          <p:cNvSpPr>
            <a:spLocks/>
          </p:cNvSpPr>
          <p:nvPr/>
        </p:nvSpPr>
        <p:spPr bwMode="auto">
          <a:xfrm>
            <a:off x="7384875" y="2935236"/>
            <a:ext cx="44626" cy="40307"/>
          </a:xfrm>
          <a:custGeom>
            <a:avLst/>
            <a:gdLst>
              <a:gd name="T0" fmla="*/ 0 w 51069"/>
              <a:gd name="T1" fmla="*/ 0 h 45417"/>
              <a:gd name="T2" fmla="*/ 49213 w 51069"/>
              <a:gd name="T3" fmla="*/ 0 h 45417"/>
              <a:gd name="T4" fmla="*/ 49213 w 51069"/>
              <a:gd name="T5" fmla="*/ 44450 h 45417"/>
              <a:gd name="T6" fmla="*/ 0 w 51069"/>
              <a:gd name="T7" fmla="*/ 44450 h 45417"/>
              <a:gd name="T8" fmla="*/ 0 w 51069"/>
              <a:gd name="T9" fmla="*/ 0 h 454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1069" h="45417">
                <a:moveTo>
                  <a:pt x="0" y="0"/>
                </a:moveTo>
                <a:lnTo>
                  <a:pt x="51069" y="0"/>
                </a:lnTo>
                <a:lnTo>
                  <a:pt x="51069" y="45417"/>
                </a:lnTo>
                <a:lnTo>
                  <a:pt x="0" y="45417"/>
                </a:lnTo>
                <a:lnTo>
                  <a:pt x="0" y="0"/>
                </a:lnTo>
                <a:close/>
              </a:path>
            </a:pathLst>
          </a:custGeom>
          <a:noFill/>
          <a:ln w="709">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124" name="object 653"/>
          <p:cNvSpPr>
            <a:spLocks/>
          </p:cNvSpPr>
          <p:nvPr/>
        </p:nvSpPr>
        <p:spPr bwMode="auto">
          <a:xfrm>
            <a:off x="7239481" y="2969785"/>
            <a:ext cx="14395" cy="0"/>
          </a:xfrm>
          <a:custGeom>
            <a:avLst/>
            <a:gdLst>
              <a:gd name="T0" fmla="*/ 0 w 17022"/>
              <a:gd name="T1" fmla="*/ 15875 w 17022"/>
              <a:gd name="T2" fmla="*/ 0 60000 65536"/>
              <a:gd name="T3" fmla="*/ 0 60000 65536"/>
            </a:gdLst>
            <a:ahLst/>
            <a:cxnLst>
              <a:cxn ang="T2">
                <a:pos x="T0" y="0"/>
              </a:cxn>
              <a:cxn ang="T3">
                <a:pos x="T1" y="0"/>
              </a:cxn>
            </a:cxnLst>
            <a:rect l="0" t="0" r="r" b="b"/>
            <a:pathLst>
              <a:path w="17022">
                <a:moveTo>
                  <a:pt x="0" y="0"/>
                </a:moveTo>
                <a:lnTo>
                  <a:pt x="17022" y="0"/>
                </a:lnTo>
              </a:path>
            </a:pathLst>
          </a:custGeom>
          <a:noFill/>
          <a:ln w="18301">
            <a:solidFill>
              <a:srgbClr val="8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125" name="object 654"/>
          <p:cNvSpPr>
            <a:spLocks/>
          </p:cNvSpPr>
          <p:nvPr/>
        </p:nvSpPr>
        <p:spPr bwMode="auto">
          <a:xfrm>
            <a:off x="7274030" y="2969785"/>
            <a:ext cx="12955" cy="0"/>
          </a:xfrm>
          <a:custGeom>
            <a:avLst/>
            <a:gdLst>
              <a:gd name="T0" fmla="*/ 0 w 14185"/>
              <a:gd name="T1" fmla="*/ 14287 w 14185"/>
              <a:gd name="T2" fmla="*/ 0 60000 65536"/>
              <a:gd name="T3" fmla="*/ 0 60000 65536"/>
            </a:gdLst>
            <a:ahLst/>
            <a:cxnLst>
              <a:cxn ang="T2">
                <a:pos x="T0" y="0"/>
              </a:cxn>
              <a:cxn ang="T3">
                <a:pos x="T1" y="0"/>
              </a:cxn>
            </a:cxnLst>
            <a:rect l="0" t="0" r="r" b="b"/>
            <a:pathLst>
              <a:path w="14185">
                <a:moveTo>
                  <a:pt x="0" y="0"/>
                </a:moveTo>
                <a:lnTo>
                  <a:pt x="14185" y="0"/>
                </a:lnTo>
              </a:path>
            </a:pathLst>
          </a:custGeom>
          <a:noFill/>
          <a:ln w="18301">
            <a:solidFill>
              <a:srgbClr val="FF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126" name="object 655"/>
          <p:cNvSpPr>
            <a:spLocks/>
          </p:cNvSpPr>
          <p:nvPr/>
        </p:nvSpPr>
        <p:spPr bwMode="auto">
          <a:xfrm>
            <a:off x="7171821" y="2969785"/>
            <a:ext cx="7198" cy="0"/>
          </a:xfrm>
          <a:custGeom>
            <a:avLst/>
            <a:gdLst>
              <a:gd name="T0" fmla="*/ 0 w 8511"/>
              <a:gd name="T1" fmla="*/ 7938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127" name="object 656"/>
          <p:cNvSpPr>
            <a:spLocks/>
          </p:cNvSpPr>
          <p:nvPr/>
        </p:nvSpPr>
        <p:spPr bwMode="auto">
          <a:xfrm>
            <a:off x="7181899" y="2969785"/>
            <a:ext cx="4318" cy="0"/>
          </a:xfrm>
          <a:custGeom>
            <a:avLst/>
            <a:gdLst>
              <a:gd name="T0" fmla="*/ 0 w 5674"/>
              <a:gd name="T1" fmla="*/ 4762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128" name="object 657"/>
          <p:cNvSpPr>
            <a:spLocks/>
          </p:cNvSpPr>
          <p:nvPr/>
        </p:nvSpPr>
        <p:spPr bwMode="auto">
          <a:xfrm>
            <a:off x="7189096" y="2969785"/>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129" name="object 658"/>
          <p:cNvSpPr>
            <a:spLocks/>
          </p:cNvSpPr>
          <p:nvPr/>
        </p:nvSpPr>
        <p:spPr bwMode="auto">
          <a:xfrm>
            <a:off x="7199173" y="2969785"/>
            <a:ext cx="4318" cy="0"/>
          </a:xfrm>
          <a:custGeom>
            <a:avLst/>
            <a:gdLst>
              <a:gd name="T0" fmla="*/ 0 w 5674"/>
              <a:gd name="T1" fmla="*/ 4762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130" name="object 659"/>
          <p:cNvSpPr>
            <a:spLocks/>
          </p:cNvSpPr>
          <p:nvPr/>
        </p:nvSpPr>
        <p:spPr bwMode="auto">
          <a:xfrm>
            <a:off x="7206371" y="2969785"/>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131" name="object 660"/>
          <p:cNvSpPr>
            <a:spLocks/>
          </p:cNvSpPr>
          <p:nvPr/>
        </p:nvSpPr>
        <p:spPr bwMode="auto">
          <a:xfrm>
            <a:off x="7213569" y="2969785"/>
            <a:ext cx="7197" cy="0"/>
          </a:xfrm>
          <a:custGeom>
            <a:avLst/>
            <a:gdLst>
              <a:gd name="T0" fmla="*/ 0 w 8511"/>
              <a:gd name="T1" fmla="*/ 7937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132" name="object 661"/>
          <p:cNvSpPr>
            <a:spLocks/>
          </p:cNvSpPr>
          <p:nvPr/>
        </p:nvSpPr>
        <p:spPr bwMode="auto">
          <a:xfrm>
            <a:off x="7324414" y="2969785"/>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133" name="object 662"/>
          <p:cNvSpPr>
            <a:spLocks/>
          </p:cNvSpPr>
          <p:nvPr/>
        </p:nvSpPr>
        <p:spPr bwMode="auto">
          <a:xfrm>
            <a:off x="7334490" y="2969785"/>
            <a:ext cx="4318" cy="0"/>
          </a:xfrm>
          <a:custGeom>
            <a:avLst/>
            <a:gdLst>
              <a:gd name="T0" fmla="*/ 0 w 5674"/>
              <a:gd name="T1" fmla="*/ 4762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134" name="object 663"/>
          <p:cNvSpPr>
            <a:spLocks/>
          </p:cNvSpPr>
          <p:nvPr/>
        </p:nvSpPr>
        <p:spPr bwMode="auto">
          <a:xfrm>
            <a:off x="7341688" y="2969785"/>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135" name="object 664"/>
          <p:cNvSpPr>
            <a:spLocks/>
          </p:cNvSpPr>
          <p:nvPr/>
        </p:nvSpPr>
        <p:spPr bwMode="auto">
          <a:xfrm>
            <a:off x="7348886" y="2969785"/>
            <a:ext cx="7197" cy="0"/>
          </a:xfrm>
          <a:custGeom>
            <a:avLst/>
            <a:gdLst>
              <a:gd name="T0" fmla="*/ 0 w 8511"/>
              <a:gd name="T1" fmla="*/ 7937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136" name="object 665"/>
          <p:cNvSpPr>
            <a:spLocks/>
          </p:cNvSpPr>
          <p:nvPr/>
        </p:nvSpPr>
        <p:spPr bwMode="auto">
          <a:xfrm>
            <a:off x="7358963" y="2969785"/>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137" name="object 666"/>
          <p:cNvSpPr>
            <a:spLocks/>
          </p:cNvSpPr>
          <p:nvPr/>
        </p:nvSpPr>
        <p:spPr bwMode="auto">
          <a:xfrm>
            <a:off x="7366160" y="2969785"/>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138" name="object 667"/>
          <p:cNvSpPr>
            <a:spLocks/>
          </p:cNvSpPr>
          <p:nvPr/>
        </p:nvSpPr>
        <p:spPr bwMode="auto">
          <a:xfrm>
            <a:off x="7373358" y="2969785"/>
            <a:ext cx="8637" cy="0"/>
          </a:xfrm>
          <a:custGeom>
            <a:avLst/>
            <a:gdLst>
              <a:gd name="T0" fmla="*/ 0 w 8511"/>
              <a:gd name="T1" fmla="*/ 9525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139" name="object 668"/>
          <p:cNvSpPr>
            <a:spLocks/>
          </p:cNvSpPr>
          <p:nvPr/>
        </p:nvSpPr>
        <p:spPr bwMode="auto">
          <a:xfrm>
            <a:off x="7433819" y="2969785"/>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140" name="object 669"/>
          <p:cNvSpPr>
            <a:spLocks/>
          </p:cNvSpPr>
          <p:nvPr/>
        </p:nvSpPr>
        <p:spPr bwMode="auto">
          <a:xfrm>
            <a:off x="7441017" y="2969785"/>
            <a:ext cx="7197" cy="0"/>
          </a:xfrm>
          <a:custGeom>
            <a:avLst/>
            <a:gdLst>
              <a:gd name="T0" fmla="*/ 0 w 8511"/>
              <a:gd name="T1" fmla="*/ 7937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141" name="object 670"/>
          <p:cNvSpPr>
            <a:spLocks/>
          </p:cNvSpPr>
          <p:nvPr/>
        </p:nvSpPr>
        <p:spPr bwMode="auto">
          <a:xfrm>
            <a:off x="7451093" y="2969785"/>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142" name="object 671"/>
          <p:cNvSpPr>
            <a:spLocks/>
          </p:cNvSpPr>
          <p:nvPr/>
        </p:nvSpPr>
        <p:spPr bwMode="auto">
          <a:xfrm>
            <a:off x="7458291" y="2969785"/>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143" name="object 672"/>
          <p:cNvSpPr>
            <a:spLocks/>
          </p:cNvSpPr>
          <p:nvPr/>
        </p:nvSpPr>
        <p:spPr bwMode="auto">
          <a:xfrm>
            <a:off x="7468368" y="2969785"/>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144" name="object 673"/>
          <p:cNvSpPr>
            <a:spLocks/>
          </p:cNvSpPr>
          <p:nvPr/>
        </p:nvSpPr>
        <p:spPr bwMode="auto">
          <a:xfrm>
            <a:off x="7477006" y="2969785"/>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145" name="object 674"/>
          <p:cNvSpPr>
            <a:spLocks/>
          </p:cNvSpPr>
          <p:nvPr/>
        </p:nvSpPr>
        <p:spPr bwMode="auto">
          <a:xfrm>
            <a:off x="7484204" y="2969785"/>
            <a:ext cx="7197" cy="0"/>
          </a:xfrm>
          <a:custGeom>
            <a:avLst/>
            <a:gdLst>
              <a:gd name="T0" fmla="*/ 0 w 8511"/>
              <a:gd name="T1" fmla="*/ 7937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146" name="object 675"/>
          <p:cNvSpPr>
            <a:spLocks/>
          </p:cNvSpPr>
          <p:nvPr/>
        </p:nvSpPr>
        <p:spPr bwMode="auto">
          <a:xfrm>
            <a:off x="7494280" y="2969785"/>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147" name="object 676"/>
          <p:cNvSpPr>
            <a:spLocks/>
          </p:cNvSpPr>
          <p:nvPr/>
        </p:nvSpPr>
        <p:spPr bwMode="auto">
          <a:xfrm>
            <a:off x="7501478" y="2969785"/>
            <a:ext cx="4318" cy="0"/>
          </a:xfrm>
          <a:custGeom>
            <a:avLst/>
            <a:gdLst>
              <a:gd name="T0" fmla="*/ 0 w 5674"/>
              <a:gd name="T1" fmla="*/ 4762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148" name="object 677"/>
          <p:cNvSpPr>
            <a:spLocks/>
          </p:cNvSpPr>
          <p:nvPr/>
        </p:nvSpPr>
        <p:spPr bwMode="auto">
          <a:xfrm>
            <a:off x="7511555" y="2969785"/>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149" name="object 678"/>
          <p:cNvSpPr>
            <a:spLocks/>
          </p:cNvSpPr>
          <p:nvPr/>
        </p:nvSpPr>
        <p:spPr bwMode="auto">
          <a:xfrm>
            <a:off x="7518752" y="2969785"/>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150" name="object 679"/>
          <p:cNvSpPr>
            <a:spLocks/>
          </p:cNvSpPr>
          <p:nvPr/>
        </p:nvSpPr>
        <p:spPr bwMode="auto">
          <a:xfrm>
            <a:off x="7525950" y="2969785"/>
            <a:ext cx="8637" cy="0"/>
          </a:xfrm>
          <a:custGeom>
            <a:avLst/>
            <a:gdLst>
              <a:gd name="T0" fmla="*/ 0 w 8511"/>
              <a:gd name="T1" fmla="*/ 9525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151" name="object 680"/>
          <p:cNvSpPr>
            <a:spLocks/>
          </p:cNvSpPr>
          <p:nvPr/>
        </p:nvSpPr>
        <p:spPr bwMode="auto">
          <a:xfrm>
            <a:off x="7536027" y="2969785"/>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152" name="object 681"/>
          <p:cNvSpPr>
            <a:spLocks/>
          </p:cNvSpPr>
          <p:nvPr/>
        </p:nvSpPr>
        <p:spPr bwMode="auto">
          <a:xfrm>
            <a:off x="7543224" y="2969785"/>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153" name="object 682"/>
          <p:cNvSpPr>
            <a:spLocks/>
          </p:cNvSpPr>
          <p:nvPr/>
        </p:nvSpPr>
        <p:spPr bwMode="auto">
          <a:xfrm>
            <a:off x="7551862" y="2969785"/>
            <a:ext cx="7198" cy="0"/>
          </a:xfrm>
          <a:custGeom>
            <a:avLst/>
            <a:gdLst>
              <a:gd name="T0" fmla="*/ 0 w 8511"/>
              <a:gd name="T1" fmla="*/ 7938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154" name="object 683"/>
          <p:cNvSpPr>
            <a:spLocks/>
          </p:cNvSpPr>
          <p:nvPr/>
        </p:nvSpPr>
        <p:spPr bwMode="auto">
          <a:xfrm>
            <a:off x="7561939" y="2969785"/>
            <a:ext cx="4318" cy="0"/>
          </a:xfrm>
          <a:custGeom>
            <a:avLst/>
            <a:gdLst>
              <a:gd name="T0" fmla="*/ 0 w 5674"/>
              <a:gd name="T1" fmla="*/ 4762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155" name="object 684"/>
          <p:cNvSpPr>
            <a:spLocks/>
          </p:cNvSpPr>
          <p:nvPr/>
        </p:nvSpPr>
        <p:spPr bwMode="auto">
          <a:xfrm>
            <a:off x="7569137" y="2969785"/>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156" name="object 685"/>
          <p:cNvSpPr>
            <a:spLocks/>
          </p:cNvSpPr>
          <p:nvPr/>
        </p:nvSpPr>
        <p:spPr bwMode="auto">
          <a:xfrm>
            <a:off x="7579213" y="2969785"/>
            <a:ext cx="4318" cy="0"/>
          </a:xfrm>
          <a:custGeom>
            <a:avLst/>
            <a:gdLst>
              <a:gd name="T0" fmla="*/ 0 w 5674"/>
              <a:gd name="T1" fmla="*/ 4762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157" name="object 686"/>
          <p:cNvSpPr>
            <a:spLocks/>
          </p:cNvSpPr>
          <p:nvPr/>
        </p:nvSpPr>
        <p:spPr bwMode="auto">
          <a:xfrm>
            <a:off x="7586411" y="2969785"/>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158" name="object 687"/>
          <p:cNvSpPr>
            <a:spLocks/>
          </p:cNvSpPr>
          <p:nvPr/>
        </p:nvSpPr>
        <p:spPr bwMode="auto">
          <a:xfrm>
            <a:off x="7593609" y="2969785"/>
            <a:ext cx="7197" cy="0"/>
          </a:xfrm>
          <a:custGeom>
            <a:avLst/>
            <a:gdLst>
              <a:gd name="T0" fmla="*/ 0 w 8511"/>
              <a:gd name="T1" fmla="*/ 7937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159" name="object 688"/>
          <p:cNvSpPr>
            <a:spLocks/>
          </p:cNvSpPr>
          <p:nvPr/>
        </p:nvSpPr>
        <p:spPr bwMode="auto">
          <a:xfrm>
            <a:off x="7603685" y="2969785"/>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160" name="object 689"/>
          <p:cNvSpPr>
            <a:spLocks/>
          </p:cNvSpPr>
          <p:nvPr/>
        </p:nvSpPr>
        <p:spPr bwMode="auto">
          <a:xfrm>
            <a:off x="7610883" y="2969785"/>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161" name="object 690"/>
          <p:cNvSpPr>
            <a:spLocks/>
          </p:cNvSpPr>
          <p:nvPr/>
        </p:nvSpPr>
        <p:spPr bwMode="auto">
          <a:xfrm>
            <a:off x="7619521" y="2969785"/>
            <a:ext cx="7197" cy="0"/>
          </a:xfrm>
          <a:custGeom>
            <a:avLst/>
            <a:gdLst>
              <a:gd name="T0" fmla="*/ 0 w 8511"/>
              <a:gd name="T1" fmla="*/ 7937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162" name="object 691"/>
          <p:cNvSpPr>
            <a:spLocks/>
          </p:cNvSpPr>
          <p:nvPr/>
        </p:nvSpPr>
        <p:spPr bwMode="auto">
          <a:xfrm>
            <a:off x="7629597" y="2969785"/>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163" name="object 692"/>
          <p:cNvSpPr>
            <a:spLocks/>
          </p:cNvSpPr>
          <p:nvPr/>
        </p:nvSpPr>
        <p:spPr bwMode="auto">
          <a:xfrm>
            <a:off x="7639674" y="2969785"/>
            <a:ext cx="4318" cy="0"/>
          </a:xfrm>
          <a:custGeom>
            <a:avLst/>
            <a:gdLst>
              <a:gd name="T0" fmla="*/ 0 w 5674"/>
              <a:gd name="T1" fmla="*/ 4762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164" name="object 693"/>
          <p:cNvSpPr>
            <a:spLocks/>
          </p:cNvSpPr>
          <p:nvPr/>
        </p:nvSpPr>
        <p:spPr bwMode="auto">
          <a:xfrm>
            <a:off x="7646872" y="2969785"/>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165" name="object 694"/>
          <p:cNvSpPr>
            <a:spLocks/>
          </p:cNvSpPr>
          <p:nvPr/>
        </p:nvSpPr>
        <p:spPr bwMode="auto">
          <a:xfrm>
            <a:off x="7654070" y="2969785"/>
            <a:ext cx="7197" cy="0"/>
          </a:xfrm>
          <a:custGeom>
            <a:avLst/>
            <a:gdLst>
              <a:gd name="T0" fmla="*/ 0 w 8511"/>
              <a:gd name="T1" fmla="*/ 7937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166" name="object 695"/>
          <p:cNvSpPr>
            <a:spLocks/>
          </p:cNvSpPr>
          <p:nvPr/>
        </p:nvSpPr>
        <p:spPr bwMode="auto">
          <a:xfrm>
            <a:off x="7223645" y="2969785"/>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167" name="object 696"/>
          <p:cNvSpPr>
            <a:spLocks/>
          </p:cNvSpPr>
          <p:nvPr/>
        </p:nvSpPr>
        <p:spPr bwMode="auto">
          <a:xfrm>
            <a:off x="7230843" y="2969785"/>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168" name="object 697"/>
          <p:cNvSpPr>
            <a:spLocks/>
          </p:cNvSpPr>
          <p:nvPr/>
        </p:nvSpPr>
        <p:spPr bwMode="auto">
          <a:xfrm>
            <a:off x="7256755" y="2969785"/>
            <a:ext cx="4318" cy="0"/>
          </a:xfrm>
          <a:custGeom>
            <a:avLst/>
            <a:gdLst>
              <a:gd name="T0" fmla="*/ 0 w 5674"/>
              <a:gd name="T1" fmla="*/ 4762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169" name="object 698"/>
          <p:cNvSpPr>
            <a:spLocks/>
          </p:cNvSpPr>
          <p:nvPr/>
        </p:nvSpPr>
        <p:spPr bwMode="auto">
          <a:xfrm>
            <a:off x="7266832" y="2969785"/>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170" name="object 699"/>
          <p:cNvSpPr>
            <a:spLocks/>
          </p:cNvSpPr>
          <p:nvPr/>
        </p:nvSpPr>
        <p:spPr bwMode="auto">
          <a:xfrm>
            <a:off x="7291304" y="2969785"/>
            <a:ext cx="4318" cy="0"/>
          </a:xfrm>
          <a:custGeom>
            <a:avLst/>
            <a:gdLst>
              <a:gd name="T0" fmla="*/ 0 w 5674"/>
              <a:gd name="T1" fmla="*/ 4762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171" name="object 700"/>
          <p:cNvSpPr>
            <a:spLocks/>
          </p:cNvSpPr>
          <p:nvPr/>
        </p:nvSpPr>
        <p:spPr bwMode="auto">
          <a:xfrm>
            <a:off x="7298501" y="2969785"/>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172" name="object 701"/>
          <p:cNvSpPr>
            <a:spLocks/>
          </p:cNvSpPr>
          <p:nvPr/>
        </p:nvSpPr>
        <p:spPr bwMode="auto">
          <a:xfrm>
            <a:off x="7305700" y="2969785"/>
            <a:ext cx="8637" cy="0"/>
          </a:xfrm>
          <a:custGeom>
            <a:avLst/>
            <a:gdLst>
              <a:gd name="T0" fmla="*/ 0 w 8511"/>
              <a:gd name="T1" fmla="*/ 9525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173" name="object 702"/>
          <p:cNvSpPr>
            <a:spLocks/>
          </p:cNvSpPr>
          <p:nvPr/>
        </p:nvSpPr>
        <p:spPr bwMode="auto">
          <a:xfrm>
            <a:off x="7315776" y="2969785"/>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174" name="object 703"/>
          <p:cNvSpPr>
            <a:spLocks/>
          </p:cNvSpPr>
          <p:nvPr/>
        </p:nvSpPr>
        <p:spPr bwMode="auto">
          <a:xfrm>
            <a:off x="6873835" y="3475066"/>
            <a:ext cx="51824" cy="11516"/>
          </a:xfrm>
          <a:custGeom>
            <a:avLst/>
            <a:gdLst>
              <a:gd name="T0" fmla="*/ 57150 w 59575"/>
              <a:gd name="T1" fmla="*/ 2273 h 14185"/>
              <a:gd name="T2" fmla="*/ 53495 w 59575"/>
              <a:gd name="T3" fmla="*/ 0 h 14185"/>
              <a:gd name="T4" fmla="*/ 3655 w 59575"/>
              <a:gd name="T5" fmla="*/ 0 h 14185"/>
              <a:gd name="T6" fmla="*/ 0 w 59575"/>
              <a:gd name="T7" fmla="*/ 2273 h 14185"/>
              <a:gd name="T8" fmla="*/ 0 w 59575"/>
              <a:gd name="T9" fmla="*/ 10164 h 14185"/>
              <a:gd name="T10" fmla="*/ 57150 w 59575"/>
              <a:gd name="T11" fmla="*/ 10164 h 14185"/>
              <a:gd name="T12" fmla="*/ 57150 w 59575"/>
              <a:gd name="T13" fmla="*/ 2273 h 1418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9575" h="14185">
                <a:moveTo>
                  <a:pt x="59575" y="2539"/>
                </a:moveTo>
                <a:lnTo>
                  <a:pt x="55765" y="0"/>
                </a:lnTo>
                <a:lnTo>
                  <a:pt x="3810" y="0"/>
                </a:lnTo>
                <a:lnTo>
                  <a:pt x="0" y="2539"/>
                </a:lnTo>
                <a:lnTo>
                  <a:pt x="0" y="11353"/>
                </a:lnTo>
                <a:lnTo>
                  <a:pt x="59575" y="11353"/>
                </a:lnTo>
                <a:lnTo>
                  <a:pt x="59575" y="2539"/>
                </a:lnTo>
                <a:close/>
              </a:path>
            </a:pathLst>
          </a:custGeom>
          <a:solidFill>
            <a:srgbClr val="3F3F3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6175" name="object 704"/>
          <p:cNvSpPr>
            <a:spLocks/>
          </p:cNvSpPr>
          <p:nvPr/>
        </p:nvSpPr>
        <p:spPr bwMode="auto">
          <a:xfrm>
            <a:off x="7648312" y="3475066"/>
            <a:ext cx="53263" cy="11516"/>
          </a:xfrm>
          <a:custGeom>
            <a:avLst/>
            <a:gdLst>
              <a:gd name="T0" fmla="*/ 58737 w 59575"/>
              <a:gd name="T1" fmla="*/ 9857 h 14185"/>
              <a:gd name="T2" fmla="*/ 58737 w 59575"/>
              <a:gd name="T3" fmla="*/ 2843 h 14185"/>
              <a:gd name="T4" fmla="*/ 54981 w 59575"/>
              <a:gd name="T5" fmla="*/ 0 h 14185"/>
              <a:gd name="T6" fmla="*/ 3756 w 59575"/>
              <a:gd name="T7" fmla="*/ 0 h 14185"/>
              <a:gd name="T8" fmla="*/ 0 w 59575"/>
              <a:gd name="T9" fmla="*/ 2843 h 14185"/>
              <a:gd name="T10" fmla="*/ 0 w 59575"/>
              <a:gd name="T11" fmla="*/ 9857 h 14185"/>
              <a:gd name="T12" fmla="*/ 405 w 59575"/>
              <a:gd name="T13" fmla="*/ 10164 h 14185"/>
              <a:gd name="T14" fmla="*/ 58332 w 59575"/>
              <a:gd name="T15" fmla="*/ 10164 h 14185"/>
              <a:gd name="T16" fmla="*/ 58737 w 59575"/>
              <a:gd name="T17" fmla="*/ 9857 h 1418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9575" h="14185">
                <a:moveTo>
                  <a:pt x="59575" y="11010"/>
                </a:moveTo>
                <a:lnTo>
                  <a:pt x="59575" y="3175"/>
                </a:lnTo>
                <a:lnTo>
                  <a:pt x="55765" y="0"/>
                </a:lnTo>
                <a:lnTo>
                  <a:pt x="3810" y="0"/>
                </a:lnTo>
                <a:lnTo>
                  <a:pt x="0" y="3175"/>
                </a:lnTo>
                <a:lnTo>
                  <a:pt x="0" y="11010"/>
                </a:lnTo>
                <a:lnTo>
                  <a:pt x="411" y="11353"/>
                </a:lnTo>
                <a:lnTo>
                  <a:pt x="59164" y="11353"/>
                </a:lnTo>
                <a:lnTo>
                  <a:pt x="59575" y="11010"/>
                </a:lnTo>
                <a:close/>
              </a:path>
            </a:pathLst>
          </a:custGeom>
          <a:solidFill>
            <a:srgbClr val="3F3F3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6176" name="object 705"/>
          <p:cNvSpPr>
            <a:spLocks/>
          </p:cNvSpPr>
          <p:nvPr/>
        </p:nvSpPr>
        <p:spPr bwMode="auto">
          <a:xfrm>
            <a:off x="6858000" y="3164124"/>
            <a:ext cx="857970" cy="118043"/>
          </a:xfrm>
          <a:custGeom>
            <a:avLst/>
            <a:gdLst>
              <a:gd name="T0" fmla="*/ 0 w 973162"/>
              <a:gd name="T1" fmla="*/ 130175 h 133413"/>
              <a:gd name="T2" fmla="*/ 946150 w 973162"/>
              <a:gd name="T3" fmla="*/ 130175 h 133413"/>
              <a:gd name="T4" fmla="*/ 805464 w 973162"/>
              <a:gd name="T5" fmla="*/ 0 h 133413"/>
              <a:gd name="T6" fmla="*/ 137921 w 973162"/>
              <a:gd name="T7" fmla="*/ 0 h 133413"/>
              <a:gd name="T8" fmla="*/ 0 w 973162"/>
              <a:gd name="T9" fmla="*/ 130175 h 13341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73162" h="133413">
                <a:moveTo>
                  <a:pt x="0" y="133413"/>
                </a:moveTo>
                <a:lnTo>
                  <a:pt x="973162" y="133413"/>
                </a:lnTo>
                <a:lnTo>
                  <a:pt x="828459" y="0"/>
                </a:lnTo>
                <a:lnTo>
                  <a:pt x="141859" y="0"/>
                </a:lnTo>
                <a:lnTo>
                  <a:pt x="0" y="133413"/>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6177" name="object 706"/>
          <p:cNvSpPr>
            <a:spLocks/>
          </p:cNvSpPr>
          <p:nvPr/>
        </p:nvSpPr>
        <p:spPr bwMode="auto">
          <a:xfrm>
            <a:off x="6858000" y="3164124"/>
            <a:ext cx="125241" cy="118043"/>
          </a:xfrm>
          <a:custGeom>
            <a:avLst/>
            <a:gdLst>
              <a:gd name="T0" fmla="*/ 138113 w 141859"/>
              <a:gd name="T1" fmla="*/ 0 h 133413"/>
              <a:gd name="T2" fmla="*/ 0 w 141859"/>
              <a:gd name="T3" fmla="*/ 130175 h 133413"/>
              <a:gd name="T4" fmla="*/ 0 60000 65536"/>
              <a:gd name="T5" fmla="*/ 0 60000 65536"/>
            </a:gdLst>
            <a:ahLst/>
            <a:cxnLst>
              <a:cxn ang="T4">
                <a:pos x="T0" y="T1"/>
              </a:cxn>
              <a:cxn ang="T5">
                <a:pos x="T2" y="T3"/>
              </a:cxn>
            </a:cxnLst>
            <a:rect l="0" t="0" r="r" b="b"/>
            <a:pathLst>
              <a:path w="141859" h="133413">
                <a:moveTo>
                  <a:pt x="141859" y="0"/>
                </a:moveTo>
                <a:lnTo>
                  <a:pt x="0" y="133413"/>
                </a:lnTo>
              </a:path>
            </a:pathLst>
          </a:custGeom>
          <a:noFill/>
          <a:ln w="1524">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178" name="object 707"/>
          <p:cNvSpPr>
            <a:spLocks/>
          </p:cNvSpPr>
          <p:nvPr/>
        </p:nvSpPr>
        <p:spPr bwMode="auto">
          <a:xfrm>
            <a:off x="6983241" y="3164123"/>
            <a:ext cx="606049" cy="0"/>
          </a:xfrm>
          <a:custGeom>
            <a:avLst/>
            <a:gdLst>
              <a:gd name="T0" fmla="*/ 668337 w 686601"/>
              <a:gd name="T1" fmla="*/ 0 w 686601"/>
              <a:gd name="T2" fmla="*/ 0 60000 65536"/>
              <a:gd name="T3" fmla="*/ 0 60000 65536"/>
            </a:gdLst>
            <a:ahLst/>
            <a:cxnLst>
              <a:cxn ang="T2">
                <a:pos x="T0" y="0"/>
              </a:cxn>
              <a:cxn ang="T3">
                <a:pos x="T1" y="0"/>
              </a:cxn>
            </a:cxnLst>
            <a:rect l="0" t="0" r="r" b="b"/>
            <a:pathLst>
              <a:path w="686601">
                <a:moveTo>
                  <a:pt x="686601" y="0"/>
                </a:moveTo>
                <a:lnTo>
                  <a:pt x="0" y="0"/>
                </a:lnTo>
              </a:path>
            </a:pathLst>
          </a:custGeom>
          <a:noFill/>
          <a:ln w="1524">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179" name="object 708"/>
          <p:cNvSpPr>
            <a:spLocks/>
          </p:cNvSpPr>
          <p:nvPr/>
        </p:nvSpPr>
        <p:spPr bwMode="auto">
          <a:xfrm>
            <a:off x="7589290" y="3164124"/>
            <a:ext cx="126680" cy="118043"/>
          </a:xfrm>
          <a:custGeom>
            <a:avLst/>
            <a:gdLst>
              <a:gd name="T0" fmla="*/ 139700 w 144696"/>
              <a:gd name="T1" fmla="*/ 130175 h 133413"/>
              <a:gd name="T2" fmla="*/ 0 w 144696"/>
              <a:gd name="T3" fmla="*/ 0 h 133413"/>
              <a:gd name="T4" fmla="*/ 0 60000 65536"/>
              <a:gd name="T5" fmla="*/ 0 60000 65536"/>
            </a:gdLst>
            <a:ahLst/>
            <a:cxnLst>
              <a:cxn ang="T4">
                <a:pos x="T0" y="T1"/>
              </a:cxn>
              <a:cxn ang="T5">
                <a:pos x="T2" y="T3"/>
              </a:cxn>
            </a:cxnLst>
            <a:rect l="0" t="0" r="r" b="b"/>
            <a:pathLst>
              <a:path w="144696" h="133413">
                <a:moveTo>
                  <a:pt x="144696" y="133413"/>
                </a:moveTo>
                <a:lnTo>
                  <a:pt x="0" y="0"/>
                </a:lnTo>
              </a:path>
            </a:pathLst>
          </a:custGeom>
          <a:noFill/>
          <a:ln w="1524">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180" name="object 709"/>
          <p:cNvSpPr>
            <a:spLocks/>
          </p:cNvSpPr>
          <p:nvPr/>
        </p:nvSpPr>
        <p:spPr bwMode="auto">
          <a:xfrm>
            <a:off x="6858000" y="3282166"/>
            <a:ext cx="857970" cy="0"/>
          </a:xfrm>
          <a:custGeom>
            <a:avLst/>
            <a:gdLst>
              <a:gd name="T0" fmla="*/ 0 w 973157"/>
              <a:gd name="T1" fmla="*/ 946150 w 973157"/>
              <a:gd name="T2" fmla="*/ 0 60000 65536"/>
              <a:gd name="T3" fmla="*/ 0 60000 65536"/>
            </a:gdLst>
            <a:ahLst/>
            <a:cxnLst>
              <a:cxn ang="T2">
                <a:pos x="T0" y="0"/>
              </a:cxn>
              <a:cxn ang="T3">
                <a:pos x="T1" y="0"/>
              </a:cxn>
            </a:cxnLst>
            <a:rect l="0" t="0" r="r" b="b"/>
            <a:pathLst>
              <a:path w="973157">
                <a:moveTo>
                  <a:pt x="0" y="0"/>
                </a:moveTo>
                <a:lnTo>
                  <a:pt x="973157" y="0"/>
                </a:lnTo>
              </a:path>
            </a:pathLst>
          </a:custGeom>
          <a:noFill/>
          <a:ln w="1524">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181" name="object 710"/>
          <p:cNvSpPr>
            <a:spLocks/>
          </p:cNvSpPr>
          <p:nvPr/>
        </p:nvSpPr>
        <p:spPr bwMode="auto">
          <a:xfrm>
            <a:off x="6858000" y="3282166"/>
            <a:ext cx="857970" cy="197218"/>
          </a:xfrm>
          <a:custGeom>
            <a:avLst/>
            <a:gdLst>
              <a:gd name="T0" fmla="*/ 0 w 973155"/>
              <a:gd name="T1" fmla="*/ 0 h 224248"/>
              <a:gd name="T2" fmla="*/ 0 w 973155"/>
              <a:gd name="T3" fmla="*/ 217488 h 224248"/>
              <a:gd name="T4" fmla="*/ 946150 w 973155"/>
              <a:gd name="T5" fmla="*/ 217488 h 224248"/>
              <a:gd name="T6" fmla="*/ 946150 w 973155"/>
              <a:gd name="T7" fmla="*/ 0 h 224248"/>
              <a:gd name="T8" fmla="*/ 0 w 973155"/>
              <a:gd name="T9" fmla="*/ 0 h 22424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73155" h="224248">
                <a:moveTo>
                  <a:pt x="0" y="0"/>
                </a:moveTo>
                <a:lnTo>
                  <a:pt x="0" y="224248"/>
                </a:lnTo>
                <a:lnTo>
                  <a:pt x="973155" y="224248"/>
                </a:lnTo>
                <a:lnTo>
                  <a:pt x="973155" y="0"/>
                </a:lnTo>
                <a:lnTo>
                  <a:pt x="0" y="0"/>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6182" name="object 711"/>
          <p:cNvSpPr>
            <a:spLocks/>
          </p:cNvSpPr>
          <p:nvPr/>
        </p:nvSpPr>
        <p:spPr bwMode="auto">
          <a:xfrm>
            <a:off x="6859440" y="3283606"/>
            <a:ext cx="856530" cy="194338"/>
          </a:xfrm>
          <a:custGeom>
            <a:avLst/>
            <a:gdLst>
              <a:gd name="T0" fmla="*/ 0 w 970320"/>
              <a:gd name="T1" fmla="*/ 0 h 221409"/>
              <a:gd name="T2" fmla="*/ 944562 w 970320"/>
              <a:gd name="T3" fmla="*/ 0 h 221409"/>
              <a:gd name="T4" fmla="*/ 944562 w 970320"/>
              <a:gd name="T5" fmla="*/ 214312 h 221409"/>
              <a:gd name="T6" fmla="*/ 0 w 970320"/>
              <a:gd name="T7" fmla="*/ 214312 h 221409"/>
              <a:gd name="T8" fmla="*/ 0 w 970320"/>
              <a:gd name="T9" fmla="*/ 0 h 22140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70320" h="221409">
                <a:moveTo>
                  <a:pt x="0" y="0"/>
                </a:moveTo>
                <a:lnTo>
                  <a:pt x="970320" y="0"/>
                </a:lnTo>
                <a:lnTo>
                  <a:pt x="970320" y="221409"/>
                </a:lnTo>
                <a:lnTo>
                  <a:pt x="0" y="221409"/>
                </a:lnTo>
                <a:lnTo>
                  <a:pt x="0" y="0"/>
                </a:lnTo>
                <a:close/>
              </a:path>
            </a:pathLst>
          </a:custGeom>
          <a:noFill/>
          <a:ln w="709">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183" name="object 712"/>
          <p:cNvSpPr>
            <a:spLocks/>
          </p:cNvSpPr>
          <p:nvPr/>
        </p:nvSpPr>
        <p:spPr bwMode="auto">
          <a:xfrm>
            <a:off x="6870956" y="3293683"/>
            <a:ext cx="833497" cy="175625"/>
          </a:xfrm>
          <a:custGeom>
            <a:avLst/>
            <a:gdLst>
              <a:gd name="T0" fmla="*/ 0 w 944783"/>
              <a:gd name="T1" fmla="*/ 0 h 198701"/>
              <a:gd name="T2" fmla="*/ 0 w 944783"/>
              <a:gd name="T3" fmla="*/ 193675 h 198701"/>
              <a:gd name="T4" fmla="*/ 919162 w 944783"/>
              <a:gd name="T5" fmla="*/ 193675 h 198701"/>
              <a:gd name="T6" fmla="*/ 919162 w 944783"/>
              <a:gd name="T7" fmla="*/ 0 h 198701"/>
              <a:gd name="T8" fmla="*/ 0 w 944783"/>
              <a:gd name="T9" fmla="*/ 0 h 19870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44783" h="198701">
                <a:moveTo>
                  <a:pt x="0" y="0"/>
                </a:moveTo>
                <a:lnTo>
                  <a:pt x="0" y="198701"/>
                </a:lnTo>
                <a:lnTo>
                  <a:pt x="944783" y="198701"/>
                </a:lnTo>
                <a:lnTo>
                  <a:pt x="944783" y="0"/>
                </a:lnTo>
                <a:lnTo>
                  <a:pt x="0" y="0"/>
                </a:lnTo>
                <a:close/>
              </a:path>
            </a:pathLst>
          </a:cu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6184" name="object 713"/>
          <p:cNvSpPr>
            <a:spLocks/>
          </p:cNvSpPr>
          <p:nvPr/>
        </p:nvSpPr>
        <p:spPr bwMode="auto">
          <a:xfrm>
            <a:off x="6872395" y="3295122"/>
            <a:ext cx="830619" cy="172746"/>
          </a:xfrm>
          <a:custGeom>
            <a:avLst/>
            <a:gdLst>
              <a:gd name="T0" fmla="*/ 0 w 941948"/>
              <a:gd name="T1" fmla="*/ 0 h 195862"/>
              <a:gd name="T2" fmla="*/ 915988 w 941948"/>
              <a:gd name="T3" fmla="*/ 0 h 195862"/>
              <a:gd name="T4" fmla="*/ 915988 w 941948"/>
              <a:gd name="T5" fmla="*/ 190500 h 195862"/>
              <a:gd name="T6" fmla="*/ 0 w 941948"/>
              <a:gd name="T7" fmla="*/ 190500 h 195862"/>
              <a:gd name="T8" fmla="*/ 0 w 941948"/>
              <a:gd name="T9" fmla="*/ 0 h 1958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41948" h="195862">
                <a:moveTo>
                  <a:pt x="0" y="0"/>
                </a:moveTo>
                <a:lnTo>
                  <a:pt x="941948" y="0"/>
                </a:lnTo>
                <a:lnTo>
                  <a:pt x="941948" y="195862"/>
                </a:lnTo>
                <a:lnTo>
                  <a:pt x="0" y="195862"/>
                </a:lnTo>
                <a:lnTo>
                  <a:pt x="0" y="0"/>
                </a:lnTo>
                <a:close/>
              </a:path>
            </a:pathLst>
          </a:custGeom>
          <a:noFill/>
          <a:ln w="709">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185" name="object 714"/>
          <p:cNvSpPr>
            <a:spLocks/>
          </p:cNvSpPr>
          <p:nvPr/>
        </p:nvSpPr>
        <p:spPr bwMode="auto">
          <a:xfrm>
            <a:off x="6891110" y="3316715"/>
            <a:ext cx="61900" cy="64780"/>
          </a:xfrm>
          <a:custGeom>
            <a:avLst/>
            <a:gdLst>
              <a:gd name="T0" fmla="*/ 0 w 70929"/>
              <a:gd name="T1" fmla="*/ 0 h 73803"/>
              <a:gd name="T2" fmla="*/ 0 w 70929"/>
              <a:gd name="T3" fmla="*/ 71438 h 73803"/>
              <a:gd name="T4" fmla="*/ 68262 w 70929"/>
              <a:gd name="T5" fmla="*/ 71438 h 73803"/>
              <a:gd name="T6" fmla="*/ 68262 w 70929"/>
              <a:gd name="T7" fmla="*/ 0 h 73803"/>
              <a:gd name="T8" fmla="*/ 0 w 70929"/>
              <a:gd name="T9" fmla="*/ 0 h 7380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0929" h="73803">
                <a:moveTo>
                  <a:pt x="0" y="0"/>
                </a:moveTo>
                <a:lnTo>
                  <a:pt x="0" y="73803"/>
                </a:lnTo>
                <a:lnTo>
                  <a:pt x="70929" y="73803"/>
                </a:lnTo>
                <a:lnTo>
                  <a:pt x="70929" y="0"/>
                </a:lnTo>
                <a:lnTo>
                  <a:pt x="0" y="0"/>
                </a:lnTo>
                <a:close/>
              </a:path>
            </a:pathLst>
          </a:custGeom>
          <a:solidFill>
            <a:srgbClr val="5E5E5E"/>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6186" name="object 715"/>
          <p:cNvSpPr>
            <a:spLocks/>
          </p:cNvSpPr>
          <p:nvPr/>
        </p:nvSpPr>
        <p:spPr bwMode="auto">
          <a:xfrm>
            <a:off x="6892550" y="3318155"/>
            <a:ext cx="60461" cy="61900"/>
          </a:xfrm>
          <a:custGeom>
            <a:avLst/>
            <a:gdLst>
              <a:gd name="T0" fmla="*/ 0 w 68093"/>
              <a:gd name="T1" fmla="*/ 0 h 70964"/>
              <a:gd name="T2" fmla="*/ 66675 w 68093"/>
              <a:gd name="T3" fmla="*/ 0 h 70964"/>
              <a:gd name="T4" fmla="*/ 66675 w 68093"/>
              <a:gd name="T5" fmla="*/ 68262 h 70964"/>
              <a:gd name="T6" fmla="*/ 0 w 68093"/>
              <a:gd name="T7" fmla="*/ 68262 h 70964"/>
              <a:gd name="T8" fmla="*/ 0 w 68093"/>
              <a:gd name="T9" fmla="*/ 0 h 7096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8093" h="70964">
                <a:moveTo>
                  <a:pt x="0" y="0"/>
                </a:moveTo>
                <a:lnTo>
                  <a:pt x="68093" y="0"/>
                </a:lnTo>
                <a:lnTo>
                  <a:pt x="68093" y="70964"/>
                </a:lnTo>
                <a:lnTo>
                  <a:pt x="0" y="70964"/>
                </a:lnTo>
                <a:lnTo>
                  <a:pt x="0" y="0"/>
                </a:lnTo>
                <a:close/>
              </a:path>
            </a:pathLst>
          </a:custGeom>
          <a:noFill/>
          <a:ln w="709">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187" name="object 716"/>
          <p:cNvSpPr>
            <a:spLocks/>
          </p:cNvSpPr>
          <p:nvPr/>
        </p:nvSpPr>
        <p:spPr bwMode="auto">
          <a:xfrm>
            <a:off x="6891111" y="3431879"/>
            <a:ext cx="37428" cy="0"/>
          </a:xfrm>
          <a:custGeom>
            <a:avLst/>
            <a:gdLst>
              <a:gd name="T0" fmla="*/ 0 w 42557"/>
              <a:gd name="T1" fmla="*/ 41275 w 42557"/>
              <a:gd name="T2" fmla="*/ 0 60000 65536"/>
              <a:gd name="T3" fmla="*/ 0 60000 65536"/>
            </a:gdLst>
            <a:ahLst/>
            <a:cxnLst>
              <a:cxn ang="T2">
                <a:pos x="T0" y="0"/>
              </a:cxn>
              <a:cxn ang="T3">
                <a:pos x="T1" y="0"/>
              </a:cxn>
            </a:cxnLst>
            <a:rect l="0" t="0" r="r" b="b"/>
            <a:pathLst>
              <a:path w="42557">
                <a:moveTo>
                  <a:pt x="0" y="0"/>
                </a:moveTo>
                <a:lnTo>
                  <a:pt x="42557" y="0"/>
                </a:lnTo>
              </a:path>
            </a:pathLst>
          </a:custGeom>
          <a:noFill/>
          <a:ln w="23979">
            <a:solidFill>
              <a:srgbClr val="008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188" name="object 717"/>
          <p:cNvSpPr>
            <a:spLocks/>
          </p:cNvSpPr>
          <p:nvPr/>
        </p:nvSpPr>
        <p:spPr bwMode="auto">
          <a:xfrm>
            <a:off x="6892549" y="3423242"/>
            <a:ext cx="34549" cy="17275"/>
          </a:xfrm>
          <a:custGeom>
            <a:avLst/>
            <a:gdLst>
              <a:gd name="T0" fmla="*/ 0 w 39721"/>
              <a:gd name="T1" fmla="*/ 0 h 19870"/>
              <a:gd name="T2" fmla="*/ 38100 w 39721"/>
              <a:gd name="T3" fmla="*/ 0 h 19870"/>
              <a:gd name="T4" fmla="*/ 38100 w 39721"/>
              <a:gd name="T5" fmla="*/ 19050 h 19870"/>
              <a:gd name="T6" fmla="*/ 0 w 39721"/>
              <a:gd name="T7" fmla="*/ 19050 h 19870"/>
              <a:gd name="T8" fmla="*/ 0 w 39721"/>
              <a:gd name="T9" fmla="*/ 0 h 1987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9721" h="19870">
                <a:moveTo>
                  <a:pt x="0" y="0"/>
                </a:moveTo>
                <a:lnTo>
                  <a:pt x="39721" y="0"/>
                </a:lnTo>
                <a:lnTo>
                  <a:pt x="39721" y="19870"/>
                </a:lnTo>
                <a:lnTo>
                  <a:pt x="0" y="19870"/>
                </a:lnTo>
                <a:lnTo>
                  <a:pt x="0" y="0"/>
                </a:lnTo>
                <a:close/>
              </a:path>
            </a:pathLst>
          </a:custGeom>
          <a:noFill/>
          <a:ln w="709">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189" name="object 718"/>
          <p:cNvSpPr>
            <a:spLocks/>
          </p:cNvSpPr>
          <p:nvPr/>
        </p:nvSpPr>
        <p:spPr bwMode="auto">
          <a:xfrm>
            <a:off x="7158866" y="3309518"/>
            <a:ext cx="515358" cy="142515"/>
          </a:xfrm>
          <a:custGeom>
            <a:avLst/>
            <a:gdLst>
              <a:gd name="T0" fmla="*/ 0 w 584460"/>
              <a:gd name="T1" fmla="*/ 0 h 161800"/>
              <a:gd name="T2" fmla="*/ 0 w 584460"/>
              <a:gd name="T3" fmla="*/ 157162 h 161800"/>
              <a:gd name="T4" fmla="*/ 568325 w 584460"/>
              <a:gd name="T5" fmla="*/ 157162 h 161800"/>
              <a:gd name="T6" fmla="*/ 568325 w 584460"/>
              <a:gd name="T7" fmla="*/ 0 h 161800"/>
              <a:gd name="T8" fmla="*/ 0 w 584460"/>
              <a:gd name="T9" fmla="*/ 0 h 1618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84460" h="161800">
                <a:moveTo>
                  <a:pt x="0" y="0"/>
                </a:moveTo>
                <a:lnTo>
                  <a:pt x="0" y="161800"/>
                </a:lnTo>
                <a:lnTo>
                  <a:pt x="584460" y="161800"/>
                </a:lnTo>
                <a:lnTo>
                  <a:pt x="584460" y="0"/>
                </a:lnTo>
                <a:lnTo>
                  <a:pt x="0" y="0"/>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6190" name="object 719"/>
          <p:cNvSpPr>
            <a:spLocks/>
          </p:cNvSpPr>
          <p:nvPr/>
        </p:nvSpPr>
        <p:spPr bwMode="auto">
          <a:xfrm>
            <a:off x="7160305" y="3310957"/>
            <a:ext cx="512479" cy="139636"/>
          </a:xfrm>
          <a:custGeom>
            <a:avLst/>
            <a:gdLst>
              <a:gd name="T0" fmla="*/ 0 w 581624"/>
              <a:gd name="T1" fmla="*/ 0 h 158961"/>
              <a:gd name="T2" fmla="*/ 565150 w 581624"/>
              <a:gd name="T3" fmla="*/ 0 h 158961"/>
              <a:gd name="T4" fmla="*/ 565150 w 581624"/>
              <a:gd name="T5" fmla="*/ 153988 h 158961"/>
              <a:gd name="T6" fmla="*/ 0 w 581624"/>
              <a:gd name="T7" fmla="*/ 153988 h 158961"/>
              <a:gd name="T8" fmla="*/ 0 w 581624"/>
              <a:gd name="T9" fmla="*/ 0 h 15896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81624" h="158961">
                <a:moveTo>
                  <a:pt x="0" y="0"/>
                </a:moveTo>
                <a:lnTo>
                  <a:pt x="581624" y="0"/>
                </a:lnTo>
                <a:lnTo>
                  <a:pt x="581624" y="158961"/>
                </a:lnTo>
                <a:lnTo>
                  <a:pt x="0" y="158961"/>
                </a:lnTo>
                <a:lnTo>
                  <a:pt x="0" y="0"/>
                </a:lnTo>
                <a:close/>
              </a:path>
            </a:pathLst>
          </a:custGeom>
          <a:noFill/>
          <a:ln w="709">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191" name="object 720"/>
          <p:cNvSpPr>
            <a:spLocks/>
          </p:cNvSpPr>
          <p:nvPr/>
        </p:nvSpPr>
        <p:spPr bwMode="auto">
          <a:xfrm>
            <a:off x="7478445" y="3416045"/>
            <a:ext cx="182822" cy="0"/>
          </a:xfrm>
          <a:custGeom>
            <a:avLst/>
            <a:gdLst>
              <a:gd name="T0" fmla="*/ 0 w 207114"/>
              <a:gd name="T1" fmla="*/ 201612 w 207114"/>
              <a:gd name="T2" fmla="*/ 0 60000 65536"/>
              <a:gd name="T3" fmla="*/ 0 60000 65536"/>
            </a:gdLst>
            <a:ahLst/>
            <a:cxnLst>
              <a:cxn ang="T2">
                <a:pos x="T0" y="0"/>
              </a:cxn>
              <a:cxn ang="T3">
                <a:pos x="T1" y="0"/>
              </a:cxn>
            </a:cxnLst>
            <a:rect l="0" t="0" r="r" b="b"/>
            <a:pathLst>
              <a:path w="207114">
                <a:moveTo>
                  <a:pt x="0" y="0"/>
                </a:moveTo>
                <a:lnTo>
                  <a:pt x="207114" y="0"/>
                </a:lnTo>
              </a:path>
            </a:pathLst>
          </a:custGeom>
          <a:noFill/>
          <a:ln w="21140">
            <a:solidFill>
              <a:srgbClr val="80808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192" name="object 721"/>
          <p:cNvSpPr>
            <a:spLocks/>
          </p:cNvSpPr>
          <p:nvPr/>
        </p:nvSpPr>
        <p:spPr bwMode="auto">
          <a:xfrm>
            <a:off x="7551862" y="3407407"/>
            <a:ext cx="84934" cy="17275"/>
          </a:xfrm>
          <a:custGeom>
            <a:avLst/>
            <a:gdLst>
              <a:gd name="T0" fmla="*/ 0 w 96469"/>
              <a:gd name="T1" fmla="*/ 0 h 19875"/>
              <a:gd name="T2" fmla="*/ 93663 w 96469"/>
              <a:gd name="T3" fmla="*/ 19050 h 19875"/>
              <a:gd name="T4" fmla="*/ 93663 w 96469"/>
              <a:gd name="T5" fmla="*/ 0 h 19875"/>
              <a:gd name="T6" fmla="*/ 0 w 96469"/>
              <a:gd name="T7" fmla="*/ 0 h 1987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6469" h="19875">
                <a:moveTo>
                  <a:pt x="0" y="0"/>
                </a:moveTo>
                <a:lnTo>
                  <a:pt x="96469" y="19875"/>
                </a:lnTo>
                <a:lnTo>
                  <a:pt x="96469" y="0"/>
                </a:lnTo>
                <a:lnTo>
                  <a:pt x="0" y="0"/>
                </a:lnTo>
                <a:close/>
              </a:path>
            </a:pathLst>
          </a:custGeom>
          <a:solidFill>
            <a:srgbClr val="5E5E5E"/>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6193" name="object 722"/>
          <p:cNvSpPr>
            <a:spLocks/>
          </p:cNvSpPr>
          <p:nvPr/>
        </p:nvSpPr>
        <p:spPr bwMode="auto">
          <a:xfrm>
            <a:off x="7639674" y="3416045"/>
            <a:ext cx="21593" cy="0"/>
          </a:xfrm>
          <a:custGeom>
            <a:avLst/>
            <a:gdLst>
              <a:gd name="T0" fmla="*/ 0 w 25534"/>
              <a:gd name="T1" fmla="*/ 23812 w 25534"/>
              <a:gd name="T2" fmla="*/ 0 60000 65536"/>
              <a:gd name="T3" fmla="*/ 0 60000 65536"/>
            </a:gdLst>
            <a:ahLst/>
            <a:cxnLst>
              <a:cxn ang="T2">
                <a:pos x="T0" y="0"/>
              </a:cxn>
              <a:cxn ang="T3">
                <a:pos x="T1" y="0"/>
              </a:cxn>
            </a:cxnLst>
            <a:rect l="0" t="0" r="r" b="b"/>
            <a:pathLst>
              <a:path w="25534">
                <a:moveTo>
                  <a:pt x="0" y="0"/>
                </a:moveTo>
                <a:lnTo>
                  <a:pt x="25534" y="0"/>
                </a:lnTo>
              </a:path>
            </a:pathLst>
          </a:custGeom>
          <a:noFill/>
          <a:ln w="21140">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194" name="object 723"/>
          <p:cNvSpPr>
            <a:spLocks/>
          </p:cNvSpPr>
          <p:nvPr/>
        </p:nvSpPr>
        <p:spPr bwMode="auto">
          <a:xfrm>
            <a:off x="7648312" y="3322474"/>
            <a:ext cx="12955" cy="76296"/>
          </a:xfrm>
          <a:custGeom>
            <a:avLst/>
            <a:gdLst>
              <a:gd name="T0" fmla="*/ 14287 w 14185"/>
              <a:gd name="T1" fmla="*/ 0 h 87985"/>
              <a:gd name="T2" fmla="*/ 0 w 14185"/>
              <a:gd name="T3" fmla="*/ 8137 h 87985"/>
              <a:gd name="T4" fmla="*/ 0 w 14185"/>
              <a:gd name="T5" fmla="*/ 73280 h 87985"/>
              <a:gd name="T6" fmla="*/ 14287 w 14185"/>
              <a:gd name="T7" fmla="*/ 84138 h 87985"/>
              <a:gd name="T8" fmla="*/ 14287 w 14185"/>
              <a:gd name="T9" fmla="*/ 0 h 8798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185" h="87985">
                <a:moveTo>
                  <a:pt x="14185" y="0"/>
                </a:moveTo>
                <a:lnTo>
                  <a:pt x="0" y="8509"/>
                </a:lnTo>
                <a:lnTo>
                  <a:pt x="0" y="76631"/>
                </a:lnTo>
                <a:lnTo>
                  <a:pt x="14185" y="87985"/>
                </a:lnTo>
                <a:lnTo>
                  <a:pt x="14185" y="0"/>
                </a:lnTo>
                <a:close/>
              </a:path>
            </a:pathLst>
          </a:cu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6195" name="object 724"/>
          <p:cNvSpPr>
            <a:spLocks/>
          </p:cNvSpPr>
          <p:nvPr/>
        </p:nvSpPr>
        <p:spPr bwMode="auto">
          <a:xfrm>
            <a:off x="7173261" y="3322474"/>
            <a:ext cx="10076" cy="76296"/>
          </a:xfrm>
          <a:custGeom>
            <a:avLst/>
            <a:gdLst>
              <a:gd name="T0" fmla="*/ 0 w 11341"/>
              <a:gd name="T1" fmla="*/ 0 h 87985"/>
              <a:gd name="T2" fmla="*/ 0 w 11341"/>
              <a:gd name="T3" fmla="*/ 84138 h 87985"/>
              <a:gd name="T4" fmla="*/ 11112 w 11341"/>
              <a:gd name="T5" fmla="*/ 73280 h 87985"/>
              <a:gd name="T6" fmla="*/ 11112 w 11341"/>
              <a:gd name="T7" fmla="*/ 8137 h 87985"/>
              <a:gd name="T8" fmla="*/ 0 w 11341"/>
              <a:gd name="T9" fmla="*/ 0 h 8798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341" h="87985">
                <a:moveTo>
                  <a:pt x="0" y="0"/>
                </a:moveTo>
                <a:lnTo>
                  <a:pt x="0" y="87985"/>
                </a:lnTo>
                <a:lnTo>
                  <a:pt x="11341" y="76631"/>
                </a:lnTo>
                <a:lnTo>
                  <a:pt x="11341" y="8509"/>
                </a:lnTo>
                <a:lnTo>
                  <a:pt x="0" y="0"/>
                </a:lnTo>
                <a:close/>
              </a:path>
            </a:pathLst>
          </a:cu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6196" name="object 725"/>
          <p:cNvSpPr>
            <a:spLocks/>
          </p:cNvSpPr>
          <p:nvPr/>
        </p:nvSpPr>
        <p:spPr bwMode="auto">
          <a:xfrm>
            <a:off x="7181898" y="3329672"/>
            <a:ext cx="466413" cy="59021"/>
          </a:xfrm>
          <a:custGeom>
            <a:avLst/>
            <a:gdLst>
              <a:gd name="T0" fmla="*/ 0 w 530555"/>
              <a:gd name="T1" fmla="*/ 0 h 68122"/>
              <a:gd name="T2" fmla="*/ 0 w 530555"/>
              <a:gd name="T3" fmla="*/ 65087 h 68122"/>
              <a:gd name="T4" fmla="*/ 514350 w 530555"/>
              <a:gd name="T5" fmla="*/ 65087 h 68122"/>
              <a:gd name="T6" fmla="*/ 514350 w 530555"/>
              <a:gd name="T7" fmla="*/ 0 h 68122"/>
              <a:gd name="T8" fmla="*/ 0 w 530555"/>
              <a:gd name="T9" fmla="*/ 0 h 6812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30555" h="68122">
                <a:moveTo>
                  <a:pt x="0" y="0"/>
                </a:moveTo>
                <a:lnTo>
                  <a:pt x="0" y="68122"/>
                </a:lnTo>
                <a:lnTo>
                  <a:pt x="530555" y="68122"/>
                </a:lnTo>
                <a:lnTo>
                  <a:pt x="530555" y="0"/>
                </a:lnTo>
                <a:lnTo>
                  <a:pt x="0" y="0"/>
                </a:lnTo>
                <a:close/>
              </a:path>
            </a:pathLst>
          </a:custGeom>
          <a:solidFill>
            <a:srgbClr val="3F3F3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6197" name="object 726"/>
          <p:cNvSpPr>
            <a:spLocks/>
          </p:cNvSpPr>
          <p:nvPr/>
        </p:nvSpPr>
        <p:spPr bwMode="auto">
          <a:xfrm>
            <a:off x="7383435" y="3426121"/>
            <a:ext cx="47505" cy="0"/>
          </a:xfrm>
          <a:custGeom>
            <a:avLst/>
            <a:gdLst>
              <a:gd name="T0" fmla="*/ 0 w 53906"/>
              <a:gd name="T1" fmla="*/ 52387 w 53906"/>
              <a:gd name="T2" fmla="*/ 0 60000 65536"/>
              <a:gd name="T3" fmla="*/ 0 60000 65536"/>
            </a:gdLst>
            <a:ahLst/>
            <a:cxnLst>
              <a:cxn ang="T2">
                <a:pos x="T0" y="0"/>
              </a:cxn>
              <a:cxn ang="T3">
                <a:pos x="T1" y="0"/>
              </a:cxn>
            </a:cxnLst>
            <a:rect l="0" t="0" r="r" b="b"/>
            <a:pathLst>
              <a:path w="53906">
                <a:moveTo>
                  <a:pt x="0" y="0"/>
                </a:moveTo>
                <a:lnTo>
                  <a:pt x="53906" y="0"/>
                </a:lnTo>
              </a:path>
            </a:pathLst>
          </a:custGeom>
          <a:noFill/>
          <a:ln w="49526">
            <a:solidFill>
              <a:srgbClr val="5E5E5E"/>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198" name="object 727"/>
          <p:cNvSpPr>
            <a:spLocks/>
          </p:cNvSpPr>
          <p:nvPr/>
        </p:nvSpPr>
        <p:spPr bwMode="auto">
          <a:xfrm>
            <a:off x="7384875" y="3405967"/>
            <a:ext cx="44626" cy="40307"/>
          </a:xfrm>
          <a:custGeom>
            <a:avLst/>
            <a:gdLst>
              <a:gd name="T0" fmla="*/ 0 w 51069"/>
              <a:gd name="T1" fmla="*/ 0 h 45417"/>
              <a:gd name="T2" fmla="*/ 49213 w 51069"/>
              <a:gd name="T3" fmla="*/ 0 h 45417"/>
              <a:gd name="T4" fmla="*/ 49213 w 51069"/>
              <a:gd name="T5" fmla="*/ 44450 h 45417"/>
              <a:gd name="T6" fmla="*/ 0 w 51069"/>
              <a:gd name="T7" fmla="*/ 44450 h 45417"/>
              <a:gd name="T8" fmla="*/ 0 w 51069"/>
              <a:gd name="T9" fmla="*/ 0 h 454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1069" h="45417">
                <a:moveTo>
                  <a:pt x="0" y="0"/>
                </a:moveTo>
                <a:lnTo>
                  <a:pt x="51069" y="0"/>
                </a:lnTo>
                <a:lnTo>
                  <a:pt x="51069" y="45417"/>
                </a:lnTo>
                <a:lnTo>
                  <a:pt x="0" y="45417"/>
                </a:lnTo>
                <a:lnTo>
                  <a:pt x="0" y="0"/>
                </a:lnTo>
                <a:close/>
              </a:path>
            </a:pathLst>
          </a:custGeom>
          <a:noFill/>
          <a:ln w="709">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199" name="object 728"/>
          <p:cNvSpPr>
            <a:spLocks/>
          </p:cNvSpPr>
          <p:nvPr/>
        </p:nvSpPr>
        <p:spPr bwMode="auto">
          <a:xfrm>
            <a:off x="7239481" y="3439077"/>
            <a:ext cx="14395" cy="0"/>
          </a:xfrm>
          <a:custGeom>
            <a:avLst/>
            <a:gdLst>
              <a:gd name="T0" fmla="*/ 0 w 17022"/>
              <a:gd name="T1" fmla="*/ 15875 w 17022"/>
              <a:gd name="T2" fmla="*/ 0 60000 65536"/>
              <a:gd name="T3" fmla="*/ 0 60000 65536"/>
            </a:gdLst>
            <a:ahLst/>
            <a:cxnLst>
              <a:cxn ang="T2">
                <a:pos x="T0" y="0"/>
              </a:cxn>
              <a:cxn ang="T3">
                <a:pos x="T1" y="0"/>
              </a:cxn>
            </a:cxnLst>
            <a:rect l="0" t="0" r="r" b="b"/>
            <a:pathLst>
              <a:path w="17022">
                <a:moveTo>
                  <a:pt x="0" y="0"/>
                </a:moveTo>
                <a:lnTo>
                  <a:pt x="17022" y="0"/>
                </a:lnTo>
              </a:path>
            </a:pathLst>
          </a:custGeom>
          <a:noFill/>
          <a:ln w="18301">
            <a:solidFill>
              <a:srgbClr val="8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200" name="object 729"/>
          <p:cNvSpPr>
            <a:spLocks/>
          </p:cNvSpPr>
          <p:nvPr/>
        </p:nvSpPr>
        <p:spPr bwMode="auto">
          <a:xfrm>
            <a:off x="7274030" y="3439077"/>
            <a:ext cx="12955" cy="0"/>
          </a:xfrm>
          <a:custGeom>
            <a:avLst/>
            <a:gdLst>
              <a:gd name="T0" fmla="*/ 0 w 14185"/>
              <a:gd name="T1" fmla="*/ 14287 w 14185"/>
              <a:gd name="T2" fmla="*/ 0 60000 65536"/>
              <a:gd name="T3" fmla="*/ 0 60000 65536"/>
            </a:gdLst>
            <a:ahLst/>
            <a:cxnLst>
              <a:cxn ang="T2">
                <a:pos x="T0" y="0"/>
              </a:cxn>
              <a:cxn ang="T3">
                <a:pos x="T1" y="0"/>
              </a:cxn>
            </a:cxnLst>
            <a:rect l="0" t="0" r="r" b="b"/>
            <a:pathLst>
              <a:path w="14185">
                <a:moveTo>
                  <a:pt x="0" y="0"/>
                </a:moveTo>
                <a:lnTo>
                  <a:pt x="14185" y="0"/>
                </a:lnTo>
              </a:path>
            </a:pathLst>
          </a:custGeom>
          <a:noFill/>
          <a:ln w="18301">
            <a:solidFill>
              <a:srgbClr val="FF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201" name="object 730"/>
          <p:cNvSpPr>
            <a:spLocks/>
          </p:cNvSpPr>
          <p:nvPr/>
        </p:nvSpPr>
        <p:spPr bwMode="auto">
          <a:xfrm>
            <a:off x="7171821" y="3439077"/>
            <a:ext cx="7198" cy="0"/>
          </a:xfrm>
          <a:custGeom>
            <a:avLst/>
            <a:gdLst>
              <a:gd name="T0" fmla="*/ 0 w 8511"/>
              <a:gd name="T1" fmla="*/ 7938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202" name="object 731"/>
          <p:cNvSpPr>
            <a:spLocks/>
          </p:cNvSpPr>
          <p:nvPr/>
        </p:nvSpPr>
        <p:spPr bwMode="auto">
          <a:xfrm>
            <a:off x="7181899" y="3439077"/>
            <a:ext cx="4318" cy="0"/>
          </a:xfrm>
          <a:custGeom>
            <a:avLst/>
            <a:gdLst>
              <a:gd name="T0" fmla="*/ 0 w 5674"/>
              <a:gd name="T1" fmla="*/ 4762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203" name="object 732"/>
          <p:cNvSpPr>
            <a:spLocks/>
          </p:cNvSpPr>
          <p:nvPr/>
        </p:nvSpPr>
        <p:spPr bwMode="auto">
          <a:xfrm>
            <a:off x="7189096" y="3439077"/>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204" name="object 733"/>
          <p:cNvSpPr>
            <a:spLocks/>
          </p:cNvSpPr>
          <p:nvPr/>
        </p:nvSpPr>
        <p:spPr bwMode="auto">
          <a:xfrm>
            <a:off x="7199173" y="3439077"/>
            <a:ext cx="4318" cy="0"/>
          </a:xfrm>
          <a:custGeom>
            <a:avLst/>
            <a:gdLst>
              <a:gd name="T0" fmla="*/ 0 w 5674"/>
              <a:gd name="T1" fmla="*/ 4762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205" name="object 734"/>
          <p:cNvSpPr>
            <a:spLocks/>
          </p:cNvSpPr>
          <p:nvPr/>
        </p:nvSpPr>
        <p:spPr bwMode="auto">
          <a:xfrm>
            <a:off x="7206371" y="3439077"/>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206" name="object 735"/>
          <p:cNvSpPr>
            <a:spLocks/>
          </p:cNvSpPr>
          <p:nvPr/>
        </p:nvSpPr>
        <p:spPr bwMode="auto">
          <a:xfrm>
            <a:off x="7213569" y="3439077"/>
            <a:ext cx="7197" cy="0"/>
          </a:xfrm>
          <a:custGeom>
            <a:avLst/>
            <a:gdLst>
              <a:gd name="T0" fmla="*/ 0 w 8511"/>
              <a:gd name="T1" fmla="*/ 7937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207" name="object 736"/>
          <p:cNvSpPr>
            <a:spLocks/>
          </p:cNvSpPr>
          <p:nvPr/>
        </p:nvSpPr>
        <p:spPr bwMode="auto">
          <a:xfrm>
            <a:off x="7324414" y="3439077"/>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208" name="object 737"/>
          <p:cNvSpPr>
            <a:spLocks/>
          </p:cNvSpPr>
          <p:nvPr/>
        </p:nvSpPr>
        <p:spPr bwMode="auto">
          <a:xfrm>
            <a:off x="7334490" y="3439077"/>
            <a:ext cx="4318" cy="0"/>
          </a:xfrm>
          <a:custGeom>
            <a:avLst/>
            <a:gdLst>
              <a:gd name="T0" fmla="*/ 0 w 5674"/>
              <a:gd name="T1" fmla="*/ 4762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209" name="object 738"/>
          <p:cNvSpPr>
            <a:spLocks/>
          </p:cNvSpPr>
          <p:nvPr/>
        </p:nvSpPr>
        <p:spPr bwMode="auto">
          <a:xfrm>
            <a:off x="7341688" y="3439077"/>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210" name="object 739"/>
          <p:cNvSpPr>
            <a:spLocks/>
          </p:cNvSpPr>
          <p:nvPr/>
        </p:nvSpPr>
        <p:spPr bwMode="auto">
          <a:xfrm>
            <a:off x="7348886" y="3439077"/>
            <a:ext cx="7197" cy="0"/>
          </a:xfrm>
          <a:custGeom>
            <a:avLst/>
            <a:gdLst>
              <a:gd name="T0" fmla="*/ 0 w 8511"/>
              <a:gd name="T1" fmla="*/ 7937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211" name="object 740"/>
          <p:cNvSpPr>
            <a:spLocks/>
          </p:cNvSpPr>
          <p:nvPr/>
        </p:nvSpPr>
        <p:spPr bwMode="auto">
          <a:xfrm>
            <a:off x="7358963" y="3439077"/>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212" name="object 741"/>
          <p:cNvSpPr>
            <a:spLocks/>
          </p:cNvSpPr>
          <p:nvPr/>
        </p:nvSpPr>
        <p:spPr bwMode="auto">
          <a:xfrm>
            <a:off x="7366160" y="3439077"/>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213" name="object 742"/>
          <p:cNvSpPr>
            <a:spLocks/>
          </p:cNvSpPr>
          <p:nvPr/>
        </p:nvSpPr>
        <p:spPr bwMode="auto">
          <a:xfrm>
            <a:off x="7373358" y="3439077"/>
            <a:ext cx="8637" cy="0"/>
          </a:xfrm>
          <a:custGeom>
            <a:avLst/>
            <a:gdLst>
              <a:gd name="T0" fmla="*/ 0 w 8511"/>
              <a:gd name="T1" fmla="*/ 9525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214" name="object 743"/>
          <p:cNvSpPr>
            <a:spLocks/>
          </p:cNvSpPr>
          <p:nvPr/>
        </p:nvSpPr>
        <p:spPr bwMode="auto">
          <a:xfrm>
            <a:off x="7433819" y="3439077"/>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215" name="object 744"/>
          <p:cNvSpPr>
            <a:spLocks/>
          </p:cNvSpPr>
          <p:nvPr/>
        </p:nvSpPr>
        <p:spPr bwMode="auto">
          <a:xfrm>
            <a:off x="7441017" y="3439077"/>
            <a:ext cx="7197" cy="0"/>
          </a:xfrm>
          <a:custGeom>
            <a:avLst/>
            <a:gdLst>
              <a:gd name="T0" fmla="*/ 0 w 8511"/>
              <a:gd name="T1" fmla="*/ 7937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216" name="object 745"/>
          <p:cNvSpPr>
            <a:spLocks/>
          </p:cNvSpPr>
          <p:nvPr/>
        </p:nvSpPr>
        <p:spPr bwMode="auto">
          <a:xfrm>
            <a:off x="7451093" y="3439077"/>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217" name="object 746"/>
          <p:cNvSpPr>
            <a:spLocks/>
          </p:cNvSpPr>
          <p:nvPr/>
        </p:nvSpPr>
        <p:spPr bwMode="auto">
          <a:xfrm>
            <a:off x="7458291" y="3439077"/>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218" name="object 747"/>
          <p:cNvSpPr>
            <a:spLocks/>
          </p:cNvSpPr>
          <p:nvPr/>
        </p:nvSpPr>
        <p:spPr bwMode="auto">
          <a:xfrm>
            <a:off x="7468368" y="3439077"/>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219" name="object 748"/>
          <p:cNvSpPr>
            <a:spLocks/>
          </p:cNvSpPr>
          <p:nvPr/>
        </p:nvSpPr>
        <p:spPr bwMode="auto">
          <a:xfrm>
            <a:off x="7477006" y="3439077"/>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220" name="object 749"/>
          <p:cNvSpPr>
            <a:spLocks/>
          </p:cNvSpPr>
          <p:nvPr/>
        </p:nvSpPr>
        <p:spPr bwMode="auto">
          <a:xfrm>
            <a:off x="7484204" y="3439077"/>
            <a:ext cx="7197" cy="0"/>
          </a:xfrm>
          <a:custGeom>
            <a:avLst/>
            <a:gdLst>
              <a:gd name="T0" fmla="*/ 0 w 8511"/>
              <a:gd name="T1" fmla="*/ 7937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221" name="object 750"/>
          <p:cNvSpPr>
            <a:spLocks/>
          </p:cNvSpPr>
          <p:nvPr/>
        </p:nvSpPr>
        <p:spPr bwMode="auto">
          <a:xfrm>
            <a:off x="7494280" y="3439077"/>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222" name="object 751"/>
          <p:cNvSpPr>
            <a:spLocks/>
          </p:cNvSpPr>
          <p:nvPr/>
        </p:nvSpPr>
        <p:spPr bwMode="auto">
          <a:xfrm>
            <a:off x="7501478" y="3439077"/>
            <a:ext cx="4318" cy="0"/>
          </a:xfrm>
          <a:custGeom>
            <a:avLst/>
            <a:gdLst>
              <a:gd name="T0" fmla="*/ 0 w 5674"/>
              <a:gd name="T1" fmla="*/ 4762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223" name="object 752"/>
          <p:cNvSpPr>
            <a:spLocks/>
          </p:cNvSpPr>
          <p:nvPr/>
        </p:nvSpPr>
        <p:spPr bwMode="auto">
          <a:xfrm>
            <a:off x="7511555" y="3439077"/>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224" name="object 753"/>
          <p:cNvSpPr>
            <a:spLocks/>
          </p:cNvSpPr>
          <p:nvPr/>
        </p:nvSpPr>
        <p:spPr bwMode="auto">
          <a:xfrm>
            <a:off x="7518752" y="3439077"/>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225" name="object 754"/>
          <p:cNvSpPr>
            <a:spLocks/>
          </p:cNvSpPr>
          <p:nvPr/>
        </p:nvSpPr>
        <p:spPr bwMode="auto">
          <a:xfrm>
            <a:off x="7525950" y="3439077"/>
            <a:ext cx="8637" cy="0"/>
          </a:xfrm>
          <a:custGeom>
            <a:avLst/>
            <a:gdLst>
              <a:gd name="T0" fmla="*/ 0 w 8511"/>
              <a:gd name="T1" fmla="*/ 9525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226" name="object 755"/>
          <p:cNvSpPr>
            <a:spLocks/>
          </p:cNvSpPr>
          <p:nvPr/>
        </p:nvSpPr>
        <p:spPr bwMode="auto">
          <a:xfrm>
            <a:off x="7536027" y="3439077"/>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227" name="object 756"/>
          <p:cNvSpPr>
            <a:spLocks/>
          </p:cNvSpPr>
          <p:nvPr/>
        </p:nvSpPr>
        <p:spPr bwMode="auto">
          <a:xfrm>
            <a:off x="7543224" y="3439077"/>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228" name="object 757"/>
          <p:cNvSpPr>
            <a:spLocks/>
          </p:cNvSpPr>
          <p:nvPr/>
        </p:nvSpPr>
        <p:spPr bwMode="auto">
          <a:xfrm>
            <a:off x="7551862" y="3439077"/>
            <a:ext cx="7198" cy="0"/>
          </a:xfrm>
          <a:custGeom>
            <a:avLst/>
            <a:gdLst>
              <a:gd name="T0" fmla="*/ 0 w 8511"/>
              <a:gd name="T1" fmla="*/ 7938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229" name="object 758"/>
          <p:cNvSpPr>
            <a:spLocks/>
          </p:cNvSpPr>
          <p:nvPr/>
        </p:nvSpPr>
        <p:spPr bwMode="auto">
          <a:xfrm>
            <a:off x="7561939" y="3439077"/>
            <a:ext cx="4318" cy="0"/>
          </a:xfrm>
          <a:custGeom>
            <a:avLst/>
            <a:gdLst>
              <a:gd name="T0" fmla="*/ 0 w 5674"/>
              <a:gd name="T1" fmla="*/ 4762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230" name="object 759"/>
          <p:cNvSpPr>
            <a:spLocks/>
          </p:cNvSpPr>
          <p:nvPr/>
        </p:nvSpPr>
        <p:spPr bwMode="auto">
          <a:xfrm>
            <a:off x="7569137" y="3439077"/>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231" name="object 760"/>
          <p:cNvSpPr>
            <a:spLocks/>
          </p:cNvSpPr>
          <p:nvPr/>
        </p:nvSpPr>
        <p:spPr bwMode="auto">
          <a:xfrm>
            <a:off x="7579213" y="3439077"/>
            <a:ext cx="4318" cy="0"/>
          </a:xfrm>
          <a:custGeom>
            <a:avLst/>
            <a:gdLst>
              <a:gd name="T0" fmla="*/ 0 w 5674"/>
              <a:gd name="T1" fmla="*/ 4762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232" name="object 761"/>
          <p:cNvSpPr>
            <a:spLocks/>
          </p:cNvSpPr>
          <p:nvPr/>
        </p:nvSpPr>
        <p:spPr bwMode="auto">
          <a:xfrm>
            <a:off x="7586411" y="3439077"/>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233" name="object 762"/>
          <p:cNvSpPr>
            <a:spLocks/>
          </p:cNvSpPr>
          <p:nvPr/>
        </p:nvSpPr>
        <p:spPr bwMode="auto">
          <a:xfrm>
            <a:off x="7593609" y="3439077"/>
            <a:ext cx="7197" cy="0"/>
          </a:xfrm>
          <a:custGeom>
            <a:avLst/>
            <a:gdLst>
              <a:gd name="T0" fmla="*/ 0 w 8511"/>
              <a:gd name="T1" fmla="*/ 7937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234" name="object 763"/>
          <p:cNvSpPr>
            <a:spLocks/>
          </p:cNvSpPr>
          <p:nvPr/>
        </p:nvSpPr>
        <p:spPr bwMode="auto">
          <a:xfrm>
            <a:off x="7603685" y="3439077"/>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235" name="object 764"/>
          <p:cNvSpPr>
            <a:spLocks/>
          </p:cNvSpPr>
          <p:nvPr/>
        </p:nvSpPr>
        <p:spPr bwMode="auto">
          <a:xfrm>
            <a:off x="7610883" y="3439077"/>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236" name="object 765"/>
          <p:cNvSpPr>
            <a:spLocks/>
          </p:cNvSpPr>
          <p:nvPr/>
        </p:nvSpPr>
        <p:spPr bwMode="auto">
          <a:xfrm>
            <a:off x="7619521" y="3439077"/>
            <a:ext cx="7197" cy="0"/>
          </a:xfrm>
          <a:custGeom>
            <a:avLst/>
            <a:gdLst>
              <a:gd name="T0" fmla="*/ 0 w 8511"/>
              <a:gd name="T1" fmla="*/ 7937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237" name="object 766"/>
          <p:cNvSpPr>
            <a:spLocks/>
          </p:cNvSpPr>
          <p:nvPr/>
        </p:nvSpPr>
        <p:spPr bwMode="auto">
          <a:xfrm>
            <a:off x="7629597" y="3439077"/>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238" name="object 767"/>
          <p:cNvSpPr>
            <a:spLocks/>
          </p:cNvSpPr>
          <p:nvPr/>
        </p:nvSpPr>
        <p:spPr bwMode="auto">
          <a:xfrm>
            <a:off x="7639674" y="3439077"/>
            <a:ext cx="4318" cy="0"/>
          </a:xfrm>
          <a:custGeom>
            <a:avLst/>
            <a:gdLst>
              <a:gd name="T0" fmla="*/ 0 w 5674"/>
              <a:gd name="T1" fmla="*/ 4762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239" name="object 768"/>
          <p:cNvSpPr>
            <a:spLocks/>
          </p:cNvSpPr>
          <p:nvPr/>
        </p:nvSpPr>
        <p:spPr bwMode="auto">
          <a:xfrm>
            <a:off x="7646872" y="3439077"/>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240" name="object 769"/>
          <p:cNvSpPr>
            <a:spLocks/>
          </p:cNvSpPr>
          <p:nvPr/>
        </p:nvSpPr>
        <p:spPr bwMode="auto">
          <a:xfrm>
            <a:off x="7654070" y="3439077"/>
            <a:ext cx="7197" cy="0"/>
          </a:xfrm>
          <a:custGeom>
            <a:avLst/>
            <a:gdLst>
              <a:gd name="T0" fmla="*/ 0 w 8511"/>
              <a:gd name="T1" fmla="*/ 7937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241" name="object 770"/>
          <p:cNvSpPr>
            <a:spLocks/>
          </p:cNvSpPr>
          <p:nvPr/>
        </p:nvSpPr>
        <p:spPr bwMode="auto">
          <a:xfrm>
            <a:off x="7223645" y="3439077"/>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242" name="object 771"/>
          <p:cNvSpPr>
            <a:spLocks/>
          </p:cNvSpPr>
          <p:nvPr/>
        </p:nvSpPr>
        <p:spPr bwMode="auto">
          <a:xfrm>
            <a:off x="7230843" y="3439077"/>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243" name="object 772"/>
          <p:cNvSpPr>
            <a:spLocks/>
          </p:cNvSpPr>
          <p:nvPr/>
        </p:nvSpPr>
        <p:spPr bwMode="auto">
          <a:xfrm>
            <a:off x="7256755" y="3439077"/>
            <a:ext cx="4318" cy="0"/>
          </a:xfrm>
          <a:custGeom>
            <a:avLst/>
            <a:gdLst>
              <a:gd name="T0" fmla="*/ 0 w 5674"/>
              <a:gd name="T1" fmla="*/ 4762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244" name="object 773"/>
          <p:cNvSpPr>
            <a:spLocks/>
          </p:cNvSpPr>
          <p:nvPr/>
        </p:nvSpPr>
        <p:spPr bwMode="auto">
          <a:xfrm>
            <a:off x="7266832" y="3439077"/>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245" name="object 774"/>
          <p:cNvSpPr>
            <a:spLocks/>
          </p:cNvSpPr>
          <p:nvPr/>
        </p:nvSpPr>
        <p:spPr bwMode="auto">
          <a:xfrm>
            <a:off x="7291304" y="3439077"/>
            <a:ext cx="4318" cy="0"/>
          </a:xfrm>
          <a:custGeom>
            <a:avLst/>
            <a:gdLst>
              <a:gd name="T0" fmla="*/ 0 w 5674"/>
              <a:gd name="T1" fmla="*/ 4762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246" name="object 775"/>
          <p:cNvSpPr>
            <a:spLocks/>
          </p:cNvSpPr>
          <p:nvPr/>
        </p:nvSpPr>
        <p:spPr bwMode="auto">
          <a:xfrm>
            <a:off x="7298501" y="3439077"/>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247" name="object 776"/>
          <p:cNvSpPr>
            <a:spLocks/>
          </p:cNvSpPr>
          <p:nvPr/>
        </p:nvSpPr>
        <p:spPr bwMode="auto">
          <a:xfrm>
            <a:off x="7305700" y="3439077"/>
            <a:ext cx="8637" cy="0"/>
          </a:xfrm>
          <a:custGeom>
            <a:avLst/>
            <a:gdLst>
              <a:gd name="T0" fmla="*/ 0 w 8511"/>
              <a:gd name="T1" fmla="*/ 9525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248" name="object 777"/>
          <p:cNvSpPr>
            <a:spLocks/>
          </p:cNvSpPr>
          <p:nvPr/>
        </p:nvSpPr>
        <p:spPr bwMode="auto">
          <a:xfrm>
            <a:off x="7315776" y="3439077"/>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249" name="object 778"/>
          <p:cNvSpPr>
            <a:spLocks noChangeArrowheads="1"/>
          </p:cNvSpPr>
          <p:nvPr/>
        </p:nvSpPr>
        <p:spPr bwMode="auto">
          <a:xfrm>
            <a:off x="3899732" y="2087343"/>
            <a:ext cx="2687633" cy="1612292"/>
          </a:xfrm>
          <a:prstGeom prst="rect">
            <a:avLst/>
          </a:prstGeom>
          <a:blipFill dpi="0" rotWithShape="1">
            <a:blip r:embed="rId6"/>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endParaRPr lang="en-US" altLang="en-US" sz="1632"/>
          </a:p>
        </p:txBody>
      </p:sp>
      <p:sp>
        <p:nvSpPr>
          <p:cNvPr id="116250" name="object 779"/>
          <p:cNvSpPr>
            <a:spLocks/>
          </p:cNvSpPr>
          <p:nvPr/>
        </p:nvSpPr>
        <p:spPr bwMode="auto">
          <a:xfrm>
            <a:off x="3899732" y="2087343"/>
            <a:ext cx="2687633" cy="1612292"/>
          </a:xfrm>
          <a:custGeom>
            <a:avLst/>
            <a:gdLst>
              <a:gd name="T0" fmla="*/ 0 w 3048000"/>
              <a:gd name="T1" fmla="*/ 0 h 1828800"/>
              <a:gd name="T2" fmla="*/ 2963862 w 3048000"/>
              <a:gd name="T3" fmla="*/ 0 h 1828800"/>
              <a:gd name="T4" fmla="*/ 2963862 w 3048000"/>
              <a:gd name="T5" fmla="*/ 1778000 h 1828800"/>
              <a:gd name="T6" fmla="*/ 0 w 3048000"/>
              <a:gd name="T7" fmla="*/ 1778000 h 1828800"/>
              <a:gd name="T8" fmla="*/ 0 w 3048000"/>
              <a:gd name="T9" fmla="*/ 0 h 18288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8000" h="1828800">
                <a:moveTo>
                  <a:pt x="0" y="0"/>
                </a:moveTo>
                <a:lnTo>
                  <a:pt x="3048000" y="0"/>
                </a:lnTo>
                <a:lnTo>
                  <a:pt x="3048000" y="1828800"/>
                </a:lnTo>
                <a:lnTo>
                  <a:pt x="0" y="1828800"/>
                </a:lnTo>
                <a:lnTo>
                  <a:pt x="0" y="0"/>
                </a:lnTo>
                <a:close/>
              </a:path>
            </a:pathLst>
          </a:custGeom>
          <a:noFill/>
          <a:ln w="12192">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251" name="object 780"/>
          <p:cNvSpPr>
            <a:spLocks noChangeArrowheads="1"/>
          </p:cNvSpPr>
          <p:nvPr/>
        </p:nvSpPr>
        <p:spPr bwMode="auto">
          <a:xfrm>
            <a:off x="3967390" y="2153562"/>
            <a:ext cx="2552317" cy="1276878"/>
          </a:xfrm>
          <a:prstGeom prst="rect">
            <a:avLst/>
          </a:prstGeom>
          <a:blipFill dpi="0" rotWithShape="1">
            <a:blip r:embed="rId7"/>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endParaRPr lang="en-US" altLang="en-US" sz="1632"/>
          </a:p>
        </p:txBody>
      </p:sp>
      <p:sp>
        <p:nvSpPr>
          <p:cNvPr id="116252" name="object 781"/>
          <p:cNvSpPr>
            <a:spLocks/>
          </p:cNvSpPr>
          <p:nvPr/>
        </p:nvSpPr>
        <p:spPr bwMode="auto">
          <a:xfrm>
            <a:off x="3967390" y="2153562"/>
            <a:ext cx="2552317" cy="1276878"/>
          </a:xfrm>
          <a:custGeom>
            <a:avLst/>
            <a:gdLst>
              <a:gd name="T0" fmla="*/ 0 w 2895600"/>
              <a:gd name="T1" fmla="*/ 0 h 1447800"/>
              <a:gd name="T2" fmla="*/ 2814638 w 2895600"/>
              <a:gd name="T3" fmla="*/ 0 h 1447800"/>
              <a:gd name="T4" fmla="*/ 2814638 w 2895600"/>
              <a:gd name="T5" fmla="*/ 1408113 h 1447800"/>
              <a:gd name="T6" fmla="*/ 0 w 2895600"/>
              <a:gd name="T7" fmla="*/ 1408113 h 1447800"/>
              <a:gd name="T8" fmla="*/ 0 w 2895600"/>
              <a:gd name="T9" fmla="*/ 0 h 14478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895600" h="1447800">
                <a:moveTo>
                  <a:pt x="0" y="0"/>
                </a:moveTo>
                <a:lnTo>
                  <a:pt x="2895600" y="0"/>
                </a:lnTo>
                <a:lnTo>
                  <a:pt x="2895600" y="1447800"/>
                </a:lnTo>
                <a:lnTo>
                  <a:pt x="0" y="1447800"/>
                </a:lnTo>
                <a:lnTo>
                  <a:pt x="0" y="0"/>
                </a:lnTo>
                <a:close/>
              </a:path>
            </a:pathLst>
          </a:custGeom>
          <a:noFill/>
          <a:ln w="12192">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253" name="object 782"/>
          <p:cNvSpPr>
            <a:spLocks/>
          </p:cNvSpPr>
          <p:nvPr/>
        </p:nvSpPr>
        <p:spPr bwMode="auto">
          <a:xfrm>
            <a:off x="5596957" y="2533602"/>
            <a:ext cx="53264" cy="12956"/>
          </a:xfrm>
          <a:custGeom>
            <a:avLst/>
            <a:gdLst>
              <a:gd name="T0" fmla="*/ 58738 w 59575"/>
              <a:gd name="T1" fmla="*/ 2557 h 14185"/>
              <a:gd name="T2" fmla="*/ 54982 w 59575"/>
              <a:gd name="T3" fmla="*/ 0 h 14185"/>
              <a:gd name="T4" fmla="*/ 3755 w 59575"/>
              <a:gd name="T5" fmla="*/ 0 h 14185"/>
              <a:gd name="T6" fmla="*/ 0 w 59575"/>
              <a:gd name="T7" fmla="*/ 2557 h 14185"/>
              <a:gd name="T8" fmla="*/ 0 w 59575"/>
              <a:gd name="T9" fmla="*/ 11435 h 14185"/>
              <a:gd name="T10" fmla="*/ 58738 w 59575"/>
              <a:gd name="T11" fmla="*/ 11435 h 14185"/>
              <a:gd name="T12" fmla="*/ 58738 w 59575"/>
              <a:gd name="T13" fmla="*/ 2557 h 1418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9575" h="14185">
                <a:moveTo>
                  <a:pt x="59575" y="2539"/>
                </a:moveTo>
                <a:lnTo>
                  <a:pt x="55765" y="0"/>
                </a:lnTo>
                <a:lnTo>
                  <a:pt x="3809" y="0"/>
                </a:lnTo>
                <a:lnTo>
                  <a:pt x="0" y="2539"/>
                </a:lnTo>
                <a:lnTo>
                  <a:pt x="0" y="11353"/>
                </a:lnTo>
                <a:lnTo>
                  <a:pt x="59575" y="11353"/>
                </a:lnTo>
                <a:lnTo>
                  <a:pt x="59575" y="2539"/>
                </a:lnTo>
                <a:close/>
              </a:path>
            </a:pathLst>
          </a:custGeom>
          <a:solidFill>
            <a:srgbClr val="3F3F3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6254" name="object 783"/>
          <p:cNvSpPr>
            <a:spLocks/>
          </p:cNvSpPr>
          <p:nvPr/>
        </p:nvSpPr>
        <p:spPr bwMode="auto">
          <a:xfrm>
            <a:off x="6372873" y="2533602"/>
            <a:ext cx="51824" cy="12956"/>
          </a:xfrm>
          <a:custGeom>
            <a:avLst/>
            <a:gdLst>
              <a:gd name="T0" fmla="*/ 57150 w 59575"/>
              <a:gd name="T1" fmla="*/ 11090 h 14185"/>
              <a:gd name="T2" fmla="*/ 57150 w 59575"/>
              <a:gd name="T3" fmla="*/ 3198 h 14185"/>
              <a:gd name="T4" fmla="*/ 53495 w 59575"/>
              <a:gd name="T5" fmla="*/ 0 h 14185"/>
              <a:gd name="T6" fmla="*/ 3655 w 59575"/>
              <a:gd name="T7" fmla="*/ 0 h 14185"/>
              <a:gd name="T8" fmla="*/ 0 w 59575"/>
              <a:gd name="T9" fmla="*/ 3198 h 14185"/>
              <a:gd name="T10" fmla="*/ 0 w 59575"/>
              <a:gd name="T11" fmla="*/ 11090 h 14185"/>
              <a:gd name="T12" fmla="*/ 394 w 59575"/>
              <a:gd name="T13" fmla="*/ 11435 h 14185"/>
              <a:gd name="T14" fmla="*/ 56756 w 59575"/>
              <a:gd name="T15" fmla="*/ 11435 h 14185"/>
              <a:gd name="T16" fmla="*/ 57150 w 59575"/>
              <a:gd name="T17" fmla="*/ 11090 h 1418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9575" h="14185">
                <a:moveTo>
                  <a:pt x="59575" y="11010"/>
                </a:moveTo>
                <a:lnTo>
                  <a:pt x="59575" y="3175"/>
                </a:lnTo>
                <a:lnTo>
                  <a:pt x="55765" y="0"/>
                </a:lnTo>
                <a:lnTo>
                  <a:pt x="3810" y="0"/>
                </a:lnTo>
                <a:lnTo>
                  <a:pt x="0" y="3175"/>
                </a:lnTo>
                <a:lnTo>
                  <a:pt x="0" y="11010"/>
                </a:lnTo>
                <a:lnTo>
                  <a:pt x="411" y="11353"/>
                </a:lnTo>
                <a:lnTo>
                  <a:pt x="59164" y="11353"/>
                </a:lnTo>
                <a:lnTo>
                  <a:pt x="59575" y="11010"/>
                </a:lnTo>
                <a:close/>
              </a:path>
            </a:pathLst>
          </a:custGeom>
          <a:solidFill>
            <a:srgbClr val="3F3F3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6255" name="object 784"/>
          <p:cNvSpPr>
            <a:spLocks/>
          </p:cNvSpPr>
          <p:nvPr/>
        </p:nvSpPr>
        <p:spPr bwMode="auto">
          <a:xfrm>
            <a:off x="5582562" y="2224100"/>
            <a:ext cx="857970" cy="116603"/>
          </a:xfrm>
          <a:custGeom>
            <a:avLst/>
            <a:gdLst>
              <a:gd name="T0" fmla="*/ 0 w 973162"/>
              <a:gd name="T1" fmla="*/ 128587 h 133413"/>
              <a:gd name="T2" fmla="*/ 946150 w 973162"/>
              <a:gd name="T3" fmla="*/ 128587 h 133413"/>
              <a:gd name="T4" fmla="*/ 805464 w 973162"/>
              <a:gd name="T5" fmla="*/ 0 h 133413"/>
              <a:gd name="T6" fmla="*/ 137920 w 973162"/>
              <a:gd name="T7" fmla="*/ 0 h 133413"/>
              <a:gd name="T8" fmla="*/ 0 w 973162"/>
              <a:gd name="T9" fmla="*/ 128587 h 13341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73162" h="133413">
                <a:moveTo>
                  <a:pt x="0" y="133413"/>
                </a:moveTo>
                <a:lnTo>
                  <a:pt x="973162" y="133413"/>
                </a:lnTo>
                <a:lnTo>
                  <a:pt x="828459" y="0"/>
                </a:lnTo>
                <a:lnTo>
                  <a:pt x="141858" y="0"/>
                </a:lnTo>
                <a:lnTo>
                  <a:pt x="0" y="133413"/>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6256" name="object 785"/>
          <p:cNvSpPr>
            <a:spLocks/>
          </p:cNvSpPr>
          <p:nvPr/>
        </p:nvSpPr>
        <p:spPr bwMode="auto">
          <a:xfrm>
            <a:off x="5582562" y="2224100"/>
            <a:ext cx="125241" cy="116603"/>
          </a:xfrm>
          <a:custGeom>
            <a:avLst/>
            <a:gdLst>
              <a:gd name="T0" fmla="*/ 138113 w 141859"/>
              <a:gd name="T1" fmla="*/ 0 h 133413"/>
              <a:gd name="T2" fmla="*/ 0 w 141859"/>
              <a:gd name="T3" fmla="*/ 128587 h 133413"/>
              <a:gd name="T4" fmla="*/ 0 60000 65536"/>
              <a:gd name="T5" fmla="*/ 0 60000 65536"/>
            </a:gdLst>
            <a:ahLst/>
            <a:cxnLst>
              <a:cxn ang="T4">
                <a:pos x="T0" y="T1"/>
              </a:cxn>
              <a:cxn ang="T5">
                <a:pos x="T2" y="T3"/>
              </a:cxn>
            </a:cxnLst>
            <a:rect l="0" t="0" r="r" b="b"/>
            <a:pathLst>
              <a:path w="141859" h="133413">
                <a:moveTo>
                  <a:pt x="141859" y="0"/>
                </a:moveTo>
                <a:lnTo>
                  <a:pt x="0" y="133413"/>
                </a:lnTo>
              </a:path>
            </a:pathLst>
          </a:custGeom>
          <a:noFill/>
          <a:ln w="1524">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257" name="object 786"/>
          <p:cNvSpPr>
            <a:spLocks/>
          </p:cNvSpPr>
          <p:nvPr/>
        </p:nvSpPr>
        <p:spPr bwMode="auto">
          <a:xfrm>
            <a:off x="5707803" y="2224100"/>
            <a:ext cx="604610" cy="0"/>
          </a:xfrm>
          <a:custGeom>
            <a:avLst/>
            <a:gdLst>
              <a:gd name="T0" fmla="*/ 666750 w 686600"/>
              <a:gd name="T1" fmla="*/ 0 w 686600"/>
              <a:gd name="T2" fmla="*/ 0 60000 65536"/>
              <a:gd name="T3" fmla="*/ 0 60000 65536"/>
            </a:gdLst>
            <a:ahLst/>
            <a:cxnLst>
              <a:cxn ang="T2">
                <a:pos x="T0" y="0"/>
              </a:cxn>
              <a:cxn ang="T3">
                <a:pos x="T1" y="0"/>
              </a:cxn>
            </a:cxnLst>
            <a:rect l="0" t="0" r="r" b="b"/>
            <a:pathLst>
              <a:path w="686600">
                <a:moveTo>
                  <a:pt x="686600" y="0"/>
                </a:moveTo>
                <a:lnTo>
                  <a:pt x="0" y="0"/>
                </a:lnTo>
              </a:path>
            </a:pathLst>
          </a:custGeom>
          <a:noFill/>
          <a:ln w="1524">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258" name="object 787"/>
          <p:cNvSpPr>
            <a:spLocks/>
          </p:cNvSpPr>
          <p:nvPr/>
        </p:nvSpPr>
        <p:spPr bwMode="auto">
          <a:xfrm>
            <a:off x="6312413" y="2224100"/>
            <a:ext cx="128119" cy="116603"/>
          </a:xfrm>
          <a:custGeom>
            <a:avLst/>
            <a:gdLst>
              <a:gd name="T0" fmla="*/ 141287 w 144696"/>
              <a:gd name="T1" fmla="*/ 128587 h 133413"/>
              <a:gd name="T2" fmla="*/ 0 w 144696"/>
              <a:gd name="T3" fmla="*/ 0 h 133413"/>
              <a:gd name="T4" fmla="*/ 0 60000 65536"/>
              <a:gd name="T5" fmla="*/ 0 60000 65536"/>
            </a:gdLst>
            <a:ahLst/>
            <a:cxnLst>
              <a:cxn ang="T4">
                <a:pos x="T0" y="T1"/>
              </a:cxn>
              <a:cxn ang="T5">
                <a:pos x="T2" y="T3"/>
              </a:cxn>
            </a:cxnLst>
            <a:rect l="0" t="0" r="r" b="b"/>
            <a:pathLst>
              <a:path w="144696" h="133413">
                <a:moveTo>
                  <a:pt x="144696" y="133413"/>
                </a:moveTo>
                <a:lnTo>
                  <a:pt x="0" y="0"/>
                </a:lnTo>
              </a:path>
            </a:pathLst>
          </a:custGeom>
          <a:noFill/>
          <a:ln w="1524">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259" name="object 788"/>
          <p:cNvSpPr>
            <a:spLocks/>
          </p:cNvSpPr>
          <p:nvPr/>
        </p:nvSpPr>
        <p:spPr bwMode="auto">
          <a:xfrm>
            <a:off x="5582562" y="2340703"/>
            <a:ext cx="857970" cy="0"/>
          </a:xfrm>
          <a:custGeom>
            <a:avLst/>
            <a:gdLst>
              <a:gd name="T0" fmla="*/ 0 w 973157"/>
              <a:gd name="T1" fmla="*/ 946150 w 973157"/>
              <a:gd name="T2" fmla="*/ 0 60000 65536"/>
              <a:gd name="T3" fmla="*/ 0 60000 65536"/>
            </a:gdLst>
            <a:ahLst/>
            <a:cxnLst>
              <a:cxn ang="T2">
                <a:pos x="T0" y="0"/>
              </a:cxn>
              <a:cxn ang="T3">
                <a:pos x="T1" y="0"/>
              </a:cxn>
            </a:cxnLst>
            <a:rect l="0" t="0" r="r" b="b"/>
            <a:pathLst>
              <a:path w="973157">
                <a:moveTo>
                  <a:pt x="0" y="0"/>
                </a:moveTo>
                <a:lnTo>
                  <a:pt x="973157" y="0"/>
                </a:lnTo>
              </a:path>
            </a:pathLst>
          </a:custGeom>
          <a:noFill/>
          <a:ln w="1524">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260" name="object 789"/>
          <p:cNvSpPr>
            <a:spLocks/>
          </p:cNvSpPr>
          <p:nvPr/>
        </p:nvSpPr>
        <p:spPr bwMode="auto">
          <a:xfrm>
            <a:off x="5582562" y="2340703"/>
            <a:ext cx="857970" cy="198657"/>
          </a:xfrm>
          <a:custGeom>
            <a:avLst/>
            <a:gdLst>
              <a:gd name="T0" fmla="*/ 0 w 973155"/>
              <a:gd name="T1" fmla="*/ 0 h 224248"/>
              <a:gd name="T2" fmla="*/ 0 w 973155"/>
              <a:gd name="T3" fmla="*/ 219075 h 224248"/>
              <a:gd name="T4" fmla="*/ 946150 w 973155"/>
              <a:gd name="T5" fmla="*/ 219075 h 224248"/>
              <a:gd name="T6" fmla="*/ 946150 w 973155"/>
              <a:gd name="T7" fmla="*/ 0 h 224248"/>
              <a:gd name="T8" fmla="*/ 0 w 973155"/>
              <a:gd name="T9" fmla="*/ 0 h 22424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73155" h="224248">
                <a:moveTo>
                  <a:pt x="0" y="0"/>
                </a:moveTo>
                <a:lnTo>
                  <a:pt x="0" y="224248"/>
                </a:lnTo>
                <a:lnTo>
                  <a:pt x="973155" y="224248"/>
                </a:lnTo>
                <a:lnTo>
                  <a:pt x="973155" y="0"/>
                </a:lnTo>
                <a:lnTo>
                  <a:pt x="0" y="0"/>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6261" name="object 790"/>
          <p:cNvSpPr>
            <a:spLocks/>
          </p:cNvSpPr>
          <p:nvPr/>
        </p:nvSpPr>
        <p:spPr bwMode="auto">
          <a:xfrm>
            <a:off x="5584002" y="2342143"/>
            <a:ext cx="855091" cy="195778"/>
          </a:xfrm>
          <a:custGeom>
            <a:avLst/>
            <a:gdLst>
              <a:gd name="T0" fmla="*/ 0 w 970319"/>
              <a:gd name="T1" fmla="*/ 0 h 221409"/>
              <a:gd name="T2" fmla="*/ 942975 w 970319"/>
              <a:gd name="T3" fmla="*/ 0 h 221409"/>
              <a:gd name="T4" fmla="*/ 942975 w 970319"/>
              <a:gd name="T5" fmla="*/ 215900 h 221409"/>
              <a:gd name="T6" fmla="*/ 0 w 970319"/>
              <a:gd name="T7" fmla="*/ 215900 h 221409"/>
              <a:gd name="T8" fmla="*/ 0 w 970319"/>
              <a:gd name="T9" fmla="*/ 0 h 22140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70319" h="221409">
                <a:moveTo>
                  <a:pt x="0" y="0"/>
                </a:moveTo>
                <a:lnTo>
                  <a:pt x="970319" y="0"/>
                </a:lnTo>
                <a:lnTo>
                  <a:pt x="970319" y="221409"/>
                </a:lnTo>
                <a:lnTo>
                  <a:pt x="0" y="221409"/>
                </a:lnTo>
                <a:lnTo>
                  <a:pt x="0" y="0"/>
                </a:lnTo>
                <a:close/>
              </a:path>
            </a:pathLst>
          </a:custGeom>
          <a:noFill/>
          <a:ln w="709">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262" name="object 791"/>
          <p:cNvSpPr>
            <a:spLocks/>
          </p:cNvSpPr>
          <p:nvPr/>
        </p:nvSpPr>
        <p:spPr bwMode="auto">
          <a:xfrm>
            <a:off x="5594079" y="2353659"/>
            <a:ext cx="833498" cy="175625"/>
          </a:xfrm>
          <a:custGeom>
            <a:avLst/>
            <a:gdLst>
              <a:gd name="T0" fmla="*/ 0 w 944783"/>
              <a:gd name="T1" fmla="*/ 0 h 198701"/>
              <a:gd name="T2" fmla="*/ 0 w 944783"/>
              <a:gd name="T3" fmla="*/ 193675 h 198701"/>
              <a:gd name="T4" fmla="*/ 919163 w 944783"/>
              <a:gd name="T5" fmla="*/ 193675 h 198701"/>
              <a:gd name="T6" fmla="*/ 919163 w 944783"/>
              <a:gd name="T7" fmla="*/ 0 h 198701"/>
              <a:gd name="T8" fmla="*/ 0 w 944783"/>
              <a:gd name="T9" fmla="*/ 0 h 19870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44783" h="198701">
                <a:moveTo>
                  <a:pt x="0" y="0"/>
                </a:moveTo>
                <a:lnTo>
                  <a:pt x="0" y="198701"/>
                </a:lnTo>
                <a:lnTo>
                  <a:pt x="944783" y="198701"/>
                </a:lnTo>
                <a:lnTo>
                  <a:pt x="944783" y="0"/>
                </a:lnTo>
                <a:lnTo>
                  <a:pt x="0" y="0"/>
                </a:lnTo>
                <a:close/>
              </a:path>
            </a:pathLst>
          </a:cu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6263" name="object 792"/>
          <p:cNvSpPr>
            <a:spLocks/>
          </p:cNvSpPr>
          <p:nvPr/>
        </p:nvSpPr>
        <p:spPr bwMode="auto">
          <a:xfrm>
            <a:off x="5595519" y="2355098"/>
            <a:ext cx="830618" cy="172746"/>
          </a:xfrm>
          <a:custGeom>
            <a:avLst/>
            <a:gdLst>
              <a:gd name="T0" fmla="*/ 0 w 941947"/>
              <a:gd name="T1" fmla="*/ 0 h 195862"/>
              <a:gd name="T2" fmla="*/ 915987 w 941947"/>
              <a:gd name="T3" fmla="*/ 0 h 195862"/>
              <a:gd name="T4" fmla="*/ 915987 w 941947"/>
              <a:gd name="T5" fmla="*/ 190500 h 195862"/>
              <a:gd name="T6" fmla="*/ 0 w 941947"/>
              <a:gd name="T7" fmla="*/ 190500 h 195862"/>
              <a:gd name="T8" fmla="*/ 0 w 941947"/>
              <a:gd name="T9" fmla="*/ 0 h 1958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41947" h="195862">
                <a:moveTo>
                  <a:pt x="0" y="0"/>
                </a:moveTo>
                <a:lnTo>
                  <a:pt x="941947" y="0"/>
                </a:lnTo>
                <a:lnTo>
                  <a:pt x="941947" y="195862"/>
                </a:lnTo>
                <a:lnTo>
                  <a:pt x="0" y="195862"/>
                </a:lnTo>
                <a:lnTo>
                  <a:pt x="0" y="0"/>
                </a:lnTo>
                <a:close/>
              </a:path>
            </a:pathLst>
          </a:custGeom>
          <a:noFill/>
          <a:ln w="709">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264" name="object 793"/>
          <p:cNvSpPr>
            <a:spLocks/>
          </p:cNvSpPr>
          <p:nvPr/>
        </p:nvSpPr>
        <p:spPr bwMode="auto">
          <a:xfrm>
            <a:off x="5614232" y="2376692"/>
            <a:ext cx="63340" cy="64779"/>
          </a:xfrm>
          <a:custGeom>
            <a:avLst/>
            <a:gdLst>
              <a:gd name="T0" fmla="*/ 0 w 70929"/>
              <a:gd name="T1" fmla="*/ 0 h 73803"/>
              <a:gd name="T2" fmla="*/ 0 w 70929"/>
              <a:gd name="T3" fmla="*/ 71437 h 73803"/>
              <a:gd name="T4" fmla="*/ 69850 w 70929"/>
              <a:gd name="T5" fmla="*/ 71437 h 73803"/>
              <a:gd name="T6" fmla="*/ 69850 w 70929"/>
              <a:gd name="T7" fmla="*/ 0 h 73803"/>
              <a:gd name="T8" fmla="*/ 0 w 70929"/>
              <a:gd name="T9" fmla="*/ 0 h 7380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0929" h="73803">
                <a:moveTo>
                  <a:pt x="0" y="0"/>
                </a:moveTo>
                <a:lnTo>
                  <a:pt x="0" y="73803"/>
                </a:lnTo>
                <a:lnTo>
                  <a:pt x="70929" y="73803"/>
                </a:lnTo>
                <a:lnTo>
                  <a:pt x="70929" y="0"/>
                </a:lnTo>
                <a:lnTo>
                  <a:pt x="0" y="0"/>
                </a:lnTo>
                <a:close/>
              </a:path>
            </a:pathLst>
          </a:custGeom>
          <a:solidFill>
            <a:srgbClr val="5E5E5E"/>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6265" name="object 794"/>
          <p:cNvSpPr>
            <a:spLocks/>
          </p:cNvSpPr>
          <p:nvPr/>
        </p:nvSpPr>
        <p:spPr bwMode="auto">
          <a:xfrm>
            <a:off x="5615672" y="2378131"/>
            <a:ext cx="60461" cy="61901"/>
          </a:xfrm>
          <a:custGeom>
            <a:avLst/>
            <a:gdLst>
              <a:gd name="T0" fmla="*/ 0 w 68092"/>
              <a:gd name="T1" fmla="*/ 0 h 70965"/>
              <a:gd name="T2" fmla="*/ 66675 w 68092"/>
              <a:gd name="T3" fmla="*/ 0 h 70965"/>
              <a:gd name="T4" fmla="*/ 66675 w 68092"/>
              <a:gd name="T5" fmla="*/ 68263 h 70965"/>
              <a:gd name="T6" fmla="*/ 0 w 68092"/>
              <a:gd name="T7" fmla="*/ 68263 h 70965"/>
              <a:gd name="T8" fmla="*/ 0 w 68092"/>
              <a:gd name="T9" fmla="*/ 0 h 7096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8092" h="70965">
                <a:moveTo>
                  <a:pt x="0" y="0"/>
                </a:moveTo>
                <a:lnTo>
                  <a:pt x="68092" y="0"/>
                </a:lnTo>
                <a:lnTo>
                  <a:pt x="68092" y="70965"/>
                </a:lnTo>
                <a:lnTo>
                  <a:pt x="0" y="70965"/>
                </a:lnTo>
                <a:lnTo>
                  <a:pt x="0" y="0"/>
                </a:lnTo>
                <a:close/>
              </a:path>
            </a:pathLst>
          </a:custGeom>
          <a:noFill/>
          <a:ln w="709">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266" name="object 795"/>
          <p:cNvSpPr>
            <a:spLocks/>
          </p:cNvSpPr>
          <p:nvPr/>
        </p:nvSpPr>
        <p:spPr bwMode="auto">
          <a:xfrm>
            <a:off x="5614232" y="2491856"/>
            <a:ext cx="37428" cy="0"/>
          </a:xfrm>
          <a:custGeom>
            <a:avLst/>
            <a:gdLst>
              <a:gd name="T0" fmla="*/ 0 w 42557"/>
              <a:gd name="T1" fmla="*/ 41275 w 42557"/>
              <a:gd name="T2" fmla="*/ 0 60000 65536"/>
              <a:gd name="T3" fmla="*/ 0 60000 65536"/>
            </a:gdLst>
            <a:ahLst/>
            <a:cxnLst>
              <a:cxn ang="T2">
                <a:pos x="T0" y="0"/>
              </a:cxn>
              <a:cxn ang="T3">
                <a:pos x="T1" y="0"/>
              </a:cxn>
            </a:cxnLst>
            <a:rect l="0" t="0" r="r" b="b"/>
            <a:pathLst>
              <a:path w="42557">
                <a:moveTo>
                  <a:pt x="0" y="0"/>
                </a:moveTo>
                <a:lnTo>
                  <a:pt x="42557" y="0"/>
                </a:lnTo>
              </a:path>
            </a:pathLst>
          </a:custGeom>
          <a:noFill/>
          <a:ln w="23979">
            <a:solidFill>
              <a:srgbClr val="008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267" name="object 796"/>
          <p:cNvSpPr>
            <a:spLocks/>
          </p:cNvSpPr>
          <p:nvPr/>
        </p:nvSpPr>
        <p:spPr bwMode="auto">
          <a:xfrm>
            <a:off x="5615672" y="2483218"/>
            <a:ext cx="35988" cy="17275"/>
          </a:xfrm>
          <a:custGeom>
            <a:avLst/>
            <a:gdLst>
              <a:gd name="T0" fmla="*/ 0 w 39720"/>
              <a:gd name="T1" fmla="*/ 0 h 19870"/>
              <a:gd name="T2" fmla="*/ 39687 w 39720"/>
              <a:gd name="T3" fmla="*/ 0 h 19870"/>
              <a:gd name="T4" fmla="*/ 39687 w 39720"/>
              <a:gd name="T5" fmla="*/ 19050 h 19870"/>
              <a:gd name="T6" fmla="*/ 0 w 39720"/>
              <a:gd name="T7" fmla="*/ 19050 h 19870"/>
              <a:gd name="T8" fmla="*/ 0 w 39720"/>
              <a:gd name="T9" fmla="*/ 0 h 1987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9720" h="19870">
                <a:moveTo>
                  <a:pt x="0" y="0"/>
                </a:moveTo>
                <a:lnTo>
                  <a:pt x="39720" y="0"/>
                </a:lnTo>
                <a:lnTo>
                  <a:pt x="39720" y="19870"/>
                </a:lnTo>
                <a:lnTo>
                  <a:pt x="0" y="19870"/>
                </a:lnTo>
                <a:lnTo>
                  <a:pt x="0" y="0"/>
                </a:lnTo>
                <a:close/>
              </a:path>
            </a:pathLst>
          </a:custGeom>
          <a:noFill/>
          <a:ln w="709">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268" name="object 797"/>
          <p:cNvSpPr>
            <a:spLocks/>
          </p:cNvSpPr>
          <p:nvPr/>
        </p:nvSpPr>
        <p:spPr bwMode="auto">
          <a:xfrm>
            <a:off x="5881988" y="2368054"/>
            <a:ext cx="515358" cy="143955"/>
          </a:xfrm>
          <a:custGeom>
            <a:avLst/>
            <a:gdLst>
              <a:gd name="T0" fmla="*/ 0 w 584460"/>
              <a:gd name="T1" fmla="*/ 0 h 161800"/>
              <a:gd name="T2" fmla="*/ 0 w 584460"/>
              <a:gd name="T3" fmla="*/ 158750 h 161800"/>
              <a:gd name="T4" fmla="*/ 568325 w 584460"/>
              <a:gd name="T5" fmla="*/ 158750 h 161800"/>
              <a:gd name="T6" fmla="*/ 568325 w 584460"/>
              <a:gd name="T7" fmla="*/ 0 h 161800"/>
              <a:gd name="T8" fmla="*/ 0 w 584460"/>
              <a:gd name="T9" fmla="*/ 0 h 1618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84460" h="161800">
                <a:moveTo>
                  <a:pt x="0" y="0"/>
                </a:moveTo>
                <a:lnTo>
                  <a:pt x="0" y="161800"/>
                </a:lnTo>
                <a:lnTo>
                  <a:pt x="584460" y="161800"/>
                </a:lnTo>
                <a:lnTo>
                  <a:pt x="584460" y="0"/>
                </a:lnTo>
                <a:lnTo>
                  <a:pt x="0" y="0"/>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6269" name="object 798"/>
          <p:cNvSpPr>
            <a:spLocks/>
          </p:cNvSpPr>
          <p:nvPr/>
        </p:nvSpPr>
        <p:spPr bwMode="auto">
          <a:xfrm>
            <a:off x="5883427" y="2369494"/>
            <a:ext cx="512479" cy="141076"/>
          </a:xfrm>
          <a:custGeom>
            <a:avLst/>
            <a:gdLst>
              <a:gd name="T0" fmla="*/ 0 w 581624"/>
              <a:gd name="T1" fmla="*/ 0 h 158961"/>
              <a:gd name="T2" fmla="*/ 565150 w 581624"/>
              <a:gd name="T3" fmla="*/ 0 h 158961"/>
              <a:gd name="T4" fmla="*/ 565150 w 581624"/>
              <a:gd name="T5" fmla="*/ 155575 h 158961"/>
              <a:gd name="T6" fmla="*/ 0 w 581624"/>
              <a:gd name="T7" fmla="*/ 155575 h 158961"/>
              <a:gd name="T8" fmla="*/ 0 w 581624"/>
              <a:gd name="T9" fmla="*/ 0 h 15896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81624" h="158961">
                <a:moveTo>
                  <a:pt x="0" y="0"/>
                </a:moveTo>
                <a:lnTo>
                  <a:pt x="581624" y="0"/>
                </a:lnTo>
                <a:lnTo>
                  <a:pt x="581624" y="158961"/>
                </a:lnTo>
                <a:lnTo>
                  <a:pt x="0" y="158961"/>
                </a:lnTo>
                <a:lnTo>
                  <a:pt x="0" y="0"/>
                </a:lnTo>
                <a:close/>
              </a:path>
            </a:pathLst>
          </a:custGeom>
          <a:noFill/>
          <a:ln w="709">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270" name="object 799"/>
          <p:cNvSpPr>
            <a:spLocks/>
          </p:cNvSpPr>
          <p:nvPr/>
        </p:nvSpPr>
        <p:spPr bwMode="auto">
          <a:xfrm>
            <a:off x="6203007" y="2474581"/>
            <a:ext cx="181383" cy="0"/>
          </a:xfrm>
          <a:custGeom>
            <a:avLst/>
            <a:gdLst>
              <a:gd name="T0" fmla="*/ 0 w 207114"/>
              <a:gd name="T1" fmla="*/ 200025 w 207114"/>
              <a:gd name="T2" fmla="*/ 0 60000 65536"/>
              <a:gd name="T3" fmla="*/ 0 60000 65536"/>
            </a:gdLst>
            <a:ahLst/>
            <a:cxnLst>
              <a:cxn ang="T2">
                <a:pos x="T0" y="0"/>
              </a:cxn>
              <a:cxn ang="T3">
                <a:pos x="T1" y="0"/>
              </a:cxn>
            </a:cxnLst>
            <a:rect l="0" t="0" r="r" b="b"/>
            <a:pathLst>
              <a:path w="207114">
                <a:moveTo>
                  <a:pt x="0" y="0"/>
                </a:moveTo>
                <a:lnTo>
                  <a:pt x="207114" y="0"/>
                </a:lnTo>
              </a:path>
            </a:pathLst>
          </a:custGeom>
          <a:noFill/>
          <a:ln w="21140">
            <a:solidFill>
              <a:srgbClr val="80808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271" name="object 800"/>
          <p:cNvSpPr>
            <a:spLocks/>
          </p:cNvSpPr>
          <p:nvPr/>
        </p:nvSpPr>
        <p:spPr bwMode="auto">
          <a:xfrm>
            <a:off x="6274984" y="2465944"/>
            <a:ext cx="84933" cy="17275"/>
          </a:xfrm>
          <a:custGeom>
            <a:avLst/>
            <a:gdLst>
              <a:gd name="T0" fmla="*/ 0 w 96469"/>
              <a:gd name="T1" fmla="*/ 0 h 19875"/>
              <a:gd name="T2" fmla="*/ 93662 w 96469"/>
              <a:gd name="T3" fmla="*/ 19050 h 19875"/>
              <a:gd name="T4" fmla="*/ 93662 w 96469"/>
              <a:gd name="T5" fmla="*/ 0 h 19875"/>
              <a:gd name="T6" fmla="*/ 0 w 96469"/>
              <a:gd name="T7" fmla="*/ 0 h 1987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6469" h="19875">
                <a:moveTo>
                  <a:pt x="0" y="0"/>
                </a:moveTo>
                <a:lnTo>
                  <a:pt x="96469" y="19875"/>
                </a:lnTo>
                <a:lnTo>
                  <a:pt x="96469" y="0"/>
                </a:lnTo>
                <a:lnTo>
                  <a:pt x="0" y="0"/>
                </a:lnTo>
                <a:close/>
              </a:path>
            </a:pathLst>
          </a:custGeom>
          <a:solidFill>
            <a:srgbClr val="5E5E5E"/>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6272" name="object 801"/>
          <p:cNvSpPr>
            <a:spLocks/>
          </p:cNvSpPr>
          <p:nvPr/>
        </p:nvSpPr>
        <p:spPr bwMode="auto">
          <a:xfrm>
            <a:off x="6362796" y="2474581"/>
            <a:ext cx="21594" cy="0"/>
          </a:xfrm>
          <a:custGeom>
            <a:avLst/>
            <a:gdLst>
              <a:gd name="T0" fmla="*/ 0 w 25534"/>
              <a:gd name="T1" fmla="*/ 23813 w 25534"/>
              <a:gd name="T2" fmla="*/ 0 60000 65536"/>
              <a:gd name="T3" fmla="*/ 0 60000 65536"/>
            </a:gdLst>
            <a:ahLst/>
            <a:cxnLst>
              <a:cxn ang="T2">
                <a:pos x="T0" y="0"/>
              </a:cxn>
              <a:cxn ang="T3">
                <a:pos x="T1" y="0"/>
              </a:cxn>
            </a:cxnLst>
            <a:rect l="0" t="0" r="r" b="b"/>
            <a:pathLst>
              <a:path w="25534">
                <a:moveTo>
                  <a:pt x="0" y="0"/>
                </a:moveTo>
                <a:lnTo>
                  <a:pt x="25534" y="0"/>
                </a:lnTo>
              </a:path>
            </a:pathLst>
          </a:custGeom>
          <a:noFill/>
          <a:ln w="21140">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273" name="object 802"/>
          <p:cNvSpPr>
            <a:spLocks/>
          </p:cNvSpPr>
          <p:nvPr/>
        </p:nvSpPr>
        <p:spPr bwMode="auto">
          <a:xfrm>
            <a:off x="6372873" y="2381010"/>
            <a:ext cx="11516" cy="77736"/>
          </a:xfrm>
          <a:custGeom>
            <a:avLst/>
            <a:gdLst>
              <a:gd name="T0" fmla="*/ 12700 w 14185"/>
              <a:gd name="T1" fmla="*/ 0 h 87998"/>
              <a:gd name="T2" fmla="*/ 0 w 14185"/>
              <a:gd name="T3" fmla="*/ 8289 h 87998"/>
              <a:gd name="T4" fmla="*/ 0 w 14185"/>
              <a:gd name="T5" fmla="*/ 74652 h 87998"/>
              <a:gd name="T6" fmla="*/ 12700 w 14185"/>
              <a:gd name="T7" fmla="*/ 85725 h 87998"/>
              <a:gd name="T8" fmla="*/ 12700 w 14185"/>
              <a:gd name="T9" fmla="*/ 0 h 8799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185" h="87998">
                <a:moveTo>
                  <a:pt x="14185" y="0"/>
                </a:moveTo>
                <a:lnTo>
                  <a:pt x="0" y="8509"/>
                </a:lnTo>
                <a:lnTo>
                  <a:pt x="0" y="76631"/>
                </a:lnTo>
                <a:lnTo>
                  <a:pt x="14185" y="87998"/>
                </a:lnTo>
                <a:lnTo>
                  <a:pt x="14185" y="0"/>
                </a:lnTo>
                <a:close/>
              </a:path>
            </a:pathLst>
          </a:cu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6274" name="object 803"/>
          <p:cNvSpPr>
            <a:spLocks/>
          </p:cNvSpPr>
          <p:nvPr/>
        </p:nvSpPr>
        <p:spPr bwMode="auto">
          <a:xfrm>
            <a:off x="5897823" y="2381010"/>
            <a:ext cx="10076" cy="77736"/>
          </a:xfrm>
          <a:custGeom>
            <a:avLst/>
            <a:gdLst>
              <a:gd name="T0" fmla="*/ 0 w 11353"/>
              <a:gd name="T1" fmla="*/ 0 h 87998"/>
              <a:gd name="T2" fmla="*/ 0 w 11353"/>
              <a:gd name="T3" fmla="*/ 85725 h 87998"/>
              <a:gd name="T4" fmla="*/ 11112 w 11353"/>
              <a:gd name="T5" fmla="*/ 74652 h 87998"/>
              <a:gd name="T6" fmla="*/ 11112 w 11353"/>
              <a:gd name="T7" fmla="*/ 8289 h 87998"/>
              <a:gd name="T8" fmla="*/ 0 w 11353"/>
              <a:gd name="T9" fmla="*/ 0 h 8799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353" h="87998">
                <a:moveTo>
                  <a:pt x="0" y="0"/>
                </a:moveTo>
                <a:lnTo>
                  <a:pt x="0" y="87998"/>
                </a:lnTo>
                <a:lnTo>
                  <a:pt x="11353" y="76631"/>
                </a:lnTo>
                <a:lnTo>
                  <a:pt x="11353" y="8509"/>
                </a:lnTo>
                <a:lnTo>
                  <a:pt x="0" y="0"/>
                </a:lnTo>
                <a:close/>
              </a:path>
            </a:pathLst>
          </a:cu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6275" name="object 804"/>
          <p:cNvSpPr>
            <a:spLocks/>
          </p:cNvSpPr>
          <p:nvPr/>
        </p:nvSpPr>
        <p:spPr bwMode="auto">
          <a:xfrm>
            <a:off x="5905020" y="2388209"/>
            <a:ext cx="467853" cy="60461"/>
          </a:xfrm>
          <a:custGeom>
            <a:avLst/>
            <a:gdLst>
              <a:gd name="T0" fmla="*/ 0 w 530555"/>
              <a:gd name="T1" fmla="*/ 0 h 68122"/>
              <a:gd name="T2" fmla="*/ 0 w 530555"/>
              <a:gd name="T3" fmla="*/ 66675 h 68122"/>
              <a:gd name="T4" fmla="*/ 515938 w 530555"/>
              <a:gd name="T5" fmla="*/ 66675 h 68122"/>
              <a:gd name="T6" fmla="*/ 515938 w 530555"/>
              <a:gd name="T7" fmla="*/ 0 h 68122"/>
              <a:gd name="T8" fmla="*/ 0 w 530555"/>
              <a:gd name="T9" fmla="*/ 0 h 6812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30555" h="68122">
                <a:moveTo>
                  <a:pt x="0" y="0"/>
                </a:moveTo>
                <a:lnTo>
                  <a:pt x="0" y="68122"/>
                </a:lnTo>
                <a:lnTo>
                  <a:pt x="530555" y="68122"/>
                </a:lnTo>
                <a:lnTo>
                  <a:pt x="530555" y="0"/>
                </a:lnTo>
                <a:lnTo>
                  <a:pt x="0" y="0"/>
                </a:lnTo>
                <a:close/>
              </a:path>
            </a:pathLst>
          </a:custGeom>
          <a:solidFill>
            <a:srgbClr val="3F3F3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6276" name="object 805"/>
          <p:cNvSpPr>
            <a:spLocks/>
          </p:cNvSpPr>
          <p:nvPr/>
        </p:nvSpPr>
        <p:spPr bwMode="auto">
          <a:xfrm>
            <a:off x="6107997" y="2484657"/>
            <a:ext cx="47505" cy="0"/>
          </a:xfrm>
          <a:custGeom>
            <a:avLst/>
            <a:gdLst>
              <a:gd name="T0" fmla="*/ 0 w 53906"/>
              <a:gd name="T1" fmla="*/ 52387 w 53906"/>
              <a:gd name="T2" fmla="*/ 0 60000 65536"/>
              <a:gd name="T3" fmla="*/ 0 60000 65536"/>
            </a:gdLst>
            <a:ahLst/>
            <a:cxnLst>
              <a:cxn ang="T2">
                <a:pos x="T0" y="0"/>
              </a:cxn>
              <a:cxn ang="T3">
                <a:pos x="T1" y="0"/>
              </a:cxn>
            </a:cxnLst>
            <a:rect l="0" t="0" r="r" b="b"/>
            <a:pathLst>
              <a:path w="53906">
                <a:moveTo>
                  <a:pt x="0" y="0"/>
                </a:moveTo>
                <a:lnTo>
                  <a:pt x="53906" y="0"/>
                </a:lnTo>
              </a:path>
            </a:pathLst>
          </a:custGeom>
          <a:noFill/>
          <a:ln w="49526">
            <a:solidFill>
              <a:srgbClr val="5E5E5E"/>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277" name="object 806"/>
          <p:cNvSpPr>
            <a:spLocks/>
          </p:cNvSpPr>
          <p:nvPr/>
        </p:nvSpPr>
        <p:spPr bwMode="auto">
          <a:xfrm>
            <a:off x="6107997" y="2464504"/>
            <a:ext cx="46065" cy="40307"/>
          </a:xfrm>
          <a:custGeom>
            <a:avLst/>
            <a:gdLst>
              <a:gd name="T0" fmla="*/ 0 w 51069"/>
              <a:gd name="T1" fmla="*/ 0 h 45417"/>
              <a:gd name="T2" fmla="*/ 50800 w 51069"/>
              <a:gd name="T3" fmla="*/ 0 h 45417"/>
              <a:gd name="T4" fmla="*/ 50800 w 51069"/>
              <a:gd name="T5" fmla="*/ 44450 h 45417"/>
              <a:gd name="T6" fmla="*/ 0 w 51069"/>
              <a:gd name="T7" fmla="*/ 44450 h 45417"/>
              <a:gd name="T8" fmla="*/ 0 w 51069"/>
              <a:gd name="T9" fmla="*/ 0 h 454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1069" h="45417">
                <a:moveTo>
                  <a:pt x="0" y="0"/>
                </a:moveTo>
                <a:lnTo>
                  <a:pt x="51069" y="0"/>
                </a:lnTo>
                <a:lnTo>
                  <a:pt x="51069" y="45417"/>
                </a:lnTo>
                <a:lnTo>
                  <a:pt x="0" y="45417"/>
                </a:lnTo>
                <a:lnTo>
                  <a:pt x="0" y="0"/>
                </a:lnTo>
                <a:close/>
              </a:path>
            </a:pathLst>
          </a:custGeom>
          <a:noFill/>
          <a:ln w="709">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278" name="object 807"/>
          <p:cNvSpPr>
            <a:spLocks/>
          </p:cNvSpPr>
          <p:nvPr/>
        </p:nvSpPr>
        <p:spPr bwMode="auto">
          <a:xfrm>
            <a:off x="5962603" y="2499053"/>
            <a:ext cx="14395" cy="0"/>
          </a:xfrm>
          <a:custGeom>
            <a:avLst/>
            <a:gdLst>
              <a:gd name="T0" fmla="*/ 0 w 17022"/>
              <a:gd name="T1" fmla="*/ 15875 w 17022"/>
              <a:gd name="T2" fmla="*/ 0 60000 65536"/>
              <a:gd name="T3" fmla="*/ 0 60000 65536"/>
            </a:gdLst>
            <a:ahLst/>
            <a:cxnLst>
              <a:cxn ang="T2">
                <a:pos x="T0" y="0"/>
              </a:cxn>
              <a:cxn ang="T3">
                <a:pos x="T1" y="0"/>
              </a:cxn>
            </a:cxnLst>
            <a:rect l="0" t="0" r="r" b="b"/>
            <a:pathLst>
              <a:path w="17022">
                <a:moveTo>
                  <a:pt x="0" y="0"/>
                </a:moveTo>
                <a:lnTo>
                  <a:pt x="17022" y="0"/>
                </a:lnTo>
              </a:path>
            </a:pathLst>
          </a:custGeom>
          <a:noFill/>
          <a:ln w="18301">
            <a:solidFill>
              <a:srgbClr val="8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279" name="object 808"/>
          <p:cNvSpPr>
            <a:spLocks/>
          </p:cNvSpPr>
          <p:nvPr/>
        </p:nvSpPr>
        <p:spPr bwMode="auto">
          <a:xfrm>
            <a:off x="5997151" y="2499053"/>
            <a:ext cx="12956" cy="0"/>
          </a:xfrm>
          <a:custGeom>
            <a:avLst/>
            <a:gdLst>
              <a:gd name="T0" fmla="*/ 0 w 14185"/>
              <a:gd name="T1" fmla="*/ 14288 w 14185"/>
              <a:gd name="T2" fmla="*/ 0 60000 65536"/>
              <a:gd name="T3" fmla="*/ 0 60000 65536"/>
            </a:gdLst>
            <a:ahLst/>
            <a:cxnLst>
              <a:cxn ang="T2">
                <a:pos x="T0" y="0"/>
              </a:cxn>
              <a:cxn ang="T3">
                <a:pos x="T1" y="0"/>
              </a:cxn>
            </a:cxnLst>
            <a:rect l="0" t="0" r="r" b="b"/>
            <a:pathLst>
              <a:path w="14185">
                <a:moveTo>
                  <a:pt x="0" y="0"/>
                </a:moveTo>
                <a:lnTo>
                  <a:pt x="14185" y="0"/>
                </a:lnTo>
              </a:path>
            </a:pathLst>
          </a:custGeom>
          <a:noFill/>
          <a:ln w="18301">
            <a:solidFill>
              <a:srgbClr val="FF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280" name="object 809"/>
          <p:cNvSpPr>
            <a:spLocks/>
          </p:cNvSpPr>
          <p:nvPr/>
        </p:nvSpPr>
        <p:spPr bwMode="auto">
          <a:xfrm>
            <a:off x="5894944" y="2499053"/>
            <a:ext cx="7197" cy="0"/>
          </a:xfrm>
          <a:custGeom>
            <a:avLst/>
            <a:gdLst>
              <a:gd name="T0" fmla="*/ 0 w 8511"/>
              <a:gd name="T1" fmla="*/ 7937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281" name="object 810"/>
          <p:cNvSpPr>
            <a:spLocks/>
          </p:cNvSpPr>
          <p:nvPr/>
        </p:nvSpPr>
        <p:spPr bwMode="auto">
          <a:xfrm>
            <a:off x="5905021" y="2499053"/>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282" name="object 811"/>
          <p:cNvSpPr>
            <a:spLocks/>
          </p:cNvSpPr>
          <p:nvPr/>
        </p:nvSpPr>
        <p:spPr bwMode="auto">
          <a:xfrm>
            <a:off x="5912218" y="2499053"/>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283" name="object 812"/>
          <p:cNvSpPr>
            <a:spLocks/>
          </p:cNvSpPr>
          <p:nvPr/>
        </p:nvSpPr>
        <p:spPr bwMode="auto">
          <a:xfrm>
            <a:off x="5922295" y="2499053"/>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284" name="object 813"/>
          <p:cNvSpPr>
            <a:spLocks/>
          </p:cNvSpPr>
          <p:nvPr/>
        </p:nvSpPr>
        <p:spPr bwMode="auto">
          <a:xfrm>
            <a:off x="5929493" y="2499053"/>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285" name="object 814"/>
          <p:cNvSpPr>
            <a:spLocks/>
          </p:cNvSpPr>
          <p:nvPr/>
        </p:nvSpPr>
        <p:spPr bwMode="auto">
          <a:xfrm>
            <a:off x="5936691" y="2499053"/>
            <a:ext cx="8637" cy="0"/>
          </a:xfrm>
          <a:custGeom>
            <a:avLst/>
            <a:gdLst>
              <a:gd name="T0" fmla="*/ 0 w 8511"/>
              <a:gd name="T1" fmla="*/ 9525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286" name="object 815"/>
          <p:cNvSpPr>
            <a:spLocks/>
          </p:cNvSpPr>
          <p:nvPr/>
        </p:nvSpPr>
        <p:spPr bwMode="auto">
          <a:xfrm>
            <a:off x="6047536" y="2499053"/>
            <a:ext cx="4318" cy="0"/>
          </a:xfrm>
          <a:custGeom>
            <a:avLst/>
            <a:gdLst>
              <a:gd name="T0" fmla="*/ 0 w 5674"/>
              <a:gd name="T1" fmla="*/ 4762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287" name="object 816"/>
          <p:cNvSpPr>
            <a:spLocks/>
          </p:cNvSpPr>
          <p:nvPr/>
        </p:nvSpPr>
        <p:spPr bwMode="auto">
          <a:xfrm>
            <a:off x="6057613" y="2499053"/>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288" name="object 817"/>
          <p:cNvSpPr>
            <a:spLocks/>
          </p:cNvSpPr>
          <p:nvPr/>
        </p:nvSpPr>
        <p:spPr bwMode="auto">
          <a:xfrm>
            <a:off x="6064810" y="2499053"/>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289" name="object 818"/>
          <p:cNvSpPr>
            <a:spLocks/>
          </p:cNvSpPr>
          <p:nvPr/>
        </p:nvSpPr>
        <p:spPr bwMode="auto">
          <a:xfrm>
            <a:off x="6072008" y="2499053"/>
            <a:ext cx="8637" cy="0"/>
          </a:xfrm>
          <a:custGeom>
            <a:avLst/>
            <a:gdLst>
              <a:gd name="T0" fmla="*/ 0 w 8511"/>
              <a:gd name="T1" fmla="*/ 9525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290" name="object 819"/>
          <p:cNvSpPr>
            <a:spLocks/>
          </p:cNvSpPr>
          <p:nvPr/>
        </p:nvSpPr>
        <p:spPr bwMode="auto">
          <a:xfrm>
            <a:off x="6082085" y="2499053"/>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291" name="object 820"/>
          <p:cNvSpPr>
            <a:spLocks/>
          </p:cNvSpPr>
          <p:nvPr/>
        </p:nvSpPr>
        <p:spPr bwMode="auto">
          <a:xfrm>
            <a:off x="6089282" y="2499053"/>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292" name="object 821"/>
          <p:cNvSpPr>
            <a:spLocks/>
          </p:cNvSpPr>
          <p:nvPr/>
        </p:nvSpPr>
        <p:spPr bwMode="auto">
          <a:xfrm>
            <a:off x="6097919" y="2499053"/>
            <a:ext cx="7198" cy="0"/>
          </a:xfrm>
          <a:custGeom>
            <a:avLst/>
            <a:gdLst>
              <a:gd name="T0" fmla="*/ 0 w 8511"/>
              <a:gd name="T1" fmla="*/ 7938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293" name="object 822"/>
          <p:cNvSpPr>
            <a:spLocks/>
          </p:cNvSpPr>
          <p:nvPr/>
        </p:nvSpPr>
        <p:spPr bwMode="auto">
          <a:xfrm>
            <a:off x="6156941" y="2499053"/>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294" name="object 823"/>
          <p:cNvSpPr>
            <a:spLocks/>
          </p:cNvSpPr>
          <p:nvPr/>
        </p:nvSpPr>
        <p:spPr bwMode="auto">
          <a:xfrm>
            <a:off x="6165579" y="2499053"/>
            <a:ext cx="7197" cy="0"/>
          </a:xfrm>
          <a:custGeom>
            <a:avLst/>
            <a:gdLst>
              <a:gd name="T0" fmla="*/ 0 w 8511"/>
              <a:gd name="T1" fmla="*/ 7937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295" name="object 824"/>
          <p:cNvSpPr>
            <a:spLocks/>
          </p:cNvSpPr>
          <p:nvPr/>
        </p:nvSpPr>
        <p:spPr bwMode="auto">
          <a:xfrm>
            <a:off x="6175655" y="2499053"/>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296" name="object 825"/>
          <p:cNvSpPr>
            <a:spLocks/>
          </p:cNvSpPr>
          <p:nvPr/>
        </p:nvSpPr>
        <p:spPr bwMode="auto">
          <a:xfrm>
            <a:off x="6182853" y="2499053"/>
            <a:ext cx="4318" cy="0"/>
          </a:xfrm>
          <a:custGeom>
            <a:avLst/>
            <a:gdLst>
              <a:gd name="T0" fmla="*/ 0 w 5674"/>
              <a:gd name="T1" fmla="*/ 4762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297" name="object 826"/>
          <p:cNvSpPr>
            <a:spLocks/>
          </p:cNvSpPr>
          <p:nvPr/>
        </p:nvSpPr>
        <p:spPr bwMode="auto">
          <a:xfrm>
            <a:off x="6192930" y="2499053"/>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298" name="object 827"/>
          <p:cNvSpPr>
            <a:spLocks/>
          </p:cNvSpPr>
          <p:nvPr/>
        </p:nvSpPr>
        <p:spPr bwMode="auto">
          <a:xfrm>
            <a:off x="6200128" y="2499053"/>
            <a:ext cx="4318" cy="0"/>
          </a:xfrm>
          <a:custGeom>
            <a:avLst/>
            <a:gdLst>
              <a:gd name="T0" fmla="*/ 0 w 5674"/>
              <a:gd name="T1" fmla="*/ 4762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299" name="object 828"/>
          <p:cNvSpPr>
            <a:spLocks/>
          </p:cNvSpPr>
          <p:nvPr/>
        </p:nvSpPr>
        <p:spPr bwMode="auto">
          <a:xfrm>
            <a:off x="6207325" y="2499053"/>
            <a:ext cx="7198" cy="0"/>
          </a:xfrm>
          <a:custGeom>
            <a:avLst/>
            <a:gdLst>
              <a:gd name="T0" fmla="*/ 0 w 8511"/>
              <a:gd name="T1" fmla="*/ 7938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300" name="object 829"/>
          <p:cNvSpPr>
            <a:spLocks/>
          </p:cNvSpPr>
          <p:nvPr/>
        </p:nvSpPr>
        <p:spPr bwMode="auto">
          <a:xfrm>
            <a:off x="6217402" y="2499053"/>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301" name="object 830"/>
          <p:cNvSpPr>
            <a:spLocks/>
          </p:cNvSpPr>
          <p:nvPr/>
        </p:nvSpPr>
        <p:spPr bwMode="auto">
          <a:xfrm>
            <a:off x="6224600" y="2499053"/>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302" name="object 831"/>
          <p:cNvSpPr>
            <a:spLocks/>
          </p:cNvSpPr>
          <p:nvPr/>
        </p:nvSpPr>
        <p:spPr bwMode="auto">
          <a:xfrm>
            <a:off x="6234677" y="2499053"/>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303" name="object 832"/>
          <p:cNvSpPr>
            <a:spLocks/>
          </p:cNvSpPr>
          <p:nvPr/>
        </p:nvSpPr>
        <p:spPr bwMode="auto">
          <a:xfrm>
            <a:off x="6241874" y="2499053"/>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304" name="object 833"/>
          <p:cNvSpPr>
            <a:spLocks/>
          </p:cNvSpPr>
          <p:nvPr/>
        </p:nvSpPr>
        <p:spPr bwMode="auto">
          <a:xfrm>
            <a:off x="6250511" y="2499053"/>
            <a:ext cx="7198" cy="0"/>
          </a:xfrm>
          <a:custGeom>
            <a:avLst/>
            <a:gdLst>
              <a:gd name="T0" fmla="*/ 0 w 8511"/>
              <a:gd name="T1" fmla="*/ 7938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305" name="object 834"/>
          <p:cNvSpPr>
            <a:spLocks/>
          </p:cNvSpPr>
          <p:nvPr/>
        </p:nvSpPr>
        <p:spPr bwMode="auto">
          <a:xfrm>
            <a:off x="6260589" y="2499053"/>
            <a:ext cx="4318" cy="0"/>
          </a:xfrm>
          <a:custGeom>
            <a:avLst/>
            <a:gdLst>
              <a:gd name="T0" fmla="*/ 0 w 5674"/>
              <a:gd name="T1" fmla="*/ 4762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306" name="object 835"/>
          <p:cNvSpPr>
            <a:spLocks/>
          </p:cNvSpPr>
          <p:nvPr/>
        </p:nvSpPr>
        <p:spPr bwMode="auto">
          <a:xfrm>
            <a:off x="6267786" y="2499053"/>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307" name="object 836"/>
          <p:cNvSpPr>
            <a:spLocks/>
          </p:cNvSpPr>
          <p:nvPr/>
        </p:nvSpPr>
        <p:spPr bwMode="auto">
          <a:xfrm>
            <a:off x="6274985" y="2499053"/>
            <a:ext cx="7197" cy="0"/>
          </a:xfrm>
          <a:custGeom>
            <a:avLst/>
            <a:gdLst>
              <a:gd name="T0" fmla="*/ 0 w 8511"/>
              <a:gd name="T1" fmla="*/ 7937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308" name="object 837"/>
          <p:cNvSpPr>
            <a:spLocks/>
          </p:cNvSpPr>
          <p:nvPr/>
        </p:nvSpPr>
        <p:spPr bwMode="auto">
          <a:xfrm>
            <a:off x="6285061" y="2499053"/>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309" name="object 838"/>
          <p:cNvSpPr>
            <a:spLocks/>
          </p:cNvSpPr>
          <p:nvPr/>
        </p:nvSpPr>
        <p:spPr bwMode="auto">
          <a:xfrm>
            <a:off x="6292259" y="2499053"/>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310" name="object 839"/>
          <p:cNvSpPr>
            <a:spLocks/>
          </p:cNvSpPr>
          <p:nvPr/>
        </p:nvSpPr>
        <p:spPr bwMode="auto">
          <a:xfrm>
            <a:off x="6302335" y="2499053"/>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311" name="object 840"/>
          <p:cNvSpPr>
            <a:spLocks/>
          </p:cNvSpPr>
          <p:nvPr/>
        </p:nvSpPr>
        <p:spPr bwMode="auto">
          <a:xfrm>
            <a:off x="6309533" y="2499053"/>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312" name="object 841"/>
          <p:cNvSpPr>
            <a:spLocks/>
          </p:cNvSpPr>
          <p:nvPr/>
        </p:nvSpPr>
        <p:spPr bwMode="auto">
          <a:xfrm>
            <a:off x="6318171" y="2499053"/>
            <a:ext cx="7197" cy="0"/>
          </a:xfrm>
          <a:custGeom>
            <a:avLst/>
            <a:gdLst>
              <a:gd name="T0" fmla="*/ 0 w 8511"/>
              <a:gd name="T1" fmla="*/ 7937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313" name="object 842"/>
          <p:cNvSpPr>
            <a:spLocks/>
          </p:cNvSpPr>
          <p:nvPr/>
        </p:nvSpPr>
        <p:spPr bwMode="auto">
          <a:xfrm>
            <a:off x="6328247" y="2499053"/>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314" name="object 843"/>
          <p:cNvSpPr>
            <a:spLocks/>
          </p:cNvSpPr>
          <p:nvPr/>
        </p:nvSpPr>
        <p:spPr bwMode="auto">
          <a:xfrm>
            <a:off x="6335445" y="2499053"/>
            <a:ext cx="4318" cy="0"/>
          </a:xfrm>
          <a:custGeom>
            <a:avLst/>
            <a:gdLst>
              <a:gd name="T0" fmla="*/ 0 w 5674"/>
              <a:gd name="T1" fmla="*/ 4762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315" name="object 844"/>
          <p:cNvSpPr>
            <a:spLocks/>
          </p:cNvSpPr>
          <p:nvPr/>
        </p:nvSpPr>
        <p:spPr bwMode="auto">
          <a:xfrm>
            <a:off x="6342642" y="2499053"/>
            <a:ext cx="7198" cy="0"/>
          </a:xfrm>
          <a:custGeom>
            <a:avLst/>
            <a:gdLst>
              <a:gd name="T0" fmla="*/ 0 w 8511"/>
              <a:gd name="T1" fmla="*/ 7938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316" name="object 845"/>
          <p:cNvSpPr>
            <a:spLocks/>
          </p:cNvSpPr>
          <p:nvPr/>
        </p:nvSpPr>
        <p:spPr bwMode="auto">
          <a:xfrm>
            <a:off x="6352720" y="2499053"/>
            <a:ext cx="4318" cy="0"/>
          </a:xfrm>
          <a:custGeom>
            <a:avLst/>
            <a:gdLst>
              <a:gd name="T0" fmla="*/ 0 w 5674"/>
              <a:gd name="T1" fmla="*/ 4762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317" name="object 846"/>
          <p:cNvSpPr>
            <a:spLocks/>
          </p:cNvSpPr>
          <p:nvPr/>
        </p:nvSpPr>
        <p:spPr bwMode="auto">
          <a:xfrm>
            <a:off x="6362796" y="2499053"/>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318" name="object 847"/>
          <p:cNvSpPr>
            <a:spLocks/>
          </p:cNvSpPr>
          <p:nvPr/>
        </p:nvSpPr>
        <p:spPr bwMode="auto">
          <a:xfrm>
            <a:off x="6369994" y="2499053"/>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319" name="object 848"/>
          <p:cNvSpPr>
            <a:spLocks/>
          </p:cNvSpPr>
          <p:nvPr/>
        </p:nvSpPr>
        <p:spPr bwMode="auto">
          <a:xfrm>
            <a:off x="6377192" y="2499053"/>
            <a:ext cx="7198" cy="0"/>
          </a:xfrm>
          <a:custGeom>
            <a:avLst/>
            <a:gdLst>
              <a:gd name="T0" fmla="*/ 0 w 8511"/>
              <a:gd name="T1" fmla="*/ 7938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320" name="object 849"/>
          <p:cNvSpPr>
            <a:spLocks/>
          </p:cNvSpPr>
          <p:nvPr/>
        </p:nvSpPr>
        <p:spPr bwMode="auto">
          <a:xfrm>
            <a:off x="5946768" y="2499053"/>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321" name="object 850"/>
          <p:cNvSpPr>
            <a:spLocks/>
          </p:cNvSpPr>
          <p:nvPr/>
        </p:nvSpPr>
        <p:spPr bwMode="auto">
          <a:xfrm>
            <a:off x="5955405" y="2499053"/>
            <a:ext cx="4318" cy="0"/>
          </a:xfrm>
          <a:custGeom>
            <a:avLst/>
            <a:gdLst>
              <a:gd name="T0" fmla="*/ 0 w 5674"/>
              <a:gd name="T1" fmla="*/ 4762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322" name="object 851"/>
          <p:cNvSpPr>
            <a:spLocks/>
          </p:cNvSpPr>
          <p:nvPr/>
        </p:nvSpPr>
        <p:spPr bwMode="auto">
          <a:xfrm>
            <a:off x="5979877" y="2499053"/>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323" name="object 852"/>
          <p:cNvSpPr>
            <a:spLocks/>
          </p:cNvSpPr>
          <p:nvPr/>
        </p:nvSpPr>
        <p:spPr bwMode="auto">
          <a:xfrm>
            <a:off x="5989954" y="2499053"/>
            <a:ext cx="4318" cy="0"/>
          </a:xfrm>
          <a:custGeom>
            <a:avLst/>
            <a:gdLst>
              <a:gd name="T0" fmla="*/ 0 w 5674"/>
              <a:gd name="T1" fmla="*/ 4762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324" name="object 853"/>
          <p:cNvSpPr>
            <a:spLocks/>
          </p:cNvSpPr>
          <p:nvPr/>
        </p:nvSpPr>
        <p:spPr bwMode="auto">
          <a:xfrm>
            <a:off x="6014426" y="2499053"/>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325" name="object 854"/>
          <p:cNvSpPr>
            <a:spLocks/>
          </p:cNvSpPr>
          <p:nvPr/>
        </p:nvSpPr>
        <p:spPr bwMode="auto">
          <a:xfrm>
            <a:off x="6023063" y="2499053"/>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326" name="object 855"/>
          <p:cNvSpPr>
            <a:spLocks/>
          </p:cNvSpPr>
          <p:nvPr/>
        </p:nvSpPr>
        <p:spPr bwMode="auto">
          <a:xfrm>
            <a:off x="6030262" y="2499053"/>
            <a:ext cx="7197" cy="0"/>
          </a:xfrm>
          <a:custGeom>
            <a:avLst/>
            <a:gdLst>
              <a:gd name="T0" fmla="*/ 0 w 8511"/>
              <a:gd name="T1" fmla="*/ 7937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327" name="object 856"/>
          <p:cNvSpPr>
            <a:spLocks/>
          </p:cNvSpPr>
          <p:nvPr/>
        </p:nvSpPr>
        <p:spPr bwMode="auto">
          <a:xfrm>
            <a:off x="6040338" y="2499053"/>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328" name="object 857"/>
          <p:cNvSpPr>
            <a:spLocks/>
          </p:cNvSpPr>
          <p:nvPr/>
        </p:nvSpPr>
        <p:spPr bwMode="auto">
          <a:xfrm>
            <a:off x="5596957" y="2936675"/>
            <a:ext cx="53264" cy="12956"/>
          </a:xfrm>
          <a:custGeom>
            <a:avLst/>
            <a:gdLst>
              <a:gd name="T0" fmla="*/ 58738 w 59575"/>
              <a:gd name="T1" fmla="*/ 2557 h 14185"/>
              <a:gd name="T2" fmla="*/ 54982 w 59575"/>
              <a:gd name="T3" fmla="*/ 0 h 14185"/>
              <a:gd name="T4" fmla="*/ 3755 w 59575"/>
              <a:gd name="T5" fmla="*/ 0 h 14185"/>
              <a:gd name="T6" fmla="*/ 0 w 59575"/>
              <a:gd name="T7" fmla="*/ 2557 h 14185"/>
              <a:gd name="T8" fmla="*/ 0 w 59575"/>
              <a:gd name="T9" fmla="*/ 11435 h 14185"/>
              <a:gd name="T10" fmla="*/ 58738 w 59575"/>
              <a:gd name="T11" fmla="*/ 11435 h 14185"/>
              <a:gd name="T12" fmla="*/ 58738 w 59575"/>
              <a:gd name="T13" fmla="*/ 2557 h 1418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9575" h="14185">
                <a:moveTo>
                  <a:pt x="59575" y="2539"/>
                </a:moveTo>
                <a:lnTo>
                  <a:pt x="55765" y="0"/>
                </a:lnTo>
                <a:lnTo>
                  <a:pt x="3809" y="0"/>
                </a:lnTo>
                <a:lnTo>
                  <a:pt x="0" y="2539"/>
                </a:lnTo>
                <a:lnTo>
                  <a:pt x="0" y="11353"/>
                </a:lnTo>
                <a:lnTo>
                  <a:pt x="59575" y="11353"/>
                </a:lnTo>
                <a:lnTo>
                  <a:pt x="59575" y="2539"/>
                </a:lnTo>
                <a:close/>
              </a:path>
            </a:pathLst>
          </a:custGeom>
          <a:solidFill>
            <a:srgbClr val="3F3F3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6329" name="object 858"/>
          <p:cNvSpPr>
            <a:spLocks/>
          </p:cNvSpPr>
          <p:nvPr/>
        </p:nvSpPr>
        <p:spPr bwMode="auto">
          <a:xfrm>
            <a:off x="6372873" y="2936675"/>
            <a:ext cx="51824" cy="12956"/>
          </a:xfrm>
          <a:custGeom>
            <a:avLst/>
            <a:gdLst>
              <a:gd name="T0" fmla="*/ 57150 w 59575"/>
              <a:gd name="T1" fmla="*/ 11090 h 14185"/>
              <a:gd name="T2" fmla="*/ 57150 w 59575"/>
              <a:gd name="T3" fmla="*/ 3198 h 14185"/>
              <a:gd name="T4" fmla="*/ 53495 w 59575"/>
              <a:gd name="T5" fmla="*/ 0 h 14185"/>
              <a:gd name="T6" fmla="*/ 3655 w 59575"/>
              <a:gd name="T7" fmla="*/ 0 h 14185"/>
              <a:gd name="T8" fmla="*/ 0 w 59575"/>
              <a:gd name="T9" fmla="*/ 3198 h 14185"/>
              <a:gd name="T10" fmla="*/ 0 w 59575"/>
              <a:gd name="T11" fmla="*/ 11090 h 14185"/>
              <a:gd name="T12" fmla="*/ 394 w 59575"/>
              <a:gd name="T13" fmla="*/ 11435 h 14185"/>
              <a:gd name="T14" fmla="*/ 56756 w 59575"/>
              <a:gd name="T15" fmla="*/ 11435 h 14185"/>
              <a:gd name="T16" fmla="*/ 57150 w 59575"/>
              <a:gd name="T17" fmla="*/ 11090 h 1418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9575" h="14185">
                <a:moveTo>
                  <a:pt x="59575" y="11010"/>
                </a:moveTo>
                <a:lnTo>
                  <a:pt x="59575" y="3175"/>
                </a:lnTo>
                <a:lnTo>
                  <a:pt x="55765" y="0"/>
                </a:lnTo>
                <a:lnTo>
                  <a:pt x="3810" y="0"/>
                </a:lnTo>
                <a:lnTo>
                  <a:pt x="0" y="3175"/>
                </a:lnTo>
                <a:lnTo>
                  <a:pt x="0" y="11010"/>
                </a:lnTo>
                <a:lnTo>
                  <a:pt x="411" y="11353"/>
                </a:lnTo>
                <a:lnTo>
                  <a:pt x="59164" y="11353"/>
                </a:lnTo>
                <a:lnTo>
                  <a:pt x="59575" y="11010"/>
                </a:lnTo>
                <a:close/>
              </a:path>
            </a:pathLst>
          </a:custGeom>
          <a:solidFill>
            <a:srgbClr val="3F3F3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6330" name="object 859"/>
          <p:cNvSpPr>
            <a:spLocks/>
          </p:cNvSpPr>
          <p:nvPr/>
        </p:nvSpPr>
        <p:spPr bwMode="auto">
          <a:xfrm>
            <a:off x="5582562" y="2627173"/>
            <a:ext cx="857970" cy="116603"/>
          </a:xfrm>
          <a:custGeom>
            <a:avLst/>
            <a:gdLst>
              <a:gd name="T0" fmla="*/ 0 w 973162"/>
              <a:gd name="T1" fmla="*/ 128587 h 133413"/>
              <a:gd name="T2" fmla="*/ 946150 w 973162"/>
              <a:gd name="T3" fmla="*/ 128587 h 133413"/>
              <a:gd name="T4" fmla="*/ 805464 w 973162"/>
              <a:gd name="T5" fmla="*/ 0 h 133413"/>
              <a:gd name="T6" fmla="*/ 137920 w 973162"/>
              <a:gd name="T7" fmla="*/ 0 h 133413"/>
              <a:gd name="T8" fmla="*/ 0 w 973162"/>
              <a:gd name="T9" fmla="*/ 128587 h 13341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73162" h="133413">
                <a:moveTo>
                  <a:pt x="0" y="133413"/>
                </a:moveTo>
                <a:lnTo>
                  <a:pt x="973162" y="133413"/>
                </a:lnTo>
                <a:lnTo>
                  <a:pt x="828459" y="0"/>
                </a:lnTo>
                <a:lnTo>
                  <a:pt x="141858" y="0"/>
                </a:lnTo>
                <a:lnTo>
                  <a:pt x="0" y="133413"/>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6331" name="object 860"/>
          <p:cNvSpPr>
            <a:spLocks/>
          </p:cNvSpPr>
          <p:nvPr/>
        </p:nvSpPr>
        <p:spPr bwMode="auto">
          <a:xfrm>
            <a:off x="5582562" y="2627173"/>
            <a:ext cx="125241" cy="116603"/>
          </a:xfrm>
          <a:custGeom>
            <a:avLst/>
            <a:gdLst>
              <a:gd name="T0" fmla="*/ 138113 w 141859"/>
              <a:gd name="T1" fmla="*/ 0 h 133413"/>
              <a:gd name="T2" fmla="*/ 0 w 141859"/>
              <a:gd name="T3" fmla="*/ 128587 h 133413"/>
              <a:gd name="T4" fmla="*/ 0 60000 65536"/>
              <a:gd name="T5" fmla="*/ 0 60000 65536"/>
            </a:gdLst>
            <a:ahLst/>
            <a:cxnLst>
              <a:cxn ang="T4">
                <a:pos x="T0" y="T1"/>
              </a:cxn>
              <a:cxn ang="T5">
                <a:pos x="T2" y="T3"/>
              </a:cxn>
            </a:cxnLst>
            <a:rect l="0" t="0" r="r" b="b"/>
            <a:pathLst>
              <a:path w="141859" h="133413">
                <a:moveTo>
                  <a:pt x="141859" y="0"/>
                </a:moveTo>
                <a:lnTo>
                  <a:pt x="0" y="133413"/>
                </a:lnTo>
              </a:path>
            </a:pathLst>
          </a:custGeom>
          <a:noFill/>
          <a:ln w="1524">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332" name="object 861"/>
          <p:cNvSpPr>
            <a:spLocks/>
          </p:cNvSpPr>
          <p:nvPr/>
        </p:nvSpPr>
        <p:spPr bwMode="auto">
          <a:xfrm>
            <a:off x="5707803" y="2627173"/>
            <a:ext cx="604610" cy="0"/>
          </a:xfrm>
          <a:custGeom>
            <a:avLst/>
            <a:gdLst>
              <a:gd name="T0" fmla="*/ 666750 w 686600"/>
              <a:gd name="T1" fmla="*/ 0 w 686600"/>
              <a:gd name="T2" fmla="*/ 0 60000 65536"/>
              <a:gd name="T3" fmla="*/ 0 60000 65536"/>
            </a:gdLst>
            <a:ahLst/>
            <a:cxnLst>
              <a:cxn ang="T2">
                <a:pos x="T0" y="0"/>
              </a:cxn>
              <a:cxn ang="T3">
                <a:pos x="T1" y="0"/>
              </a:cxn>
            </a:cxnLst>
            <a:rect l="0" t="0" r="r" b="b"/>
            <a:pathLst>
              <a:path w="686600">
                <a:moveTo>
                  <a:pt x="686600" y="0"/>
                </a:moveTo>
                <a:lnTo>
                  <a:pt x="0" y="0"/>
                </a:lnTo>
              </a:path>
            </a:pathLst>
          </a:custGeom>
          <a:noFill/>
          <a:ln w="1524">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333" name="object 862"/>
          <p:cNvSpPr>
            <a:spLocks/>
          </p:cNvSpPr>
          <p:nvPr/>
        </p:nvSpPr>
        <p:spPr bwMode="auto">
          <a:xfrm>
            <a:off x="6312413" y="2627173"/>
            <a:ext cx="128119" cy="116603"/>
          </a:xfrm>
          <a:custGeom>
            <a:avLst/>
            <a:gdLst>
              <a:gd name="T0" fmla="*/ 141287 w 144696"/>
              <a:gd name="T1" fmla="*/ 128587 h 133413"/>
              <a:gd name="T2" fmla="*/ 0 w 144696"/>
              <a:gd name="T3" fmla="*/ 0 h 133413"/>
              <a:gd name="T4" fmla="*/ 0 60000 65536"/>
              <a:gd name="T5" fmla="*/ 0 60000 65536"/>
            </a:gdLst>
            <a:ahLst/>
            <a:cxnLst>
              <a:cxn ang="T4">
                <a:pos x="T0" y="T1"/>
              </a:cxn>
              <a:cxn ang="T5">
                <a:pos x="T2" y="T3"/>
              </a:cxn>
            </a:cxnLst>
            <a:rect l="0" t="0" r="r" b="b"/>
            <a:pathLst>
              <a:path w="144696" h="133413">
                <a:moveTo>
                  <a:pt x="144696" y="133413"/>
                </a:moveTo>
                <a:lnTo>
                  <a:pt x="0" y="0"/>
                </a:lnTo>
              </a:path>
            </a:pathLst>
          </a:custGeom>
          <a:noFill/>
          <a:ln w="1524">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334" name="object 863"/>
          <p:cNvSpPr>
            <a:spLocks/>
          </p:cNvSpPr>
          <p:nvPr/>
        </p:nvSpPr>
        <p:spPr bwMode="auto">
          <a:xfrm>
            <a:off x="5582562" y="2743776"/>
            <a:ext cx="857970" cy="0"/>
          </a:xfrm>
          <a:custGeom>
            <a:avLst/>
            <a:gdLst>
              <a:gd name="T0" fmla="*/ 0 w 973157"/>
              <a:gd name="T1" fmla="*/ 946150 w 973157"/>
              <a:gd name="T2" fmla="*/ 0 60000 65536"/>
              <a:gd name="T3" fmla="*/ 0 60000 65536"/>
            </a:gdLst>
            <a:ahLst/>
            <a:cxnLst>
              <a:cxn ang="T2">
                <a:pos x="T0" y="0"/>
              </a:cxn>
              <a:cxn ang="T3">
                <a:pos x="T1" y="0"/>
              </a:cxn>
            </a:cxnLst>
            <a:rect l="0" t="0" r="r" b="b"/>
            <a:pathLst>
              <a:path w="973157">
                <a:moveTo>
                  <a:pt x="0" y="0"/>
                </a:moveTo>
                <a:lnTo>
                  <a:pt x="973157" y="0"/>
                </a:lnTo>
              </a:path>
            </a:pathLst>
          </a:custGeom>
          <a:noFill/>
          <a:ln w="1524">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335" name="object 864"/>
          <p:cNvSpPr>
            <a:spLocks/>
          </p:cNvSpPr>
          <p:nvPr/>
        </p:nvSpPr>
        <p:spPr bwMode="auto">
          <a:xfrm>
            <a:off x="5582562" y="2743776"/>
            <a:ext cx="857970" cy="198657"/>
          </a:xfrm>
          <a:custGeom>
            <a:avLst/>
            <a:gdLst>
              <a:gd name="T0" fmla="*/ 0 w 973155"/>
              <a:gd name="T1" fmla="*/ 0 h 224248"/>
              <a:gd name="T2" fmla="*/ 0 w 973155"/>
              <a:gd name="T3" fmla="*/ 219075 h 224248"/>
              <a:gd name="T4" fmla="*/ 946150 w 973155"/>
              <a:gd name="T5" fmla="*/ 219075 h 224248"/>
              <a:gd name="T6" fmla="*/ 946150 w 973155"/>
              <a:gd name="T7" fmla="*/ 0 h 224248"/>
              <a:gd name="T8" fmla="*/ 0 w 973155"/>
              <a:gd name="T9" fmla="*/ 0 h 22424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73155" h="224248">
                <a:moveTo>
                  <a:pt x="0" y="0"/>
                </a:moveTo>
                <a:lnTo>
                  <a:pt x="0" y="224248"/>
                </a:lnTo>
                <a:lnTo>
                  <a:pt x="973155" y="224248"/>
                </a:lnTo>
                <a:lnTo>
                  <a:pt x="973155" y="0"/>
                </a:lnTo>
                <a:lnTo>
                  <a:pt x="0" y="0"/>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6336" name="object 865"/>
          <p:cNvSpPr>
            <a:spLocks/>
          </p:cNvSpPr>
          <p:nvPr/>
        </p:nvSpPr>
        <p:spPr bwMode="auto">
          <a:xfrm>
            <a:off x="5584002" y="2745216"/>
            <a:ext cx="855091" cy="195778"/>
          </a:xfrm>
          <a:custGeom>
            <a:avLst/>
            <a:gdLst>
              <a:gd name="T0" fmla="*/ 0 w 970319"/>
              <a:gd name="T1" fmla="*/ 0 h 221409"/>
              <a:gd name="T2" fmla="*/ 942975 w 970319"/>
              <a:gd name="T3" fmla="*/ 0 h 221409"/>
              <a:gd name="T4" fmla="*/ 942975 w 970319"/>
              <a:gd name="T5" fmla="*/ 215900 h 221409"/>
              <a:gd name="T6" fmla="*/ 0 w 970319"/>
              <a:gd name="T7" fmla="*/ 215900 h 221409"/>
              <a:gd name="T8" fmla="*/ 0 w 970319"/>
              <a:gd name="T9" fmla="*/ 0 h 22140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70319" h="221409">
                <a:moveTo>
                  <a:pt x="0" y="0"/>
                </a:moveTo>
                <a:lnTo>
                  <a:pt x="970319" y="0"/>
                </a:lnTo>
                <a:lnTo>
                  <a:pt x="970319" y="221409"/>
                </a:lnTo>
                <a:lnTo>
                  <a:pt x="0" y="221409"/>
                </a:lnTo>
                <a:lnTo>
                  <a:pt x="0" y="0"/>
                </a:lnTo>
                <a:close/>
              </a:path>
            </a:pathLst>
          </a:custGeom>
          <a:noFill/>
          <a:ln w="709">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337" name="object 866"/>
          <p:cNvSpPr>
            <a:spLocks/>
          </p:cNvSpPr>
          <p:nvPr/>
        </p:nvSpPr>
        <p:spPr bwMode="auto">
          <a:xfrm>
            <a:off x="5594079" y="2756732"/>
            <a:ext cx="833498" cy="175625"/>
          </a:xfrm>
          <a:custGeom>
            <a:avLst/>
            <a:gdLst>
              <a:gd name="T0" fmla="*/ 0 w 944783"/>
              <a:gd name="T1" fmla="*/ 0 h 198701"/>
              <a:gd name="T2" fmla="*/ 0 w 944783"/>
              <a:gd name="T3" fmla="*/ 193675 h 198701"/>
              <a:gd name="T4" fmla="*/ 919163 w 944783"/>
              <a:gd name="T5" fmla="*/ 193675 h 198701"/>
              <a:gd name="T6" fmla="*/ 919163 w 944783"/>
              <a:gd name="T7" fmla="*/ 0 h 198701"/>
              <a:gd name="T8" fmla="*/ 0 w 944783"/>
              <a:gd name="T9" fmla="*/ 0 h 19870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44783" h="198701">
                <a:moveTo>
                  <a:pt x="0" y="0"/>
                </a:moveTo>
                <a:lnTo>
                  <a:pt x="0" y="198701"/>
                </a:lnTo>
                <a:lnTo>
                  <a:pt x="944783" y="198701"/>
                </a:lnTo>
                <a:lnTo>
                  <a:pt x="944783" y="0"/>
                </a:lnTo>
                <a:lnTo>
                  <a:pt x="0" y="0"/>
                </a:lnTo>
                <a:close/>
              </a:path>
            </a:pathLst>
          </a:cu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6338" name="object 867"/>
          <p:cNvSpPr>
            <a:spLocks/>
          </p:cNvSpPr>
          <p:nvPr/>
        </p:nvSpPr>
        <p:spPr bwMode="auto">
          <a:xfrm>
            <a:off x="5595519" y="2758171"/>
            <a:ext cx="830618" cy="172746"/>
          </a:xfrm>
          <a:custGeom>
            <a:avLst/>
            <a:gdLst>
              <a:gd name="T0" fmla="*/ 0 w 941947"/>
              <a:gd name="T1" fmla="*/ 0 h 195862"/>
              <a:gd name="T2" fmla="*/ 915987 w 941947"/>
              <a:gd name="T3" fmla="*/ 0 h 195862"/>
              <a:gd name="T4" fmla="*/ 915987 w 941947"/>
              <a:gd name="T5" fmla="*/ 190500 h 195862"/>
              <a:gd name="T6" fmla="*/ 0 w 941947"/>
              <a:gd name="T7" fmla="*/ 190500 h 195862"/>
              <a:gd name="T8" fmla="*/ 0 w 941947"/>
              <a:gd name="T9" fmla="*/ 0 h 1958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41947" h="195862">
                <a:moveTo>
                  <a:pt x="0" y="0"/>
                </a:moveTo>
                <a:lnTo>
                  <a:pt x="941947" y="0"/>
                </a:lnTo>
                <a:lnTo>
                  <a:pt x="941947" y="195862"/>
                </a:lnTo>
                <a:lnTo>
                  <a:pt x="0" y="195862"/>
                </a:lnTo>
                <a:lnTo>
                  <a:pt x="0" y="0"/>
                </a:lnTo>
                <a:close/>
              </a:path>
            </a:pathLst>
          </a:custGeom>
          <a:noFill/>
          <a:ln w="709">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339" name="object 868"/>
          <p:cNvSpPr>
            <a:spLocks/>
          </p:cNvSpPr>
          <p:nvPr/>
        </p:nvSpPr>
        <p:spPr bwMode="auto">
          <a:xfrm>
            <a:off x="5614232" y="2779765"/>
            <a:ext cx="63340" cy="64779"/>
          </a:xfrm>
          <a:custGeom>
            <a:avLst/>
            <a:gdLst>
              <a:gd name="T0" fmla="*/ 0 w 70929"/>
              <a:gd name="T1" fmla="*/ 0 h 73803"/>
              <a:gd name="T2" fmla="*/ 0 w 70929"/>
              <a:gd name="T3" fmla="*/ 71437 h 73803"/>
              <a:gd name="T4" fmla="*/ 69850 w 70929"/>
              <a:gd name="T5" fmla="*/ 71437 h 73803"/>
              <a:gd name="T6" fmla="*/ 69850 w 70929"/>
              <a:gd name="T7" fmla="*/ 0 h 73803"/>
              <a:gd name="T8" fmla="*/ 0 w 70929"/>
              <a:gd name="T9" fmla="*/ 0 h 7380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0929" h="73803">
                <a:moveTo>
                  <a:pt x="0" y="0"/>
                </a:moveTo>
                <a:lnTo>
                  <a:pt x="0" y="73803"/>
                </a:lnTo>
                <a:lnTo>
                  <a:pt x="70929" y="73803"/>
                </a:lnTo>
                <a:lnTo>
                  <a:pt x="70929" y="0"/>
                </a:lnTo>
                <a:lnTo>
                  <a:pt x="0" y="0"/>
                </a:lnTo>
                <a:close/>
              </a:path>
            </a:pathLst>
          </a:custGeom>
          <a:solidFill>
            <a:srgbClr val="5E5E5E"/>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6340" name="object 869"/>
          <p:cNvSpPr>
            <a:spLocks/>
          </p:cNvSpPr>
          <p:nvPr/>
        </p:nvSpPr>
        <p:spPr bwMode="auto">
          <a:xfrm>
            <a:off x="5615672" y="2781204"/>
            <a:ext cx="60461" cy="61901"/>
          </a:xfrm>
          <a:custGeom>
            <a:avLst/>
            <a:gdLst>
              <a:gd name="T0" fmla="*/ 0 w 68092"/>
              <a:gd name="T1" fmla="*/ 0 h 70965"/>
              <a:gd name="T2" fmla="*/ 66675 w 68092"/>
              <a:gd name="T3" fmla="*/ 0 h 70965"/>
              <a:gd name="T4" fmla="*/ 66675 w 68092"/>
              <a:gd name="T5" fmla="*/ 68263 h 70965"/>
              <a:gd name="T6" fmla="*/ 0 w 68092"/>
              <a:gd name="T7" fmla="*/ 68263 h 70965"/>
              <a:gd name="T8" fmla="*/ 0 w 68092"/>
              <a:gd name="T9" fmla="*/ 0 h 7096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8092" h="70965">
                <a:moveTo>
                  <a:pt x="0" y="0"/>
                </a:moveTo>
                <a:lnTo>
                  <a:pt x="68092" y="0"/>
                </a:lnTo>
                <a:lnTo>
                  <a:pt x="68092" y="70965"/>
                </a:lnTo>
                <a:lnTo>
                  <a:pt x="0" y="70965"/>
                </a:lnTo>
                <a:lnTo>
                  <a:pt x="0" y="0"/>
                </a:lnTo>
                <a:close/>
              </a:path>
            </a:pathLst>
          </a:custGeom>
          <a:noFill/>
          <a:ln w="709">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341" name="object 870"/>
          <p:cNvSpPr>
            <a:spLocks/>
          </p:cNvSpPr>
          <p:nvPr/>
        </p:nvSpPr>
        <p:spPr bwMode="auto">
          <a:xfrm>
            <a:off x="5614232" y="2894929"/>
            <a:ext cx="37428" cy="0"/>
          </a:xfrm>
          <a:custGeom>
            <a:avLst/>
            <a:gdLst>
              <a:gd name="T0" fmla="*/ 0 w 42557"/>
              <a:gd name="T1" fmla="*/ 41275 w 42557"/>
              <a:gd name="T2" fmla="*/ 0 60000 65536"/>
              <a:gd name="T3" fmla="*/ 0 60000 65536"/>
            </a:gdLst>
            <a:ahLst/>
            <a:cxnLst>
              <a:cxn ang="T2">
                <a:pos x="T0" y="0"/>
              </a:cxn>
              <a:cxn ang="T3">
                <a:pos x="T1" y="0"/>
              </a:cxn>
            </a:cxnLst>
            <a:rect l="0" t="0" r="r" b="b"/>
            <a:pathLst>
              <a:path w="42557">
                <a:moveTo>
                  <a:pt x="0" y="0"/>
                </a:moveTo>
                <a:lnTo>
                  <a:pt x="42557" y="0"/>
                </a:lnTo>
              </a:path>
            </a:pathLst>
          </a:custGeom>
          <a:noFill/>
          <a:ln w="23979">
            <a:solidFill>
              <a:srgbClr val="008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342" name="object 871"/>
          <p:cNvSpPr>
            <a:spLocks/>
          </p:cNvSpPr>
          <p:nvPr/>
        </p:nvSpPr>
        <p:spPr bwMode="auto">
          <a:xfrm>
            <a:off x="5615672" y="2886291"/>
            <a:ext cx="35988" cy="17275"/>
          </a:xfrm>
          <a:custGeom>
            <a:avLst/>
            <a:gdLst>
              <a:gd name="T0" fmla="*/ 0 w 39720"/>
              <a:gd name="T1" fmla="*/ 0 h 19870"/>
              <a:gd name="T2" fmla="*/ 39687 w 39720"/>
              <a:gd name="T3" fmla="*/ 0 h 19870"/>
              <a:gd name="T4" fmla="*/ 39687 w 39720"/>
              <a:gd name="T5" fmla="*/ 19050 h 19870"/>
              <a:gd name="T6" fmla="*/ 0 w 39720"/>
              <a:gd name="T7" fmla="*/ 19050 h 19870"/>
              <a:gd name="T8" fmla="*/ 0 w 39720"/>
              <a:gd name="T9" fmla="*/ 0 h 1987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9720" h="19870">
                <a:moveTo>
                  <a:pt x="0" y="0"/>
                </a:moveTo>
                <a:lnTo>
                  <a:pt x="39720" y="0"/>
                </a:lnTo>
                <a:lnTo>
                  <a:pt x="39720" y="19870"/>
                </a:lnTo>
                <a:lnTo>
                  <a:pt x="0" y="19870"/>
                </a:lnTo>
                <a:lnTo>
                  <a:pt x="0" y="0"/>
                </a:lnTo>
                <a:close/>
              </a:path>
            </a:pathLst>
          </a:custGeom>
          <a:noFill/>
          <a:ln w="709">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343" name="object 872"/>
          <p:cNvSpPr>
            <a:spLocks/>
          </p:cNvSpPr>
          <p:nvPr/>
        </p:nvSpPr>
        <p:spPr bwMode="auto">
          <a:xfrm>
            <a:off x="5881988" y="2771127"/>
            <a:ext cx="515358" cy="143955"/>
          </a:xfrm>
          <a:custGeom>
            <a:avLst/>
            <a:gdLst>
              <a:gd name="T0" fmla="*/ 0 w 584460"/>
              <a:gd name="T1" fmla="*/ 0 h 161800"/>
              <a:gd name="T2" fmla="*/ 0 w 584460"/>
              <a:gd name="T3" fmla="*/ 158750 h 161800"/>
              <a:gd name="T4" fmla="*/ 568325 w 584460"/>
              <a:gd name="T5" fmla="*/ 158750 h 161800"/>
              <a:gd name="T6" fmla="*/ 568325 w 584460"/>
              <a:gd name="T7" fmla="*/ 0 h 161800"/>
              <a:gd name="T8" fmla="*/ 0 w 584460"/>
              <a:gd name="T9" fmla="*/ 0 h 1618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84460" h="161800">
                <a:moveTo>
                  <a:pt x="0" y="0"/>
                </a:moveTo>
                <a:lnTo>
                  <a:pt x="0" y="161800"/>
                </a:lnTo>
                <a:lnTo>
                  <a:pt x="584460" y="161800"/>
                </a:lnTo>
                <a:lnTo>
                  <a:pt x="584460" y="0"/>
                </a:lnTo>
                <a:lnTo>
                  <a:pt x="0" y="0"/>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6344" name="object 873"/>
          <p:cNvSpPr>
            <a:spLocks/>
          </p:cNvSpPr>
          <p:nvPr/>
        </p:nvSpPr>
        <p:spPr bwMode="auto">
          <a:xfrm>
            <a:off x="5883427" y="2772567"/>
            <a:ext cx="512479" cy="141076"/>
          </a:xfrm>
          <a:custGeom>
            <a:avLst/>
            <a:gdLst>
              <a:gd name="T0" fmla="*/ 0 w 581624"/>
              <a:gd name="T1" fmla="*/ 0 h 158961"/>
              <a:gd name="T2" fmla="*/ 565150 w 581624"/>
              <a:gd name="T3" fmla="*/ 0 h 158961"/>
              <a:gd name="T4" fmla="*/ 565150 w 581624"/>
              <a:gd name="T5" fmla="*/ 155575 h 158961"/>
              <a:gd name="T6" fmla="*/ 0 w 581624"/>
              <a:gd name="T7" fmla="*/ 155575 h 158961"/>
              <a:gd name="T8" fmla="*/ 0 w 581624"/>
              <a:gd name="T9" fmla="*/ 0 h 15896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81624" h="158961">
                <a:moveTo>
                  <a:pt x="0" y="0"/>
                </a:moveTo>
                <a:lnTo>
                  <a:pt x="581624" y="0"/>
                </a:lnTo>
                <a:lnTo>
                  <a:pt x="581624" y="158961"/>
                </a:lnTo>
                <a:lnTo>
                  <a:pt x="0" y="158961"/>
                </a:lnTo>
                <a:lnTo>
                  <a:pt x="0" y="0"/>
                </a:lnTo>
                <a:close/>
              </a:path>
            </a:pathLst>
          </a:custGeom>
          <a:noFill/>
          <a:ln w="709">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345" name="object 874"/>
          <p:cNvSpPr>
            <a:spLocks/>
          </p:cNvSpPr>
          <p:nvPr/>
        </p:nvSpPr>
        <p:spPr bwMode="auto">
          <a:xfrm>
            <a:off x="6203007" y="2877654"/>
            <a:ext cx="181383" cy="0"/>
          </a:xfrm>
          <a:custGeom>
            <a:avLst/>
            <a:gdLst>
              <a:gd name="T0" fmla="*/ 0 w 207114"/>
              <a:gd name="T1" fmla="*/ 200025 w 207114"/>
              <a:gd name="T2" fmla="*/ 0 60000 65536"/>
              <a:gd name="T3" fmla="*/ 0 60000 65536"/>
            </a:gdLst>
            <a:ahLst/>
            <a:cxnLst>
              <a:cxn ang="T2">
                <a:pos x="T0" y="0"/>
              </a:cxn>
              <a:cxn ang="T3">
                <a:pos x="T1" y="0"/>
              </a:cxn>
            </a:cxnLst>
            <a:rect l="0" t="0" r="r" b="b"/>
            <a:pathLst>
              <a:path w="207114">
                <a:moveTo>
                  <a:pt x="0" y="0"/>
                </a:moveTo>
                <a:lnTo>
                  <a:pt x="207114" y="0"/>
                </a:lnTo>
              </a:path>
            </a:pathLst>
          </a:custGeom>
          <a:noFill/>
          <a:ln w="21140">
            <a:solidFill>
              <a:srgbClr val="80808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346" name="object 875"/>
          <p:cNvSpPr>
            <a:spLocks/>
          </p:cNvSpPr>
          <p:nvPr/>
        </p:nvSpPr>
        <p:spPr bwMode="auto">
          <a:xfrm>
            <a:off x="6274984" y="2869017"/>
            <a:ext cx="84933" cy="17275"/>
          </a:xfrm>
          <a:custGeom>
            <a:avLst/>
            <a:gdLst>
              <a:gd name="T0" fmla="*/ 0 w 96469"/>
              <a:gd name="T1" fmla="*/ 0 h 19875"/>
              <a:gd name="T2" fmla="*/ 93662 w 96469"/>
              <a:gd name="T3" fmla="*/ 19050 h 19875"/>
              <a:gd name="T4" fmla="*/ 93662 w 96469"/>
              <a:gd name="T5" fmla="*/ 0 h 19875"/>
              <a:gd name="T6" fmla="*/ 0 w 96469"/>
              <a:gd name="T7" fmla="*/ 0 h 1987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6469" h="19875">
                <a:moveTo>
                  <a:pt x="0" y="0"/>
                </a:moveTo>
                <a:lnTo>
                  <a:pt x="96469" y="19875"/>
                </a:lnTo>
                <a:lnTo>
                  <a:pt x="96469" y="0"/>
                </a:lnTo>
                <a:lnTo>
                  <a:pt x="0" y="0"/>
                </a:lnTo>
                <a:close/>
              </a:path>
            </a:pathLst>
          </a:custGeom>
          <a:solidFill>
            <a:srgbClr val="5E5E5E"/>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6347" name="object 876"/>
          <p:cNvSpPr>
            <a:spLocks/>
          </p:cNvSpPr>
          <p:nvPr/>
        </p:nvSpPr>
        <p:spPr bwMode="auto">
          <a:xfrm>
            <a:off x="6362796" y="2877654"/>
            <a:ext cx="21594" cy="0"/>
          </a:xfrm>
          <a:custGeom>
            <a:avLst/>
            <a:gdLst>
              <a:gd name="T0" fmla="*/ 0 w 25534"/>
              <a:gd name="T1" fmla="*/ 23813 w 25534"/>
              <a:gd name="T2" fmla="*/ 0 60000 65536"/>
              <a:gd name="T3" fmla="*/ 0 60000 65536"/>
            </a:gdLst>
            <a:ahLst/>
            <a:cxnLst>
              <a:cxn ang="T2">
                <a:pos x="T0" y="0"/>
              </a:cxn>
              <a:cxn ang="T3">
                <a:pos x="T1" y="0"/>
              </a:cxn>
            </a:cxnLst>
            <a:rect l="0" t="0" r="r" b="b"/>
            <a:pathLst>
              <a:path w="25534">
                <a:moveTo>
                  <a:pt x="0" y="0"/>
                </a:moveTo>
                <a:lnTo>
                  <a:pt x="25534" y="0"/>
                </a:lnTo>
              </a:path>
            </a:pathLst>
          </a:custGeom>
          <a:noFill/>
          <a:ln w="21140">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348" name="object 877"/>
          <p:cNvSpPr>
            <a:spLocks/>
          </p:cNvSpPr>
          <p:nvPr/>
        </p:nvSpPr>
        <p:spPr bwMode="auto">
          <a:xfrm>
            <a:off x="6372873" y="2784083"/>
            <a:ext cx="11516" cy="77736"/>
          </a:xfrm>
          <a:custGeom>
            <a:avLst/>
            <a:gdLst>
              <a:gd name="T0" fmla="*/ 12700 w 14185"/>
              <a:gd name="T1" fmla="*/ 0 h 87998"/>
              <a:gd name="T2" fmla="*/ 0 w 14185"/>
              <a:gd name="T3" fmla="*/ 8289 h 87998"/>
              <a:gd name="T4" fmla="*/ 0 w 14185"/>
              <a:gd name="T5" fmla="*/ 74652 h 87998"/>
              <a:gd name="T6" fmla="*/ 12700 w 14185"/>
              <a:gd name="T7" fmla="*/ 85725 h 87998"/>
              <a:gd name="T8" fmla="*/ 12700 w 14185"/>
              <a:gd name="T9" fmla="*/ 0 h 8799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185" h="87998">
                <a:moveTo>
                  <a:pt x="14185" y="0"/>
                </a:moveTo>
                <a:lnTo>
                  <a:pt x="0" y="8509"/>
                </a:lnTo>
                <a:lnTo>
                  <a:pt x="0" y="76631"/>
                </a:lnTo>
                <a:lnTo>
                  <a:pt x="14185" y="87998"/>
                </a:lnTo>
                <a:lnTo>
                  <a:pt x="14185" y="0"/>
                </a:lnTo>
                <a:close/>
              </a:path>
            </a:pathLst>
          </a:cu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6349" name="object 878"/>
          <p:cNvSpPr>
            <a:spLocks/>
          </p:cNvSpPr>
          <p:nvPr/>
        </p:nvSpPr>
        <p:spPr bwMode="auto">
          <a:xfrm>
            <a:off x="5897823" y="2784083"/>
            <a:ext cx="10076" cy="77736"/>
          </a:xfrm>
          <a:custGeom>
            <a:avLst/>
            <a:gdLst>
              <a:gd name="T0" fmla="*/ 0 w 11353"/>
              <a:gd name="T1" fmla="*/ 0 h 87998"/>
              <a:gd name="T2" fmla="*/ 0 w 11353"/>
              <a:gd name="T3" fmla="*/ 85725 h 87998"/>
              <a:gd name="T4" fmla="*/ 11112 w 11353"/>
              <a:gd name="T5" fmla="*/ 74652 h 87998"/>
              <a:gd name="T6" fmla="*/ 11112 w 11353"/>
              <a:gd name="T7" fmla="*/ 8289 h 87998"/>
              <a:gd name="T8" fmla="*/ 0 w 11353"/>
              <a:gd name="T9" fmla="*/ 0 h 8799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353" h="87998">
                <a:moveTo>
                  <a:pt x="0" y="0"/>
                </a:moveTo>
                <a:lnTo>
                  <a:pt x="0" y="87998"/>
                </a:lnTo>
                <a:lnTo>
                  <a:pt x="11353" y="76631"/>
                </a:lnTo>
                <a:lnTo>
                  <a:pt x="11353" y="8509"/>
                </a:lnTo>
                <a:lnTo>
                  <a:pt x="0" y="0"/>
                </a:lnTo>
                <a:close/>
              </a:path>
            </a:pathLst>
          </a:cu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6350" name="object 879"/>
          <p:cNvSpPr>
            <a:spLocks/>
          </p:cNvSpPr>
          <p:nvPr/>
        </p:nvSpPr>
        <p:spPr bwMode="auto">
          <a:xfrm>
            <a:off x="5905020" y="2791282"/>
            <a:ext cx="467853" cy="60461"/>
          </a:xfrm>
          <a:custGeom>
            <a:avLst/>
            <a:gdLst>
              <a:gd name="T0" fmla="*/ 0 w 530555"/>
              <a:gd name="T1" fmla="*/ 0 h 68122"/>
              <a:gd name="T2" fmla="*/ 0 w 530555"/>
              <a:gd name="T3" fmla="*/ 66675 h 68122"/>
              <a:gd name="T4" fmla="*/ 515938 w 530555"/>
              <a:gd name="T5" fmla="*/ 66675 h 68122"/>
              <a:gd name="T6" fmla="*/ 515938 w 530555"/>
              <a:gd name="T7" fmla="*/ 0 h 68122"/>
              <a:gd name="T8" fmla="*/ 0 w 530555"/>
              <a:gd name="T9" fmla="*/ 0 h 6812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30555" h="68122">
                <a:moveTo>
                  <a:pt x="0" y="0"/>
                </a:moveTo>
                <a:lnTo>
                  <a:pt x="0" y="68122"/>
                </a:lnTo>
                <a:lnTo>
                  <a:pt x="530555" y="68122"/>
                </a:lnTo>
                <a:lnTo>
                  <a:pt x="530555" y="0"/>
                </a:lnTo>
                <a:lnTo>
                  <a:pt x="0" y="0"/>
                </a:lnTo>
                <a:close/>
              </a:path>
            </a:pathLst>
          </a:custGeom>
          <a:solidFill>
            <a:srgbClr val="3F3F3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6351" name="object 880"/>
          <p:cNvSpPr>
            <a:spLocks/>
          </p:cNvSpPr>
          <p:nvPr/>
        </p:nvSpPr>
        <p:spPr bwMode="auto">
          <a:xfrm>
            <a:off x="6107997" y="2887730"/>
            <a:ext cx="47505" cy="0"/>
          </a:xfrm>
          <a:custGeom>
            <a:avLst/>
            <a:gdLst>
              <a:gd name="T0" fmla="*/ 0 w 53906"/>
              <a:gd name="T1" fmla="*/ 52387 w 53906"/>
              <a:gd name="T2" fmla="*/ 0 60000 65536"/>
              <a:gd name="T3" fmla="*/ 0 60000 65536"/>
            </a:gdLst>
            <a:ahLst/>
            <a:cxnLst>
              <a:cxn ang="T2">
                <a:pos x="T0" y="0"/>
              </a:cxn>
              <a:cxn ang="T3">
                <a:pos x="T1" y="0"/>
              </a:cxn>
            </a:cxnLst>
            <a:rect l="0" t="0" r="r" b="b"/>
            <a:pathLst>
              <a:path w="53906">
                <a:moveTo>
                  <a:pt x="0" y="0"/>
                </a:moveTo>
                <a:lnTo>
                  <a:pt x="53906" y="0"/>
                </a:lnTo>
              </a:path>
            </a:pathLst>
          </a:custGeom>
          <a:noFill/>
          <a:ln w="49526">
            <a:solidFill>
              <a:srgbClr val="5E5E5E"/>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352" name="object 881"/>
          <p:cNvSpPr>
            <a:spLocks/>
          </p:cNvSpPr>
          <p:nvPr/>
        </p:nvSpPr>
        <p:spPr bwMode="auto">
          <a:xfrm>
            <a:off x="6107997" y="2867577"/>
            <a:ext cx="46065" cy="40307"/>
          </a:xfrm>
          <a:custGeom>
            <a:avLst/>
            <a:gdLst>
              <a:gd name="T0" fmla="*/ 0 w 51069"/>
              <a:gd name="T1" fmla="*/ 0 h 45417"/>
              <a:gd name="T2" fmla="*/ 50800 w 51069"/>
              <a:gd name="T3" fmla="*/ 0 h 45417"/>
              <a:gd name="T4" fmla="*/ 50800 w 51069"/>
              <a:gd name="T5" fmla="*/ 44450 h 45417"/>
              <a:gd name="T6" fmla="*/ 0 w 51069"/>
              <a:gd name="T7" fmla="*/ 44450 h 45417"/>
              <a:gd name="T8" fmla="*/ 0 w 51069"/>
              <a:gd name="T9" fmla="*/ 0 h 454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1069" h="45417">
                <a:moveTo>
                  <a:pt x="0" y="0"/>
                </a:moveTo>
                <a:lnTo>
                  <a:pt x="51069" y="0"/>
                </a:lnTo>
                <a:lnTo>
                  <a:pt x="51069" y="45417"/>
                </a:lnTo>
                <a:lnTo>
                  <a:pt x="0" y="45417"/>
                </a:lnTo>
                <a:lnTo>
                  <a:pt x="0" y="0"/>
                </a:lnTo>
                <a:close/>
              </a:path>
            </a:pathLst>
          </a:custGeom>
          <a:noFill/>
          <a:ln w="709">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353" name="object 882"/>
          <p:cNvSpPr>
            <a:spLocks/>
          </p:cNvSpPr>
          <p:nvPr/>
        </p:nvSpPr>
        <p:spPr bwMode="auto">
          <a:xfrm>
            <a:off x="5962603" y="2902126"/>
            <a:ext cx="14395" cy="0"/>
          </a:xfrm>
          <a:custGeom>
            <a:avLst/>
            <a:gdLst>
              <a:gd name="T0" fmla="*/ 0 w 17022"/>
              <a:gd name="T1" fmla="*/ 15875 w 17022"/>
              <a:gd name="T2" fmla="*/ 0 60000 65536"/>
              <a:gd name="T3" fmla="*/ 0 60000 65536"/>
            </a:gdLst>
            <a:ahLst/>
            <a:cxnLst>
              <a:cxn ang="T2">
                <a:pos x="T0" y="0"/>
              </a:cxn>
              <a:cxn ang="T3">
                <a:pos x="T1" y="0"/>
              </a:cxn>
            </a:cxnLst>
            <a:rect l="0" t="0" r="r" b="b"/>
            <a:pathLst>
              <a:path w="17022">
                <a:moveTo>
                  <a:pt x="0" y="0"/>
                </a:moveTo>
                <a:lnTo>
                  <a:pt x="17022" y="0"/>
                </a:lnTo>
              </a:path>
            </a:pathLst>
          </a:custGeom>
          <a:noFill/>
          <a:ln w="18301">
            <a:solidFill>
              <a:srgbClr val="8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354" name="object 883"/>
          <p:cNvSpPr>
            <a:spLocks/>
          </p:cNvSpPr>
          <p:nvPr/>
        </p:nvSpPr>
        <p:spPr bwMode="auto">
          <a:xfrm>
            <a:off x="5997151" y="2902126"/>
            <a:ext cx="12956" cy="0"/>
          </a:xfrm>
          <a:custGeom>
            <a:avLst/>
            <a:gdLst>
              <a:gd name="T0" fmla="*/ 0 w 14185"/>
              <a:gd name="T1" fmla="*/ 14288 w 14185"/>
              <a:gd name="T2" fmla="*/ 0 60000 65536"/>
              <a:gd name="T3" fmla="*/ 0 60000 65536"/>
            </a:gdLst>
            <a:ahLst/>
            <a:cxnLst>
              <a:cxn ang="T2">
                <a:pos x="T0" y="0"/>
              </a:cxn>
              <a:cxn ang="T3">
                <a:pos x="T1" y="0"/>
              </a:cxn>
            </a:cxnLst>
            <a:rect l="0" t="0" r="r" b="b"/>
            <a:pathLst>
              <a:path w="14185">
                <a:moveTo>
                  <a:pt x="0" y="0"/>
                </a:moveTo>
                <a:lnTo>
                  <a:pt x="14185" y="0"/>
                </a:lnTo>
              </a:path>
            </a:pathLst>
          </a:custGeom>
          <a:noFill/>
          <a:ln w="18301">
            <a:solidFill>
              <a:srgbClr val="FF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355" name="object 884"/>
          <p:cNvSpPr>
            <a:spLocks/>
          </p:cNvSpPr>
          <p:nvPr/>
        </p:nvSpPr>
        <p:spPr bwMode="auto">
          <a:xfrm>
            <a:off x="5894944" y="2902126"/>
            <a:ext cx="7197" cy="0"/>
          </a:xfrm>
          <a:custGeom>
            <a:avLst/>
            <a:gdLst>
              <a:gd name="T0" fmla="*/ 0 w 8511"/>
              <a:gd name="T1" fmla="*/ 7937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356" name="object 885"/>
          <p:cNvSpPr>
            <a:spLocks/>
          </p:cNvSpPr>
          <p:nvPr/>
        </p:nvSpPr>
        <p:spPr bwMode="auto">
          <a:xfrm>
            <a:off x="5905021" y="2902126"/>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357" name="object 886"/>
          <p:cNvSpPr>
            <a:spLocks/>
          </p:cNvSpPr>
          <p:nvPr/>
        </p:nvSpPr>
        <p:spPr bwMode="auto">
          <a:xfrm>
            <a:off x="5912218" y="2902126"/>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358" name="object 887"/>
          <p:cNvSpPr>
            <a:spLocks/>
          </p:cNvSpPr>
          <p:nvPr/>
        </p:nvSpPr>
        <p:spPr bwMode="auto">
          <a:xfrm>
            <a:off x="5922295" y="2902126"/>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359" name="object 888"/>
          <p:cNvSpPr>
            <a:spLocks/>
          </p:cNvSpPr>
          <p:nvPr/>
        </p:nvSpPr>
        <p:spPr bwMode="auto">
          <a:xfrm>
            <a:off x="5929493" y="2902126"/>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360" name="object 889"/>
          <p:cNvSpPr>
            <a:spLocks/>
          </p:cNvSpPr>
          <p:nvPr/>
        </p:nvSpPr>
        <p:spPr bwMode="auto">
          <a:xfrm>
            <a:off x="5936691" y="2902126"/>
            <a:ext cx="8637" cy="0"/>
          </a:xfrm>
          <a:custGeom>
            <a:avLst/>
            <a:gdLst>
              <a:gd name="T0" fmla="*/ 0 w 8511"/>
              <a:gd name="T1" fmla="*/ 9525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361" name="object 890"/>
          <p:cNvSpPr>
            <a:spLocks/>
          </p:cNvSpPr>
          <p:nvPr/>
        </p:nvSpPr>
        <p:spPr bwMode="auto">
          <a:xfrm>
            <a:off x="6047536" y="2902126"/>
            <a:ext cx="4318" cy="0"/>
          </a:xfrm>
          <a:custGeom>
            <a:avLst/>
            <a:gdLst>
              <a:gd name="T0" fmla="*/ 0 w 5674"/>
              <a:gd name="T1" fmla="*/ 4762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362" name="object 891"/>
          <p:cNvSpPr>
            <a:spLocks/>
          </p:cNvSpPr>
          <p:nvPr/>
        </p:nvSpPr>
        <p:spPr bwMode="auto">
          <a:xfrm>
            <a:off x="6057613" y="2902126"/>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363" name="object 892"/>
          <p:cNvSpPr>
            <a:spLocks/>
          </p:cNvSpPr>
          <p:nvPr/>
        </p:nvSpPr>
        <p:spPr bwMode="auto">
          <a:xfrm>
            <a:off x="6064810" y="2902126"/>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364" name="object 893"/>
          <p:cNvSpPr>
            <a:spLocks/>
          </p:cNvSpPr>
          <p:nvPr/>
        </p:nvSpPr>
        <p:spPr bwMode="auto">
          <a:xfrm>
            <a:off x="6072008" y="2902126"/>
            <a:ext cx="8637" cy="0"/>
          </a:xfrm>
          <a:custGeom>
            <a:avLst/>
            <a:gdLst>
              <a:gd name="T0" fmla="*/ 0 w 8511"/>
              <a:gd name="T1" fmla="*/ 9525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365" name="object 894"/>
          <p:cNvSpPr>
            <a:spLocks/>
          </p:cNvSpPr>
          <p:nvPr/>
        </p:nvSpPr>
        <p:spPr bwMode="auto">
          <a:xfrm>
            <a:off x="6082085" y="2902126"/>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366" name="object 895"/>
          <p:cNvSpPr>
            <a:spLocks/>
          </p:cNvSpPr>
          <p:nvPr/>
        </p:nvSpPr>
        <p:spPr bwMode="auto">
          <a:xfrm>
            <a:off x="6089282" y="2902126"/>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367" name="object 896"/>
          <p:cNvSpPr>
            <a:spLocks/>
          </p:cNvSpPr>
          <p:nvPr/>
        </p:nvSpPr>
        <p:spPr bwMode="auto">
          <a:xfrm>
            <a:off x="6097919" y="2902126"/>
            <a:ext cx="7198" cy="0"/>
          </a:xfrm>
          <a:custGeom>
            <a:avLst/>
            <a:gdLst>
              <a:gd name="T0" fmla="*/ 0 w 8511"/>
              <a:gd name="T1" fmla="*/ 7938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368" name="object 897"/>
          <p:cNvSpPr>
            <a:spLocks/>
          </p:cNvSpPr>
          <p:nvPr/>
        </p:nvSpPr>
        <p:spPr bwMode="auto">
          <a:xfrm>
            <a:off x="6156941" y="2902126"/>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369" name="object 898"/>
          <p:cNvSpPr>
            <a:spLocks/>
          </p:cNvSpPr>
          <p:nvPr/>
        </p:nvSpPr>
        <p:spPr bwMode="auto">
          <a:xfrm>
            <a:off x="6165579" y="2902126"/>
            <a:ext cx="7197" cy="0"/>
          </a:xfrm>
          <a:custGeom>
            <a:avLst/>
            <a:gdLst>
              <a:gd name="T0" fmla="*/ 0 w 8511"/>
              <a:gd name="T1" fmla="*/ 7937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370" name="object 899"/>
          <p:cNvSpPr>
            <a:spLocks/>
          </p:cNvSpPr>
          <p:nvPr/>
        </p:nvSpPr>
        <p:spPr bwMode="auto">
          <a:xfrm>
            <a:off x="6175655" y="2902126"/>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371" name="object 900"/>
          <p:cNvSpPr>
            <a:spLocks/>
          </p:cNvSpPr>
          <p:nvPr/>
        </p:nvSpPr>
        <p:spPr bwMode="auto">
          <a:xfrm>
            <a:off x="6182853" y="2902126"/>
            <a:ext cx="4318" cy="0"/>
          </a:xfrm>
          <a:custGeom>
            <a:avLst/>
            <a:gdLst>
              <a:gd name="T0" fmla="*/ 0 w 5674"/>
              <a:gd name="T1" fmla="*/ 4762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372" name="object 901"/>
          <p:cNvSpPr>
            <a:spLocks/>
          </p:cNvSpPr>
          <p:nvPr/>
        </p:nvSpPr>
        <p:spPr bwMode="auto">
          <a:xfrm>
            <a:off x="6192930" y="2902126"/>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373" name="object 902"/>
          <p:cNvSpPr>
            <a:spLocks/>
          </p:cNvSpPr>
          <p:nvPr/>
        </p:nvSpPr>
        <p:spPr bwMode="auto">
          <a:xfrm>
            <a:off x="6200128" y="2902126"/>
            <a:ext cx="4318" cy="0"/>
          </a:xfrm>
          <a:custGeom>
            <a:avLst/>
            <a:gdLst>
              <a:gd name="T0" fmla="*/ 0 w 5674"/>
              <a:gd name="T1" fmla="*/ 4762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374" name="object 903"/>
          <p:cNvSpPr>
            <a:spLocks/>
          </p:cNvSpPr>
          <p:nvPr/>
        </p:nvSpPr>
        <p:spPr bwMode="auto">
          <a:xfrm>
            <a:off x="6207325" y="2902126"/>
            <a:ext cx="7198" cy="0"/>
          </a:xfrm>
          <a:custGeom>
            <a:avLst/>
            <a:gdLst>
              <a:gd name="T0" fmla="*/ 0 w 8511"/>
              <a:gd name="T1" fmla="*/ 7938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375" name="object 904"/>
          <p:cNvSpPr>
            <a:spLocks/>
          </p:cNvSpPr>
          <p:nvPr/>
        </p:nvSpPr>
        <p:spPr bwMode="auto">
          <a:xfrm>
            <a:off x="6217402" y="2902126"/>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376" name="object 905"/>
          <p:cNvSpPr>
            <a:spLocks/>
          </p:cNvSpPr>
          <p:nvPr/>
        </p:nvSpPr>
        <p:spPr bwMode="auto">
          <a:xfrm>
            <a:off x="6224600" y="2902126"/>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377" name="object 906"/>
          <p:cNvSpPr>
            <a:spLocks/>
          </p:cNvSpPr>
          <p:nvPr/>
        </p:nvSpPr>
        <p:spPr bwMode="auto">
          <a:xfrm>
            <a:off x="6234677" y="2902126"/>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378" name="object 907"/>
          <p:cNvSpPr>
            <a:spLocks/>
          </p:cNvSpPr>
          <p:nvPr/>
        </p:nvSpPr>
        <p:spPr bwMode="auto">
          <a:xfrm>
            <a:off x="6241874" y="2902126"/>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379" name="object 908"/>
          <p:cNvSpPr>
            <a:spLocks/>
          </p:cNvSpPr>
          <p:nvPr/>
        </p:nvSpPr>
        <p:spPr bwMode="auto">
          <a:xfrm>
            <a:off x="6250511" y="2902126"/>
            <a:ext cx="7198" cy="0"/>
          </a:xfrm>
          <a:custGeom>
            <a:avLst/>
            <a:gdLst>
              <a:gd name="T0" fmla="*/ 0 w 8511"/>
              <a:gd name="T1" fmla="*/ 7938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380" name="object 909"/>
          <p:cNvSpPr>
            <a:spLocks/>
          </p:cNvSpPr>
          <p:nvPr/>
        </p:nvSpPr>
        <p:spPr bwMode="auto">
          <a:xfrm>
            <a:off x="6260589" y="2902126"/>
            <a:ext cx="4318" cy="0"/>
          </a:xfrm>
          <a:custGeom>
            <a:avLst/>
            <a:gdLst>
              <a:gd name="T0" fmla="*/ 0 w 5674"/>
              <a:gd name="T1" fmla="*/ 4762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381" name="object 910"/>
          <p:cNvSpPr>
            <a:spLocks/>
          </p:cNvSpPr>
          <p:nvPr/>
        </p:nvSpPr>
        <p:spPr bwMode="auto">
          <a:xfrm>
            <a:off x="6267786" y="2902126"/>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382" name="object 911"/>
          <p:cNvSpPr>
            <a:spLocks/>
          </p:cNvSpPr>
          <p:nvPr/>
        </p:nvSpPr>
        <p:spPr bwMode="auto">
          <a:xfrm>
            <a:off x="6274985" y="2902126"/>
            <a:ext cx="7197" cy="0"/>
          </a:xfrm>
          <a:custGeom>
            <a:avLst/>
            <a:gdLst>
              <a:gd name="T0" fmla="*/ 0 w 8511"/>
              <a:gd name="T1" fmla="*/ 7937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383" name="object 912"/>
          <p:cNvSpPr>
            <a:spLocks/>
          </p:cNvSpPr>
          <p:nvPr/>
        </p:nvSpPr>
        <p:spPr bwMode="auto">
          <a:xfrm>
            <a:off x="6285061" y="2902126"/>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384" name="object 913"/>
          <p:cNvSpPr>
            <a:spLocks/>
          </p:cNvSpPr>
          <p:nvPr/>
        </p:nvSpPr>
        <p:spPr bwMode="auto">
          <a:xfrm>
            <a:off x="6292259" y="2902126"/>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385" name="object 914"/>
          <p:cNvSpPr>
            <a:spLocks/>
          </p:cNvSpPr>
          <p:nvPr/>
        </p:nvSpPr>
        <p:spPr bwMode="auto">
          <a:xfrm>
            <a:off x="6302335" y="2902126"/>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386" name="object 915"/>
          <p:cNvSpPr>
            <a:spLocks/>
          </p:cNvSpPr>
          <p:nvPr/>
        </p:nvSpPr>
        <p:spPr bwMode="auto">
          <a:xfrm>
            <a:off x="6309533" y="2902126"/>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387" name="object 916"/>
          <p:cNvSpPr>
            <a:spLocks/>
          </p:cNvSpPr>
          <p:nvPr/>
        </p:nvSpPr>
        <p:spPr bwMode="auto">
          <a:xfrm>
            <a:off x="6318171" y="2902126"/>
            <a:ext cx="7197" cy="0"/>
          </a:xfrm>
          <a:custGeom>
            <a:avLst/>
            <a:gdLst>
              <a:gd name="T0" fmla="*/ 0 w 8511"/>
              <a:gd name="T1" fmla="*/ 7937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388" name="object 917"/>
          <p:cNvSpPr>
            <a:spLocks/>
          </p:cNvSpPr>
          <p:nvPr/>
        </p:nvSpPr>
        <p:spPr bwMode="auto">
          <a:xfrm>
            <a:off x="6328247" y="2902126"/>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389" name="object 918"/>
          <p:cNvSpPr>
            <a:spLocks/>
          </p:cNvSpPr>
          <p:nvPr/>
        </p:nvSpPr>
        <p:spPr bwMode="auto">
          <a:xfrm>
            <a:off x="6335445" y="2902126"/>
            <a:ext cx="4318" cy="0"/>
          </a:xfrm>
          <a:custGeom>
            <a:avLst/>
            <a:gdLst>
              <a:gd name="T0" fmla="*/ 0 w 5674"/>
              <a:gd name="T1" fmla="*/ 4762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390" name="object 919"/>
          <p:cNvSpPr>
            <a:spLocks/>
          </p:cNvSpPr>
          <p:nvPr/>
        </p:nvSpPr>
        <p:spPr bwMode="auto">
          <a:xfrm>
            <a:off x="6342642" y="2902126"/>
            <a:ext cx="7198" cy="0"/>
          </a:xfrm>
          <a:custGeom>
            <a:avLst/>
            <a:gdLst>
              <a:gd name="T0" fmla="*/ 0 w 8511"/>
              <a:gd name="T1" fmla="*/ 7938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391" name="object 920"/>
          <p:cNvSpPr>
            <a:spLocks/>
          </p:cNvSpPr>
          <p:nvPr/>
        </p:nvSpPr>
        <p:spPr bwMode="auto">
          <a:xfrm>
            <a:off x="6352720" y="2902126"/>
            <a:ext cx="4318" cy="0"/>
          </a:xfrm>
          <a:custGeom>
            <a:avLst/>
            <a:gdLst>
              <a:gd name="T0" fmla="*/ 0 w 5674"/>
              <a:gd name="T1" fmla="*/ 4762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392" name="object 921"/>
          <p:cNvSpPr>
            <a:spLocks/>
          </p:cNvSpPr>
          <p:nvPr/>
        </p:nvSpPr>
        <p:spPr bwMode="auto">
          <a:xfrm>
            <a:off x="6362796" y="2902126"/>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393" name="object 922"/>
          <p:cNvSpPr>
            <a:spLocks/>
          </p:cNvSpPr>
          <p:nvPr/>
        </p:nvSpPr>
        <p:spPr bwMode="auto">
          <a:xfrm>
            <a:off x="6369994" y="2902126"/>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394" name="object 923"/>
          <p:cNvSpPr>
            <a:spLocks/>
          </p:cNvSpPr>
          <p:nvPr/>
        </p:nvSpPr>
        <p:spPr bwMode="auto">
          <a:xfrm>
            <a:off x="6377192" y="2902126"/>
            <a:ext cx="7198" cy="0"/>
          </a:xfrm>
          <a:custGeom>
            <a:avLst/>
            <a:gdLst>
              <a:gd name="T0" fmla="*/ 0 w 8511"/>
              <a:gd name="T1" fmla="*/ 7938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395" name="object 924"/>
          <p:cNvSpPr>
            <a:spLocks/>
          </p:cNvSpPr>
          <p:nvPr/>
        </p:nvSpPr>
        <p:spPr bwMode="auto">
          <a:xfrm>
            <a:off x="5946768" y="2902126"/>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396" name="object 925"/>
          <p:cNvSpPr>
            <a:spLocks/>
          </p:cNvSpPr>
          <p:nvPr/>
        </p:nvSpPr>
        <p:spPr bwMode="auto">
          <a:xfrm>
            <a:off x="5955405" y="2902126"/>
            <a:ext cx="4318" cy="0"/>
          </a:xfrm>
          <a:custGeom>
            <a:avLst/>
            <a:gdLst>
              <a:gd name="T0" fmla="*/ 0 w 5674"/>
              <a:gd name="T1" fmla="*/ 4762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397" name="object 926"/>
          <p:cNvSpPr>
            <a:spLocks/>
          </p:cNvSpPr>
          <p:nvPr/>
        </p:nvSpPr>
        <p:spPr bwMode="auto">
          <a:xfrm>
            <a:off x="5979877" y="2902126"/>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398" name="object 927"/>
          <p:cNvSpPr>
            <a:spLocks/>
          </p:cNvSpPr>
          <p:nvPr/>
        </p:nvSpPr>
        <p:spPr bwMode="auto">
          <a:xfrm>
            <a:off x="5989954" y="2902126"/>
            <a:ext cx="4318" cy="0"/>
          </a:xfrm>
          <a:custGeom>
            <a:avLst/>
            <a:gdLst>
              <a:gd name="T0" fmla="*/ 0 w 5674"/>
              <a:gd name="T1" fmla="*/ 4762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399" name="object 928"/>
          <p:cNvSpPr>
            <a:spLocks/>
          </p:cNvSpPr>
          <p:nvPr/>
        </p:nvSpPr>
        <p:spPr bwMode="auto">
          <a:xfrm>
            <a:off x="6014426" y="2902126"/>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400" name="object 929"/>
          <p:cNvSpPr>
            <a:spLocks/>
          </p:cNvSpPr>
          <p:nvPr/>
        </p:nvSpPr>
        <p:spPr bwMode="auto">
          <a:xfrm>
            <a:off x="6023063" y="2902126"/>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401" name="object 930"/>
          <p:cNvSpPr>
            <a:spLocks/>
          </p:cNvSpPr>
          <p:nvPr/>
        </p:nvSpPr>
        <p:spPr bwMode="auto">
          <a:xfrm>
            <a:off x="6030262" y="2902126"/>
            <a:ext cx="7197" cy="0"/>
          </a:xfrm>
          <a:custGeom>
            <a:avLst/>
            <a:gdLst>
              <a:gd name="T0" fmla="*/ 0 w 8511"/>
              <a:gd name="T1" fmla="*/ 7937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402" name="object 931"/>
          <p:cNvSpPr>
            <a:spLocks/>
          </p:cNvSpPr>
          <p:nvPr/>
        </p:nvSpPr>
        <p:spPr bwMode="auto">
          <a:xfrm>
            <a:off x="6040338" y="2902126"/>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403" name="object 932"/>
          <p:cNvSpPr>
            <a:spLocks/>
          </p:cNvSpPr>
          <p:nvPr/>
        </p:nvSpPr>
        <p:spPr bwMode="auto">
          <a:xfrm>
            <a:off x="5596957" y="3339748"/>
            <a:ext cx="53264" cy="12956"/>
          </a:xfrm>
          <a:custGeom>
            <a:avLst/>
            <a:gdLst>
              <a:gd name="T0" fmla="*/ 58738 w 59575"/>
              <a:gd name="T1" fmla="*/ 2557 h 14185"/>
              <a:gd name="T2" fmla="*/ 54982 w 59575"/>
              <a:gd name="T3" fmla="*/ 0 h 14185"/>
              <a:gd name="T4" fmla="*/ 3755 w 59575"/>
              <a:gd name="T5" fmla="*/ 0 h 14185"/>
              <a:gd name="T6" fmla="*/ 0 w 59575"/>
              <a:gd name="T7" fmla="*/ 2557 h 14185"/>
              <a:gd name="T8" fmla="*/ 0 w 59575"/>
              <a:gd name="T9" fmla="*/ 11435 h 14185"/>
              <a:gd name="T10" fmla="*/ 58738 w 59575"/>
              <a:gd name="T11" fmla="*/ 11435 h 14185"/>
              <a:gd name="T12" fmla="*/ 58738 w 59575"/>
              <a:gd name="T13" fmla="*/ 2557 h 1418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9575" h="14185">
                <a:moveTo>
                  <a:pt x="59575" y="2539"/>
                </a:moveTo>
                <a:lnTo>
                  <a:pt x="55765" y="0"/>
                </a:lnTo>
                <a:lnTo>
                  <a:pt x="3809" y="0"/>
                </a:lnTo>
                <a:lnTo>
                  <a:pt x="0" y="2539"/>
                </a:lnTo>
                <a:lnTo>
                  <a:pt x="0" y="11353"/>
                </a:lnTo>
                <a:lnTo>
                  <a:pt x="59575" y="11353"/>
                </a:lnTo>
                <a:lnTo>
                  <a:pt x="59575" y="2539"/>
                </a:lnTo>
                <a:close/>
              </a:path>
            </a:pathLst>
          </a:custGeom>
          <a:solidFill>
            <a:srgbClr val="3F3F3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6404" name="object 933"/>
          <p:cNvSpPr>
            <a:spLocks/>
          </p:cNvSpPr>
          <p:nvPr/>
        </p:nvSpPr>
        <p:spPr bwMode="auto">
          <a:xfrm>
            <a:off x="6372873" y="3339748"/>
            <a:ext cx="51824" cy="12956"/>
          </a:xfrm>
          <a:custGeom>
            <a:avLst/>
            <a:gdLst>
              <a:gd name="T0" fmla="*/ 57150 w 59575"/>
              <a:gd name="T1" fmla="*/ 11090 h 14185"/>
              <a:gd name="T2" fmla="*/ 57150 w 59575"/>
              <a:gd name="T3" fmla="*/ 3198 h 14185"/>
              <a:gd name="T4" fmla="*/ 53495 w 59575"/>
              <a:gd name="T5" fmla="*/ 0 h 14185"/>
              <a:gd name="T6" fmla="*/ 3655 w 59575"/>
              <a:gd name="T7" fmla="*/ 0 h 14185"/>
              <a:gd name="T8" fmla="*/ 0 w 59575"/>
              <a:gd name="T9" fmla="*/ 3198 h 14185"/>
              <a:gd name="T10" fmla="*/ 0 w 59575"/>
              <a:gd name="T11" fmla="*/ 11090 h 14185"/>
              <a:gd name="T12" fmla="*/ 394 w 59575"/>
              <a:gd name="T13" fmla="*/ 11435 h 14185"/>
              <a:gd name="T14" fmla="*/ 56756 w 59575"/>
              <a:gd name="T15" fmla="*/ 11435 h 14185"/>
              <a:gd name="T16" fmla="*/ 57150 w 59575"/>
              <a:gd name="T17" fmla="*/ 11090 h 1418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9575" h="14185">
                <a:moveTo>
                  <a:pt x="59575" y="11010"/>
                </a:moveTo>
                <a:lnTo>
                  <a:pt x="59575" y="3175"/>
                </a:lnTo>
                <a:lnTo>
                  <a:pt x="55765" y="0"/>
                </a:lnTo>
                <a:lnTo>
                  <a:pt x="3810" y="0"/>
                </a:lnTo>
                <a:lnTo>
                  <a:pt x="0" y="3175"/>
                </a:lnTo>
                <a:lnTo>
                  <a:pt x="0" y="11010"/>
                </a:lnTo>
                <a:lnTo>
                  <a:pt x="411" y="11353"/>
                </a:lnTo>
                <a:lnTo>
                  <a:pt x="59164" y="11353"/>
                </a:lnTo>
                <a:lnTo>
                  <a:pt x="59575" y="11010"/>
                </a:lnTo>
                <a:close/>
              </a:path>
            </a:pathLst>
          </a:custGeom>
          <a:solidFill>
            <a:srgbClr val="3F3F3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6405" name="object 934"/>
          <p:cNvSpPr>
            <a:spLocks/>
          </p:cNvSpPr>
          <p:nvPr/>
        </p:nvSpPr>
        <p:spPr bwMode="auto">
          <a:xfrm>
            <a:off x="5582562" y="3030246"/>
            <a:ext cx="857970" cy="116603"/>
          </a:xfrm>
          <a:custGeom>
            <a:avLst/>
            <a:gdLst>
              <a:gd name="T0" fmla="*/ 0 w 973162"/>
              <a:gd name="T1" fmla="*/ 128587 h 133413"/>
              <a:gd name="T2" fmla="*/ 946150 w 973162"/>
              <a:gd name="T3" fmla="*/ 128587 h 133413"/>
              <a:gd name="T4" fmla="*/ 805464 w 973162"/>
              <a:gd name="T5" fmla="*/ 0 h 133413"/>
              <a:gd name="T6" fmla="*/ 137920 w 973162"/>
              <a:gd name="T7" fmla="*/ 0 h 133413"/>
              <a:gd name="T8" fmla="*/ 0 w 973162"/>
              <a:gd name="T9" fmla="*/ 128587 h 13341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73162" h="133413">
                <a:moveTo>
                  <a:pt x="0" y="133413"/>
                </a:moveTo>
                <a:lnTo>
                  <a:pt x="973162" y="133413"/>
                </a:lnTo>
                <a:lnTo>
                  <a:pt x="828459" y="0"/>
                </a:lnTo>
                <a:lnTo>
                  <a:pt x="141858" y="0"/>
                </a:lnTo>
                <a:lnTo>
                  <a:pt x="0" y="133413"/>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6406" name="object 935"/>
          <p:cNvSpPr>
            <a:spLocks/>
          </p:cNvSpPr>
          <p:nvPr/>
        </p:nvSpPr>
        <p:spPr bwMode="auto">
          <a:xfrm>
            <a:off x="5582562" y="3030246"/>
            <a:ext cx="125241" cy="116603"/>
          </a:xfrm>
          <a:custGeom>
            <a:avLst/>
            <a:gdLst>
              <a:gd name="T0" fmla="*/ 138113 w 141859"/>
              <a:gd name="T1" fmla="*/ 0 h 133413"/>
              <a:gd name="T2" fmla="*/ 0 w 141859"/>
              <a:gd name="T3" fmla="*/ 128587 h 133413"/>
              <a:gd name="T4" fmla="*/ 0 60000 65536"/>
              <a:gd name="T5" fmla="*/ 0 60000 65536"/>
            </a:gdLst>
            <a:ahLst/>
            <a:cxnLst>
              <a:cxn ang="T4">
                <a:pos x="T0" y="T1"/>
              </a:cxn>
              <a:cxn ang="T5">
                <a:pos x="T2" y="T3"/>
              </a:cxn>
            </a:cxnLst>
            <a:rect l="0" t="0" r="r" b="b"/>
            <a:pathLst>
              <a:path w="141859" h="133413">
                <a:moveTo>
                  <a:pt x="141859" y="0"/>
                </a:moveTo>
                <a:lnTo>
                  <a:pt x="0" y="133413"/>
                </a:lnTo>
              </a:path>
            </a:pathLst>
          </a:custGeom>
          <a:noFill/>
          <a:ln w="1524">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407" name="object 936"/>
          <p:cNvSpPr>
            <a:spLocks/>
          </p:cNvSpPr>
          <p:nvPr/>
        </p:nvSpPr>
        <p:spPr bwMode="auto">
          <a:xfrm>
            <a:off x="5707803" y="3030246"/>
            <a:ext cx="604610" cy="0"/>
          </a:xfrm>
          <a:custGeom>
            <a:avLst/>
            <a:gdLst>
              <a:gd name="T0" fmla="*/ 666750 w 686600"/>
              <a:gd name="T1" fmla="*/ 0 w 686600"/>
              <a:gd name="T2" fmla="*/ 0 60000 65536"/>
              <a:gd name="T3" fmla="*/ 0 60000 65536"/>
            </a:gdLst>
            <a:ahLst/>
            <a:cxnLst>
              <a:cxn ang="T2">
                <a:pos x="T0" y="0"/>
              </a:cxn>
              <a:cxn ang="T3">
                <a:pos x="T1" y="0"/>
              </a:cxn>
            </a:cxnLst>
            <a:rect l="0" t="0" r="r" b="b"/>
            <a:pathLst>
              <a:path w="686600">
                <a:moveTo>
                  <a:pt x="686600" y="0"/>
                </a:moveTo>
                <a:lnTo>
                  <a:pt x="0" y="0"/>
                </a:lnTo>
              </a:path>
            </a:pathLst>
          </a:custGeom>
          <a:noFill/>
          <a:ln w="1524">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408" name="object 937"/>
          <p:cNvSpPr>
            <a:spLocks/>
          </p:cNvSpPr>
          <p:nvPr/>
        </p:nvSpPr>
        <p:spPr bwMode="auto">
          <a:xfrm>
            <a:off x="6312413" y="3030246"/>
            <a:ext cx="128119" cy="116603"/>
          </a:xfrm>
          <a:custGeom>
            <a:avLst/>
            <a:gdLst>
              <a:gd name="T0" fmla="*/ 141287 w 144696"/>
              <a:gd name="T1" fmla="*/ 128587 h 133413"/>
              <a:gd name="T2" fmla="*/ 0 w 144696"/>
              <a:gd name="T3" fmla="*/ 0 h 133413"/>
              <a:gd name="T4" fmla="*/ 0 60000 65536"/>
              <a:gd name="T5" fmla="*/ 0 60000 65536"/>
            </a:gdLst>
            <a:ahLst/>
            <a:cxnLst>
              <a:cxn ang="T4">
                <a:pos x="T0" y="T1"/>
              </a:cxn>
              <a:cxn ang="T5">
                <a:pos x="T2" y="T3"/>
              </a:cxn>
            </a:cxnLst>
            <a:rect l="0" t="0" r="r" b="b"/>
            <a:pathLst>
              <a:path w="144696" h="133413">
                <a:moveTo>
                  <a:pt x="144696" y="133413"/>
                </a:moveTo>
                <a:lnTo>
                  <a:pt x="0" y="0"/>
                </a:lnTo>
              </a:path>
            </a:pathLst>
          </a:custGeom>
          <a:noFill/>
          <a:ln w="1524">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409" name="object 938"/>
          <p:cNvSpPr>
            <a:spLocks/>
          </p:cNvSpPr>
          <p:nvPr/>
        </p:nvSpPr>
        <p:spPr bwMode="auto">
          <a:xfrm>
            <a:off x="5582562" y="3146849"/>
            <a:ext cx="857970" cy="0"/>
          </a:xfrm>
          <a:custGeom>
            <a:avLst/>
            <a:gdLst>
              <a:gd name="T0" fmla="*/ 0 w 973157"/>
              <a:gd name="T1" fmla="*/ 946150 w 973157"/>
              <a:gd name="T2" fmla="*/ 0 60000 65536"/>
              <a:gd name="T3" fmla="*/ 0 60000 65536"/>
            </a:gdLst>
            <a:ahLst/>
            <a:cxnLst>
              <a:cxn ang="T2">
                <a:pos x="T0" y="0"/>
              </a:cxn>
              <a:cxn ang="T3">
                <a:pos x="T1" y="0"/>
              </a:cxn>
            </a:cxnLst>
            <a:rect l="0" t="0" r="r" b="b"/>
            <a:pathLst>
              <a:path w="973157">
                <a:moveTo>
                  <a:pt x="0" y="0"/>
                </a:moveTo>
                <a:lnTo>
                  <a:pt x="973157" y="0"/>
                </a:lnTo>
              </a:path>
            </a:pathLst>
          </a:custGeom>
          <a:noFill/>
          <a:ln w="1524">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410" name="object 939"/>
          <p:cNvSpPr>
            <a:spLocks/>
          </p:cNvSpPr>
          <p:nvPr/>
        </p:nvSpPr>
        <p:spPr bwMode="auto">
          <a:xfrm>
            <a:off x="5582562" y="3146850"/>
            <a:ext cx="857970" cy="198657"/>
          </a:xfrm>
          <a:custGeom>
            <a:avLst/>
            <a:gdLst>
              <a:gd name="T0" fmla="*/ 0 w 973155"/>
              <a:gd name="T1" fmla="*/ 0 h 224248"/>
              <a:gd name="T2" fmla="*/ 0 w 973155"/>
              <a:gd name="T3" fmla="*/ 219075 h 224248"/>
              <a:gd name="T4" fmla="*/ 946150 w 973155"/>
              <a:gd name="T5" fmla="*/ 219075 h 224248"/>
              <a:gd name="T6" fmla="*/ 946150 w 973155"/>
              <a:gd name="T7" fmla="*/ 0 h 224248"/>
              <a:gd name="T8" fmla="*/ 0 w 973155"/>
              <a:gd name="T9" fmla="*/ 0 h 22424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73155" h="224248">
                <a:moveTo>
                  <a:pt x="0" y="0"/>
                </a:moveTo>
                <a:lnTo>
                  <a:pt x="0" y="224248"/>
                </a:lnTo>
                <a:lnTo>
                  <a:pt x="973155" y="224248"/>
                </a:lnTo>
                <a:lnTo>
                  <a:pt x="973155" y="0"/>
                </a:lnTo>
                <a:lnTo>
                  <a:pt x="0" y="0"/>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6411" name="object 940"/>
          <p:cNvSpPr>
            <a:spLocks/>
          </p:cNvSpPr>
          <p:nvPr/>
        </p:nvSpPr>
        <p:spPr bwMode="auto">
          <a:xfrm>
            <a:off x="5584002" y="3148289"/>
            <a:ext cx="855091" cy="195778"/>
          </a:xfrm>
          <a:custGeom>
            <a:avLst/>
            <a:gdLst>
              <a:gd name="T0" fmla="*/ 0 w 970319"/>
              <a:gd name="T1" fmla="*/ 0 h 221409"/>
              <a:gd name="T2" fmla="*/ 942975 w 970319"/>
              <a:gd name="T3" fmla="*/ 0 h 221409"/>
              <a:gd name="T4" fmla="*/ 942975 w 970319"/>
              <a:gd name="T5" fmla="*/ 215900 h 221409"/>
              <a:gd name="T6" fmla="*/ 0 w 970319"/>
              <a:gd name="T7" fmla="*/ 215900 h 221409"/>
              <a:gd name="T8" fmla="*/ 0 w 970319"/>
              <a:gd name="T9" fmla="*/ 0 h 22140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70319" h="221409">
                <a:moveTo>
                  <a:pt x="0" y="0"/>
                </a:moveTo>
                <a:lnTo>
                  <a:pt x="970319" y="0"/>
                </a:lnTo>
                <a:lnTo>
                  <a:pt x="970319" y="221409"/>
                </a:lnTo>
                <a:lnTo>
                  <a:pt x="0" y="221409"/>
                </a:lnTo>
                <a:lnTo>
                  <a:pt x="0" y="0"/>
                </a:lnTo>
                <a:close/>
              </a:path>
            </a:pathLst>
          </a:custGeom>
          <a:noFill/>
          <a:ln w="709">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412" name="object 941"/>
          <p:cNvSpPr>
            <a:spLocks/>
          </p:cNvSpPr>
          <p:nvPr/>
        </p:nvSpPr>
        <p:spPr bwMode="auto">
          <a:xfrm>
            <a:off x="5594079" y="3159806"/>
            <a:ext cx="833498" cy="175625"/>
          </a:xfrm>
          <a:custGeom>
            <a:avLst/>
            <a:gdLst>
              <a:gd name="T0" fmla="*/ 0 w 944783"/>
              <a:gd name="T1" fmla="*/ 0 h 198701"/>
              <a:gd name="T2" fmla="*/ 0 w 944783"/>
              <a:gd name="T3" fmla="*/ 193675 h 198701"/>
              <a:gd name="T4" fmla="*/ 919163 w 944783"/>
              <a:gd name="T5" fmla="*/ 193675 h 198701"/>
              <a:gd name="T6" fmla="*/ 919163 w 944783"/>
              <a:gd name="T7" fmla="*/ 0 h 198701"/>
              <a:gd name="T8" fmla="*/ 0 w 944783"/>
              <a:gd name="T9" fmla="*/ 0 h 19870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44783" h="198701">
                <a:moveTo>
                  <a:pt x="0" y="0"/>
                </a:moveTo>
                <a:lnTo>
                  <a:pt x="0" y="198701"/>
                </a:lnTo>
                <a:lnTo>
                  <a:pt x="944783" y="198701"/>
                </a:lnTo>
                <a:lnTo>
                  <a:pt x="944783" y="0"/>
                </a:lnTo>
                <a:lnTo>
                  <a:pt x="0" y="0"/>
                </a:lnTo>
                <a:close/>
              </a:path>
            </a:pathLst>
          </a:cu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6413" name="object 942"/>
          <p:cNvSpPr>
            <a:spLocks/>
          </p:cNvSpPr>
          <p:nvPr/>
        </p:nvSpPr>
        <p:spPr bwMode="auto">
          <a:xfrm>
            <a:off x="5595519" y="3161244"/>
            <a:ext cx="830618" cy="172746"/>
          </a:xfrm>
          <a:custGeom>
            <a:avLst/>
            <a:gdLst>
              <a:gd name="T0" fmla="*/ 0 w 941947"/>
              <a:gd name="T1" fmla="*/ 0 h 195862"/>
              <a:gd name="T2" fmla="*/ 915987 w 941947"/>
              <a:gd name="T3" fmla="*/ 0 h 195862"/>
              <a:gd name="T4" fmla="*/ 915987 w 941947"/>
              <a:gd name="T5" fmla="*/ 190500 h 195862"/>
              <a:gd name="T6" fmla="*/ 0 w 941947"/>
              <a:gd name="T7" fmla="*/ 190500 h 195862"/>
              <a:gd name="T8" fmla="*/ 0 w 941947"/>
              <a:gd name="T9" fmla="*/ 0 h 1958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41947" h="195862">
                <a:moveTo>
                  <a:pt x="0" y="0"/>
                </a:moveTo>
                <a:lnTo>
                  <a:pt x="941947" y="0"/>
                </a:lnTo>
                <a:lnTo>
                  <a:pt x="941947" y="195862"/>
                </a:lnTo>
                <a:lnTo>
                  <a:pt x="0" y="195862"/>
                </a:lnTo>
                <a:lnTo>
                  <a:pt x="0" y="0"/>
                </a:lnTo>
                <a:close/>
              </a:path>
            </a:pathLst>
          </a:custGeom>
          <a:noFill/>
          <a:ln w="709">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414" name="object 943"/>
          <p:cNvSpPr>
            <a:spLocks/>
          </p:cNvSpPr>
          <p:nvPr/>
        </p:nvSpPr>
        <p:spPr bwMode="auto">
          <a:xfrm>
            <a:off x="5614232" y="3182839"/>
            <a:ext cx="63340" cy="64779"/>
          </a:xfrm>
          <a:custGeom>
            <a:avLst/>
            <a:gdLst>
              <a:gd name="T0" fmla="*/ 0 w 70929"/>
              <a:gd name="T1" fmla="*/ 0 h 73803"/>
              <a:gd name="T2" fmla="*/ 0 w 70929"/>
              <a:gd name="T3" fmla="*/ 71437 h 73803"/>
              <a:gd name="T4" fmla="*/ 69850 w 70929"/>
              <a:gd name="T5" fmla="*/ 71437 h 73803"/>
              <a:gd name="T6" fmla="*/ 69850 w 70929"/>
              <a:gd name="T7" fmla="*/ 0 h 73803"/>
              <a:gd name="T8" fmla="*/ 0 w 70929"/>
              <a:gd name="T9" fmla="*/ 0 h 7380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0929" h="73803">
                <a:moveTo>
                  <a:pt x="0" y="0"/>
                </a:moveTo>
                <a:lnTo>
                  <a:pt x="0" y="73803"/>
                </a:lnTo>
                <a:lnTo>
                  <a:pt x="70929" y="73803"/>
                </a:lnTo>
                <a:lnTo>
                  <a:pt x="70929" y="0"/>
                </a:lnTo>
                <a:lnTo>
                  <a:pt x="0" y="0"/>
                </a:lnTo>
                <a:close/>
              </a:path>
            </a:pathLst>
          </a:custGeom>
          <a:solidFill>
            <a:srgbClr val="5E5E5E"/>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6415" name="object 944"/>
          <p:cNvSpPr>
            <a:spLocks/>
          </p:cNvSpPr>
          <p:nvPr/>
        </p:nvSpPr>
        <p:spPr bwMode="auto">
          <a:xfrm>
            <a:off x="5615672" y="3184278"/>
            <a:ext cx="60461" cy="61901"/>
          </a:xfrm>
          <a:custGeom>
            <a:avLst/>
            <a:gdLst>
              <a:gd name="T0" fmla="*/ 0 w 68092"/>
              <a:gd name="T1" fmla="*/ 0 h 70964"/>
              <a:gd name="T2" fmla="*/ 66675 w 68092"/>
              <a:gd name="T3" fmla="*/ 0 h 70964"/>
              <a:gd name="T4" fmla="*/ 66675 w 68092"/>
              <a:gd name="T5" fmla="*/ 68263 h 70964"/>
              <a:gd name="T6" fmla="*/ 0 w 68092"/>
              <a:gd name="T7" fmla="*/ 68263 h 70964"/>
              <a:gd name="T8" fmla="*/ 0 w 68092"/>
              <a:gd name="T9" fmla="*/ 0 h 7096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8092" h="70964">
                <a:moveTo>
                  <a:pt x="0" y="0"/>
                </a:moveTo>
                <a:lnTo>
                  <a:pt x="68092" y="0"/>
                </a:lnTo>
                <a:lnTo>
                  <a:pt x="68092" y="70964"/>
                </a:lnTo>
                <a:lnTo>
                  <a:pt x="0" y="70964"/>
                </a:lnTo>
                <a:lnTo>
                  <a:pt x="0" y="0"/>
                </a:lnTo>
                <a:close/>
              </a:path>
            </a:pathLst>
          </a:custGeom>
          <a:noFill/>
          <a:ln w="709">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416" name="object 945"/>
          <p:cNvSpPr>
            <a:spLocks/>
          </p:cNvSpPr>
          <p:nvPr/>
        </p:nvSpPr>
        <p:spPr bwMode="auto">
          <a:xfrm>
            <a:off x="5614232" y="3298002"/>
            <a:ext cx="37428" cy="0"/>
          </a:xfrm>
          <a:custGeom>
            <a:avLst/>
            <a:gdLst>
              <a:gd name="T0" fmla="*/ 0 w 42557"/>
              <a:gd name="T1" fmla="*/ 41275 w 42557"/>
              <a:gd name="T2" fmla="*/ 0 60000 65536"/>
              <a:gd name="T3" fmla="*/ 0 60000 65536"/>
            </a:gdLst>
            <a:ahLst/>
            <a:cxnLst>
              <a:cxn ang="T2">
                <a:pos x="T0" y="0"/>
              </a:cxn>
              <a:cxn ang="T3">
                <a:pos x="T1" y="0"/>
              </a:cxn>
            </a:cxnLst>
            <a:rect l="0" t="0" r="r" b="b"/>
            <a:pathLst>
              <a:path w="42557">
                <a:moveTo>
                  <a:pt x="0" y="0"/>
                </a:moveTo>
                <a:lnTo>
                  <a:pt x="42557" y="0"/>
                </a:lnTo>
              </a:path>
            </a:pathLst>
          </a:custGeom>
          <a:noFill/>
          <a:ln w="23979">
            <a:solidFill>
              <a:srgbClr val="008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417" name="object 946"/>
          <p:cNvSpPr>
            <a:spLocks/>
          </p:cNvSpPr>
          <p:nvPr/>
        </p:nvSpPr>
        <p:spPr bwMode="auto">
          <a:xfrm>
            <a:off x="5615672" y="3289364"/>
            <a:ext cx="35988" cy="17275"/>
          </a:xfrm>
          <a:custGeom>
            <a:avLst/>
            <a:gdLst>
              <a:gd name="T0" fmla="*/ 0 w 39720"/>
              <a:gd name="T1" fmla="*/ 0 h 19870"/>
              <a:gd name="T2" fmla="*/ 39687 w 39720"/>
              <a:gd name="T3" fmla="*/ 0 h 19870"/>
              <a:gd name="T4" fmla="*/ 39687 w 39720"/>
              <a:gd name="T5" fmla="*/ 19050 h 19870"/>
              <a:gd name="T6" fmla="*/ 0 w 39720"/>
              <a:gd name="T7" fmla="*/ 19050 h 19870"/>
              <a:gd name="T8" fmla="*/ 0 w 39720"/>
              <a:gd name="T9" fmla="*/ 0 h 1987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9720" h="19870">
                <a:moveTo>
                  <a:pt x="0" y="0"/>
                </a:moveTo>
                <a:lnTo>
                  <a:pt x="39720" y="0"/>
                </a:lnTo>
                <a:lnTo>
                  <a:pt x="39720" y="19870"/>
                </a:lnTo>
                <a:lnTo>
                  <a:pt x="0" y="19870"/>
                </a:lnTo>
                <a:lnTo>
                  <a:pt x="0" y="0"/>
                </a:lnTo>
                <a:close/>
              </a:path>
            </a:pathLst>
          </a:custGeom>
          <a:noFill/>
          <a:ln w="709">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418" name="object 947"/>
          <p:cNvSpPr>
            <a:spLocks/>
          </p:cNvSpPr>
          <p:nvPr/>
        </p:nvSpPr>
        <p:spPr bwMode="auto">
          <a:xfrm>
            <a:off x="5881988" y="3174201"/>
            <a:ext cx="515358" cy="143955"/>
          </a:xfrm>
          <a:custGeom>
            <a:avLst/>
            <a:gdLst>
              <a:gd name="T0" fmla="*/ 0 w 584460"/>
              <a:gd name="T1" fmla="*/ 0 h 161800"/>
              <a:gd name="T2" fmla="*/ 0 w 584460"/>
              <a:gd name="T3" fmla="*/ 158750 h 161800"/>
              <a:gd name="T4" fmla="*/ 568325 w 584460"/>
              <a:gd name="T5" fmla="*/ 158750 h 161800"/>
              <a:gd name="T6" fmla="*/ 568325 w 584460"/>
              <a:gd name="T7" fmla="*/ 0 h 161800"/>
              <a:gd name="T8" fmla="*/ 0 w 584460"/>
              <a:gd name="T9" fmla="*/ 0 h 1618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84460" h="161800">
                <a:moveTo>
                  <a:pt x="0" y="0"/>
                </a:moveTo>
                <a:lnTo>
                  <a:pt x="0" y="161800"/>
                </a:lnTo>
                <a:lnTo>
                  <a:pt x="584460" y="161800"/>
                </a:lnTo>
                <a:lnTo>
                  <a:pt x="584460" y="0"/>
                </a:lnTo>
                <a:lnTo>
                  <a:pt x="0" y="0"/>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6419" name="object 948"/>
          <p:cNvSpPr>
            <a:spLocks/>
          </p:cNvSpPr>
          <p:nvPr/>
        </p:nvSpPr>
        <p:spPr bwMode="auto">
          <a:xfrm>
            <a:off x="5883427" y="3175640"/>
            <a:ext cx="512479" cy="141076"/>
          </a:xfrm>
          <a:custGeom>
            <a:avLst/>
            <a:gdLst>
              <a:gd name="T0" fmla="*/ 0 w 581624"/>
              <a:gd name="T1" fmla="*/ 0 h 158961"/>
              <a:gd name="T2" fmla="*/ 565150 w 581624"/>
              <a:gd name="T3" fmla="*/ 0 h 158961"/>
              <a:gd name="T4" fmla="*/ 565150 w 581624"/>
              <a:gd name="T5" fmla="*/ 155575 h 158961"/>
              <a:gd name="T6" fmla="*/ 0 w 581624"/>
              <a:gd name="T7" fmla="*/ 155575 h 158961"/>
              <a:gd name="T8" fmla="*/ 0 w 581624"/>
              <a:gd name="T9" fmla="*/ 0 h 15896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81624" h="158961">
                <a:moveTo>
                  <a:pt x="0" y="0"/>
                </a:moveTo>
                <a:lnTo>
                  <a:pt x="581624" y="0"/>
                </a:lnTo>
                <a:lnTo>
                  <a:pt x="581624" y="158961"/>
                </a:lnTo>
                <a:lnTo>
                  <a:pt x="0" y="158961"/>
                </a:lnTo>
                <a:lnTo>
                  <a:pt x="0" y="0"/>
                </a:lnTo>
                <a:close/>
              </a:path>
            </a:pathLst>
          </a:custGeom>
          <a:noFill/>
          <a:ln w="709">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420" name="object 949"/>
          <p:cNvSpPr>
            <a:spLocks/>
          </p:cNvSpPr>
          <p:nvPr/>
        </p:nvSpPr>
        <p:spPr bwMode="auto">
          <a:xfrm>
            <a:off x="6203007" y="3280727"/>
            <a:ext cx="181383" cy="0"/>
          </a:xfrm>
          <a:custGeom>
            <a:avLst/>
            <a:gdLst>
              <a:gd name="T0" fmla="*/ 0 w 207114"/>
              <a:gd name="T1" fmla="*/ 200025 w 207114"/>
              <a:gd name="T2" fmla="*/ 0 60000 65536"/>
              <a:gd name="T3" fmla="*/ 0 60000 65536"/>
            </a:gdLst>
            <a:ahLst/>
            <a:cxnLst>
              <a:cxn ang="T2">
                <a:pos x="T0" y="0"/>
              </a:cxn>
              <a:cxn ang="T3">
                <a:pos x="T1" y="0"/>
              </a:cxn>
            </a:cxnLst>
            <a:rect l="0" t="0" r="r" b="b"/>
            <a:pathLst>
              <a:path w="207114">
                <a:moveTo>
                  <a:pt x="0" y="0"/>
                </a:moveTo>
                <a:lnTo>
                  <a:pt x="207114" y="0"/>
                </a:lnTo>
              </a:path>
            </a:pathLst>
          </a:custGeom>
          <a:noFill/>
          <a:ln w="21140">
            <a:solidFill>
              <a:srgbClr val="80808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421" name="object 950"/>
          <p:cNvSpPr>
            <a:spLocks/>
          </p:cNvSpPr>
          <p:nvPr/>
        </p:nvSpPr>
        <p:spPr bwMode="auto">
          <a:xfrm>
            <a:off x="6274984" y="3272090"/>
            <a:ext cx="84933" cy="17275"/>
          </a:xfrm>
          <a:custGeom>
            <a:avLst/>
            <a:gdLst>
              <a:gd name="T0" fmla="*/ 0 w 96469"/>
              <a:gd name="T1" fmla="*/ 0 h 19875"/>
              <a:gd name="T2" fmla="*/ 93662 w 96469"/>
              <a:gd name="T3" fmla="*/ 19050 h 19875"/>
              <a:gd name="T4" fmla="*/ 93662 w 96469"/>
              <a:gd name="T5" fmla="*/ 0 h 19875"/>
              <a:gd name="T6" fmla="*/ 0 w 96469"/>
              <a:gd name="T7" fmla="*/ 0 h 1987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6469" h="19875">
                <a:moveTo>
                  <a:pt x="0" y="0"/>
                </a:moveTo>
                <a:lnTo>
                  <a:pt x="96469" y="19875"/>
                </a:lnTo>
                <a:lnTo>
                  <a:pt x="96469" y="0"/>
                </a:lnTo>
                <a:lnTo>
                  <a:pt x="0" y="0"/>
                </a:lnTo>
                <a:close/>
              </a:path>
            </a:pathLst>
          </a:custGeom>
          <a:solidFill>
            <a:srgbClr val="5E5E5E"/>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6422" name="object 951"/>
          <p:cNvSpPr>
            <a:spLocks/>
          </p:cNvSpPr>
          <p:nvPr/>
        </p:nvSpPr>
        <p:spPr bwMode="auto">
          <a:xfrm>
            <a:off x="6362796" y="3280727"/>
            <a:ext cx="21594" cy="0"/>
          </a:xfrm>
          <a:custGeom>
            <a:avLst/>
            <a:gdLst>
              <a:gd name="T0" fmla="*/ 0 w 25534"/>
              <a:gd name="T1" fmla="*/ 23813 w 25534"/>
              <a:gd name="T2" fmla="*/ 0 60000 65536"/>
              <a:gd name="T3" fmla="*/ 0 60000 65536"/>
            </a:gdLst>
            <a:ahLst/>
            <a:cxnLst>
              <a:cxn ang="T2">
                <a:pos x="T0" y="0"/>
              </a:cxn>
              <a:cxn ang="T3">
                <a:pos x="T1" y="0"/>
              </a:cxn>
            </a:cxnLst>
            <a:rect l="0" t="0" r="r" b="b"/>
            <a:pathLst>
              <a:path w="25534">
                <a:moveTo>
                  <a:pt x="0" y="0"/>
                </a:moveTo>
                <a:lnTo>
                  <a:pt x="25534" y="0"/>
                </a:lnTo>
              </a:path>
            </a:pathLst>
          </a:custGeom>
          <a:noFill/>
          <a:ln w="21140">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423" name="object 952"/>
          <p:cNvSpPr>
            <a:spLocks/>
          </p:cNvSpPr>
          <p:nvPr/>
        </p:nvSpPr>
        <p:spPr bwMode="auto">
          <a:xfrm>
            <a:off x="6372873" y="3187156"/>
            <a:ext cx="11516" cy="77736"/>
          </a:xfrm>
          <a:custGeom>
            <a:avLst/>
            <a:gdLst>
              <a:gd name="T0" fmla="*/ 12700 w 14185"/>
              <a:gd name="T1" fmla="*/ 0 h 87985"/>
              <a:gd name="T2" fmla="*/ 0 w 14185"/>
              <a:gd name="T3" fmla="*/ 8290 h 87985"/>
              <a:gd name="T4" fmla="*/ 0 w 14185"/>
              <a:gd name="T5" fmla="*/ 74663 h 87985"/>
              <a:gd name="T6" fmla="*/ 12700 w 14185"/>
              <a:gd name="T7" fmla="*/ 85725 h 87985"/>
              <a:gd name="T8" fmla="*/ 12700 w 14185"/>
              <a:gd name="T9" fmla="*/ 0 h 8798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185" h="87985">
                <a:moveTo>
                  <a:pt x="14185" y="0"/>
                </a:moveTo>
                <a:lnTo>
                  <a:pt x="0" y="8509"/>
                </a:lnTo>
                <a:lnTo>
                  <a:pt x="0" y="76631"/>
                </a:lnTo>
                <a:lnTo>
                  <a:pt x="14185" y="87985"/>
                </a:lnTo>
                <a:lnTo>
                  <a:pt x="14185" y="0"/>
                </a:lnTo>
                <a:close/>
              </a:path>
            </a:pathLst>
          </a:cu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6424" name="object 953"/>
          <p:cNvSpPr>
            <a:spLocks/>
          </p:cNvSpPr>
          <p:nvPr/>
        </p:nvSpPr>
        <p:spPr bwMode="auto">
          <a:xfrm>
            <a:off x="5897823" y="3187156"/>
            <a:ext cx="10076" cy="77736"/>
          </a:xfrm>
          <a:custGeom>
            <a:avLst/>
            <a:gdLst>
              <a:gd name="T0" fmla="*/ 0 w 11353"/>
              <a:gd name="T1" fmla="*/ 0 h 87985"/>
              <a:gd name="T2" fmla="*/ 0 w 11353"/>
              <a:gd name="T3" fmla="*/ 85725 h 87985"/>
              <a:gd name="T4" fmla="*/ 11112 w 11353"/>
              <a:gd name="T5" fmla="*/ 74663 h 87985"/>
              <a:gd name="T6" fmla="*/ 11112 w 11353"/>
              <a:gd name="T7" fmla="*/ 8290 h 87985"/>
              <a:gd name="T8" fmla="*/ 0 w 11353"/>
              <a:gd name="T9" fmla="*/ 0 h 8798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353" h="87985">
                <a:moveTo>
                  <a:pt x="0" y="0"/>
                </a:moveTo>
                <a:lnTo>
                  <a:pt x="0" y="87985"/>
                </a:lnTo>
                <a:lnTo>
                  <a:pt x="11353" y="76631"/>
                </a:lnTo>
                <a:lnTo>
                  <a:pt x="11353" y="8509"/>
                </a:lnTo>
                <a:lnTo>
                  <a:pt x="0" y="0"/>
                </a:lnTo>
                <a:close/>
              </a:path>
            </a:pathLst>
          </a:cu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6425" name="object 954"/>
          <p:cNvSpPr>
            <a:spLocks/>
          </p:cNvSpPr>
          <p:nvPr/>
        </p:nvSpPr>
        <p:spPr bwMode="auto">
          <a:xfrm>
            <a:off x="5905020" y="3194355"/>
            <a:ext cx="467853" cy="60461"/>
          </a:xfrm>
          <a:custGeom>
            <a:avLst/>
            <a:gdLst>
              <a:gd name="T0" fmla="*/ 0 w 530555"/>
              <a:gd name="T1" fmla="*/ 0 h 68122"/>
              <a:gd name="T2" fmla="*/ 0 w 530555"/>
              <a:gd name="T3" fmla="*/ 66675 h 68122"/>
              <a:gd name="T4" fmla="*/ 515938 w 530555"/>
              <a:gd name="T5" fmla="*/ 66675 h 68122"/>
              <a:gd name="T6" fmla="*/ 515938 w 530555"/>
              <a:gd name="T7" fmla="*/ 0 h 68122"/>
              <a:gd name="T8" fmla="*/ 0 w 530555"/>
              <a:gd name="T9" fmla="*/ 0 h 6812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30555" h="68122">
                <a:moveTo>
                  <a:pt x="0" y="0"/>
                </a:moveTo>
                <a:lnTo>
                  <a:pt x="0" y="68122"/>
                </a:lnTo>
                <a:lnTo>
                  <a:pt x="530555" y="68122"/>
                </a:lnTo>
                <a:lnTo>
                  <a:pt x="530555" y="0"/>
                </a:lnTo>
                <a:lnTo>
                  <a:pt x="0" y="0"/>
                </a:lnTo>
                <a:close/>
              </a:path>
            </a:pathLst>
          </a:custGeom>
          <a:solidFill>
            <a:srgbClr val="3F3F3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6426" name="object 955"/>
          <p:cNvSpPr>
            <a:spLocks/>
          </p:cNvSpPr>
          <p:nvPr/>
        </p:nvSpPr>
        <p:spPr bwMode="auto">
          <a:xfrm>
            <a:off x="6107997" y="3290804"/>
            <a:ext cx="47505" cy="0"/>
          </a:xfrm>
          <a:custGeom>
            <a:avLst/>
            <a:gdLst>
              <a:gd name="T0" fmla="*/ 0 w 53906"/>
              <a:gd name="T1" fmla="*/ 52387 w 53906"/>
              <a:gd name="T2" fmla="*/ 0 60000 65536"/>
              <a:gd name="T3" fmla="*/ 0 60000 65536"/>
            </a:gdLst>
            <a:ahLst/>
            <a:cxnLst>
              <a:cxn ang="T2">
                <a:pos x="T0" y="0"/>
              </a:cxn>
              <a:cxn ang="T3">
                <a:pos x="T1" y="0"/>
              </a:cxn>
            </a:cxnLst>
            <a:rect l="0" t="0" r="r" b="b"/>
            <a:pathLst>
              <a:path w="53906">
                <a:moveTo>
                  <a:pt x="0" y="0"/>
                </a:moveTo>
                <a:lnTo>
                  <a:pt x="53906" y="0"/>
                </a:lnTo>
              </a:path>
            </a:pathLst>
          </a:custGeom>
          <a:noFill/>
          <a:ln w="49526">
            <a:solidFill>
              <a:srgbClr val="5E5E5E"/>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427" name="object 956"/>
          <p:cNvSpPr>
            <a:spLocks/>
          </p:cNvSpPr>
          <p:nvPr/>
        </p:nvSpPr>
        <p:spPr bwMode="auto">
          <a:xfrm>
            <a:off x="6107997" y="3270650"/>
            <a:ext cx="46065" cy="40307"/>
          </a:xfrm>
          <a:custGeom>
            <a:avLst/>
            <a:gdLst>
              <a:gd name="T0" fmla="*/ 0 w 51069"/>
              <a:gd name="T1" fmla="*/ 0 h 45417"/>
              <a:gd name="T2" fmla="*/ 50800 w 51069"/>
              <a:gd name="T3" fmla="*/ 0 h 45417"/>
              <a:gd name="T4" fmla="*/ 50800 w 51069"/>
              <a:gd name="T5" fmla="*/ 44450 h 45417"/>
              <a:gd name="T6" fmla="*/ 0 w 51069"/>
              <a:gd name="T7" fmla="*/ 44450 h 45417"/>
              <a:gd name="T8" fmla="*/ 0 w 51069"/>
              <a:gd name="T9" fmla="*/ 0 h 454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1069" h="45417">
                <a:moveTo>
                  <a:pt x="0" y="0"/>
                </a:moveTo>
                <a:lnTo>
                  <a:pt x="51069" y="0"/>
                </a:lnTo>
                <a:lnTo>
                  <a:pt x="51069" y="45417"/>
                </a:lnTo>
                <a:lnTo>
                  <a:pt x="0" y="45417"/>
                </a:lnTo>
                <a:lnTo>
                  <a:pt x="0" y="0"/>
                </a:lnTo>
                <a:close/>
              </a:path>
            </a:pathLst>
          </a:custGeom>
          <a:noFill/>
          <a:ln w="709">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428" name="object 957"/>
          <p:cNvSpPr>
            <a:spLocks/>
          </p:cNvSpPr>
          <p:nvPr/>
        </p:nvSpPr>
        <p:spPr bwMode="auto">
          <a:xfrm>
            <a:off x="5962603" y="3305199"/>
            <a:ext cx="14395" cy="0"/>
          </a:xfrm>
          <a:custGeom>
            <a:avLst/>
            <a:gdLst>
              <a:gd name="T0" fmla="*/ 0 w 17022"/>
              <a:gd name="T1" fmla="*/ 15875 w 17022"/>
              <a:gd name="T2" fmla="*/ 0 60000 65536"/>
              <a:gd name="T3" fmla="*/ 0 60000 65536"/>
            </a:gdLst>
            <a:ahLst/>
            <a:cxnLst>
              <a:cxn ang="T2">
                <a:pos x="T0" y="0"/>
              </a:cxn>
              <a:cxn ang="T3">
                <a:pos x="T1" y="0"/>
              </a:cxn>
            </a:cxnLst>
            <a:rect l="0" t="0" r="r" b="b"/>
            <a:pathLst>
              <a:path w="17022">
                <a:moveTo>
                  <a:pt x="0" y="0"/>
                </a:moveTo>
                <a:lnTo>
                  <a:pt x="17022" y="0"/>
                </a:lnTo>
              </a:path>
            </a:pathLst>
          </a:custGeom>
          <a:noFill/>
          <a:ln w="18301">
            <a:solidFill>
              <a:srgbClr val="8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429" name="object 958"/>
          <p:cNvSpPr>
            <a:spLocks/>
          </p:cNvSpPr>
          <p:nvPr/>
        </p:nvSpPr>
        <p:spPr bwMode="auto">
          <a:xfrm>
            <a:off x="5997151" y="3305199"/>
            <a:ext cx="12956" cy="0"/>
          </a:xfrm>
          <a:custGeom>
            <a:avLst/>
            <a:gdLst>
              <a:gd name="T0" fmla="*/ 0 w 14185"/>
              <a:gd name="T1" fmla="*/ 14288 w 14185"/>
              <a:gd name="T2" fmla="*/ 0 60000 65536"/>
              <a:gd name="T3" fmla="*/ 0 60000 65536"/>
            </a:gdLst>
            <a:ahLst/>
            <a:cxnLst>
              <a:cxn ang="T2">
                <a:pos x="T0" y="0"/>
              </a:cxn>
              <a:cxn ang="T3">
                <a:pos x="T1" y="0"/>
              </a:cxn>
            </a:cxnLst>
            <a:rect l="0" t="0" r="r" b="b"/>
            <a:pathLst>
              <a:path w="14185">
                <a:moveTo>
                  <a:pt x="0" y="0"/>
                </a:moveTo>
                <a:lnTo>
                  <a:pt x="14185" y="0"/>
                </a:lnTo>
              </a:path>
            </a:pathLst>
          </a:custGeom>
          <a:noFill/>
          <a:ln w="18301">
            <a:solidFill>
              <a:srgbClr val="FF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430" name="object 959"/>
          <p:cNvSpPr>
            <a:spLocks/>
          </p:cNvSpPr>
          <p:nvPr/>
        </p:nvSpPr>
        <p:spPr bwMode="auto">
          <a:xfrm>
            <a:off x="5894944" y="3305199"/>
            <a:ext cx="7197" cy="0"/>
          </a:xfrm>
          <a:custGeom>
            <a:avLst/>
            <a:gdLst>
              <a:gd name="T0" fmla="*/ 0 w 8511"/>
              <a:gd name="T1" fmla="*/ 7937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431" name="object 960"/>
          <p:cNvSpPr>
            <a:spLocks/>
          </p:cNvSpPr>
          <p:nvPr/>
        </p:nvSpPr>
        <p:spPr bwMode="auto">
          <a:xfrm>
            <a:off x="5905021" y="3305199"/>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432" name="object 961"/>
          <p:cNvSpPr>
            <a:spLocks/>
          </p:cNvSpPr>
          <p:nvPr/>
        </p:nvSpPr>
        <p:spPr bwMode="auto">
          <a:xfrm>
            <a:off x="5912218" y="3305199"/>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433" name="object 962"/>
          <p:cNvSpPr>
            <a:spLocks/>
          </p:cNvSpPr>
          <p:nvPr/>
        </p:nvSpPr>
        <p:spPr bwMode="auto">
          <a:xfrm>
            <a:off x="5922295" y="3305199"/>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434" name="object 963"/>
          <p:cNvSpPr>
            <a:spLocks/>
          </p:cNvSpPr>
          <p:nvPr/>
        </p:nvSpPr>
        <p:spPr bwMode="auto">
          <a:xfrm>
            <a:off x="5929493" y="3305199"/>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435" name="object 964"/>
          <p:cNvSpPr>
            <a:spLocks/>
          </p:cNvSpPr>
          <p:nvPr/>
        </p:nvSpPr>
        <p:spPr bwMode="auto">
          <a:xfrm>
            <a:off x="5936691" y="3305199"/>
            <a:ext cx="8637" cy="0"/>
          </a:xfrm>
          <a:custGeom>
            <a:avLst/>
            <a:gdLst>
              <a:gd name="T0" fmla="*/ 0 w 8511"/>
              <a:gd name="T1" fmla="*/ 9525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436" name="object 965"/>
          <p:cNvSpPr>
            <a:spLocks/>
          </p:cNvSpPr>
          <p:nvPr/>
        </p:nvSpPr>
        <p:spPr bwMode="auto">
          <a:xfrm>
            <a:off x="6047536" y="3305199"/>
            <a:ext cx="4318" cy="0"/>
          </a:xfrm>
          <a:custGeom>
            <a:avLst/>
            <a:gdLst>
              <a:gd name="T0" fmla="*/ 0 w 5674"/>
              <a:gd name="T1" fmla="*/ 4762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437" name="object 966"/>
          <p:cNvSpPr>
            <a:spLocks/>
          </p:cNvSpPr>
          <p:nvPr/>
        </p:nvSpPr>
        <p:spPr bwMode="auto">
          <a:xfrm>
            <a:off x="6057613" y="3305199"/>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438" name="object 967"/>
          <p:cNvSpPr>
            <a:spLocks/>
          </p:cNvSpPr>
          <p:nvPr/>
        </p:nvSpPr>
        <p:spPr bwMode="auto">
          <a:xfrm>
            <a:off x="6064810" y="3305199"/>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439" name="object 968"/>
          <p:cNvSpPr>
            <a:spLocks/>
          </p:cNvSpPr>
          <p:nvPr/>
        </p:nvSpPr>
        <p:spPr bwMode="auto">
          <a:xfrm>
            <a:off x="6072008" y="3305199"/>
            <a:ext cx="8637" cy="0"/>
          </a:xfrm>
          <a:custGeom>
            <a:avLst/>
            <a:gdLst>
              <a:gd name="T0" fmla="*/ 0 w 8511"/>
              <a:gd name="T1" fmla="*/ 9525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440" name="object 969"/>
          <p:cNvSpPr>
            <a:spLocks/>
          </p:cNvSpPr>
          <p:nvPr/>
        </p:nvSpPr>
        <p:spPr bwMode="auto">
          <a:xfrm>
            <a:off x="6082085" y="3305199"/>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441" name="object 970"/>
          <p:cNvSpPr>
            <a:spLocks/>
          </p:cNvSpPr>
          <p:nvPr/>
        </p:nvSpPr>
        <p:spPr bwMode="auto">
          <a:xfrm>
            <a:off x="6089282" y="3305199"/>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442" name="object 971"/>
          <p:cNvSpPr>
            <a:spLocks/>
          </p:cNvSpPr>
          <p:nvPr/>
        </p:nvSpPr>
        <p:spPr bwMode="auto">
          <a:xfrm>
            <a:off x="6097919" y="3305199"/>
            <a:ext cx="7198" cy="0"/>
          </a:xfrm>
          <a:custGeom>
            <a:avLst/>
            <a:gdLst>
              <a:gd name="T0" fmla="*/ 0 w 8511"/>
              <a:gd name="T1" fmla="*/ 7938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443" name="object 972"/>
          <p:cNvSpPr>
            <a:spLocks/>
          </p:cNvSpPr>
          <p:nvPr/>
        </p:nvSpPr>
        <p:spPr bwMode="auto">
          <a:xfrm>
            <a:off x="6156941" y="3305199"/>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444" name="object 973"/>
          <p:cNvSpPr>
            <a:spLocks/>
          </p:cNvSpPr>
          <p:nvPr/>
        </p:nvSpPr>
        <p:spPr bwMode="auto">
          <a:xfrm>
            <a:off x="6165579" y="3305199"/>
            <a:ext cx="7197" cy="0"/>
          </a:xfrm>
          <a:custGeom>
            <a:avLst/>
            <a:gdLst>
              <a:gd name="T0" fmla="*/ 0 w 8511"/>
              <a:gd name="T1" fmla="*/ 7937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445" name="object 974"/>
          <p:cNvSpPr>
            <a:spLocks/>
          </p:cNvSpPr>
          <p:nvPr/>
        </p:nvSpPr>
        <p:spPr bwMode="auto">
          <a:xfrm>
            <a:off x="6175655" y="3305199"/>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446" name="object 975"/>
          <p:cNvSpPr>
            <a:spLocks/>
          </p:cNvSpPr>
          <p:nvPr/>
        </p:nvSpPr>
        <p:spPr bwMode="auto">
          <a:xfrm>
            <a:off x="6182853" y="3305199"/>
            <a:ext cx="4318" cy="0"/>
          </a:xfrm>
          <a:custGeom>
            <a:avLst/>
            <a:gdLst>
              <a:gd name="T0" fmla="*/ 0 w 5674"/>
              <a:gd name="T1" fmla="*/ 4762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447" name="object 976"/>
          <p:cNvSpPr>
            <a:spLocks/>
          </p:cNvSpPr>
          <p:nvPr/>
        </p:nvSpPr>
        <p:spPr bwMode="auto">
          <a:xfrm>
            <a:off x="6192930" y="3305199"/>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448" name="object 977"/>
          <p:cNvSpPr>
            <a:spLocks/>
          </p:cNvSpPr>
          <p:nvPr/>
        </p:nvSpPr>
        <p:spPr bwMode="auto">
          <a:xfrm>
            <a:off x="6200128" y="3305199"/>
            <a:ext cx="4318" cy="0"/>
          </a:xfrm>
          <a:custGeom>
            <a:avLst/>
            <a:gdLst>
              <a:gd name="T0" fmla="*/ 0 w 5674"/>
              <a:gd name="T1" fmla="*/ 4762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449" name="object 978"/>
          <p:cNvSpPr>
            <a:spLocks/>
          </p:cNvSpPr>
          <p:nvPr/>
        </p:nvSpPr>
        <p:spPr bwMode="auto">
          <a:xfrm>
            <a:off x="6207325" y="3305199"/>
            <a:ext cx="7198" cy="0"/>
          </a:xfrm>
          <a:custGeom>
            <a:avLst/>
            <a:gdLst>
              <a:gd name="T0" fmla="*/ 0 w 8511"/>
              <a:gd name="T1" fmla="*/ 7938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450" name="object 979"/>
          <p:cNvSpPr>
            <a:spLocks/>
          </p:cNvSpPr>
          <p:nvPr/>
        </p:nvSpPr>
        <p:spPr bwMode="auto">
          <a:xfrm>
            <a:off x="6217402" y="3305199"/>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451" name="object 980"/>
          <p:cNvSpPr>
            <a:spLocks/>
          </p:cNvSpPr>
          <p:nvPr/>
        </p:nvSpPr>
        <p:spPr bwMode="auto">
          <a:xfrm>
            <a:off x="6224600" y="3305199"/>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452" name="object 981"/>
          <p:cNvSpPr>
            <a:spLocks/>
          </p:cNvSpPr>
          <p:nvPr/>
        </p:nvSpPr>
        <p:spPr bwMode="auto">
          <a:xfrm>
            <a:off x="6234677" y="3305199"/>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453" name="object 982"/>
          <p:cNvSpPr>
            <a:spLocks/>
          </p:cNvSpPr>
          <p:nvPr/>
        </p:nvSpPr>
        <p:spPr bwMode="auto">
          <a:xfrm>
            <a:off x="6241874" y="3305199"/>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454" name="object 983"/>
          <p:cNvSpPr>
            <a:spLocks/>
          </p:cNvSpPr>
          <p:nvPr/>
        </p:nvSpPr>
        <p:spPr bwMode="auto">
          <a:xfrm>
            <a:off x="6250511" y="3305199"/>
            <a:ext cx="7198" cy="0"/>
          </a:xfrm>
          <a:custGeom>
            <a:avLst/>
            <a:gdLst>
              <a:gd name="T0" fmla="*/ 0 w 8511"/>
              <a:gd name="T1" fmla="*/ 7938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455" name="object 984"/>
          <p:cNvSpPr>
            <a:spLocks/>
          </p:cNvSpPr>
          <p:nvPr/>
        </p:nvSpPr>
        <p:spPr bwMode="auto">
          <a:xfrm>
            <a:off x="6260589" y="3305199"/>
            <a:ext cx="4318" cy="0"/>
          </a:xfrm>
          <a:custGeom>
            <a:avLst/>
            <a:gdLst>
              <a:gd name="T0" fmla="*/ 0 w 5674"/>
              <a:gd name="T1" fmla="*/ 4762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456" name="object 985"/>
          <p:cNvSpPr>
            <a:spLocks/>
          </p:cNvSpPr>
          <p:nvPr/>
        </p:nvSpPr>
        <p:spPr bwMode="auto">
          <a:xfrm>
            <a:off x="6267786" y="3305199"/>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457" name="object 986"/>
          <p:cNvSpPr>
            <a:spLocks/>
          </p:cNvSpPr>
          <p:nvPr/>
        </p:nvSpPr>
        <p:spPr bwMode="auto">
          <a:xfrm>
            <a:off x="6274985" y="3305199"/>
            <a:ext cx="7197" cy="0"/>
          </a:xfrm>
          <a:custGeom>
            <a:avLst/>
            <a:gdLst>
              <a:gd name="T0" fmla="*/ 0 w 8511"/>
              <a:gd name="T1" fmla="*/ 7937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458" name="object 987"/>
          <p:cNvSpPr>
            <a:spLocks/>
          </p:cNvSpPr>
          <p:nvPr/>
        </p:nvSpPr>
        <p:spPr bwMode="auto">
          <a:xfrm>
            <a:off x="6285061" y="3305199"/>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459" name="object 988"/>
          <p:cNvSpPr>
            <a:spLocks/>
          </p:cNvSpPr>
          <p:nvPr/>
        </p:nvSpPr>
        <p:spPr bwMode="auto">
          <a:xfrm>
            <a:off x="6292259" y="3305199"/>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460" name="object 989"/>
          <p:cNvSpPr>
            <a:spLocks/>
          </p:cNvSpPr>
          <p:nvPr/>
        </p:nvSpPr>
        <p:spPr bwMode="auto">
          <a:xfrm>
            <a:off x="6302335" y="3305199"/>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461" name="object 990"/>
          <p:cNvSpPr>
            <a:spLocks/>
          </p:cNvSpPr>
          <p:nvPr/>
        </p:nvSpPr>
        <p:spPr bwMode="auto">
          <a:xfrm>
            <a:off x="6309533" y="3305199"/>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462" name="object 991"/>
          <p:cNvSpPr>
            <a:spLocks/>
          </p:cNvSpPr>
          <p:nvPr/>
        </p:nvSpPr>
        <p:spPr bwMode="auto">
          <a:xfrm>
            <a:off x="6318171" y="3305199"/>
            <a:ext cx="7197" cy="0"/>
          </a:xfrm>
          <a:custGeom>
            <a:avLst/>
            <a:gdLst>
              <a:gd name="T0" fmla="*/ 0 w 8511"/>
              <a:gd name="T1" fmla="*/ 7937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463" name="object 992"/>
          <p:cNvSpPr>
            <a:spLocks/>
          </p:cNvSpPr>
          <p:nvPr/>
        </p:nvSpPr>
        <p:spPr bwMode="auto">
          <a:xfrm>
            <a:off x="6328247" y="3305199"/>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464" name="object 993"/>
          <p:cNvSpPr>
            <a:spLocks/>
          </p:cNvSpPr>
          <p:nvPr/>
        </p:nvSpPr>
        <p:spPr bwMode="auto">
          <a:xfrm>
            <a:off x="6335445" y="3305199"/>
            <a:ext cx="4318" cy="0"/>
          </a:xfrm>
          <a:custGeom>
            <a:avLst/>
            <a:gdLst>
              <a:gd name="T0" fmla="*/ 0 w 5674"/>
              <a:gd name="T1" fmla="*/ 4762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465" name="object 994"/>
          <p:cNvSpPr>
            <a:spLocks/>
          </p:cNvSpPr>
          <p:nvPr/>
        </p:nvSpPr>
        <p:spPr bwMode="auto">
          <a:xfrm>
            <a:off x="6342642" y="3305199"/>
            <a:ext cx="7198" cy="0"/>
          </a:xfrm>
          <a:custGeom>
            <a:avLst/>
            <a:gdLst>
              <a:gd name="T0" fmla="*/ 0 w 8511"/>
              <a:gd name="T1" fmla="*/ 7938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466" name="object 995"/>
          <p:cNvSpPr>
            <a:spLocks/>
          </p:cNvSpPr>
          <p:nvPr/>
        </p:nvSpPr>
        <p:spPr bwMode="auto">
          <a:xfrm>
            <a:off x="6352720" y="3305199"/>
            <a:ext cx="4318" cy="0"/>
          </a:xfrm>
          <a:custGeom>
            <a:avLst/>
            <a:gdLst>
              <a:gd name="T0" fmla="*/ 0 w 5674"/>
              <a:gd name="T1" fmla="*/ 4762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467" name="object 996"/>
          <p:cNvSpPr>
            <a:spLocks/>
          </p:cNvSpPr>
          <p:nvPr/>
        </p:nvSpPr>
        <p:spPr bwMode="auto">
          <a:xfrm>
            <a:off x="6362796" y="3305199"/>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468" name="object 997"/>
          <p:cNvSpPr>
            <a:spLocks/>
          </p:cNvSpPr>
          <p:nvPr/>
        </p:nvSpPr>
        <p:spPr bwMode="auto">
          <a:xfrm>
            <a:off x="6369994" y="3305199"/>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469" name="object 998"/>
          <p:cNvSpPr>
            <a:spLocks/>
          </p:cNvSpPr>
          <p:nvPr/>
        </p:nvSpPr>
        <p:spPr bwMode="auto">
          <a:xfrm>
            <a:off x="6377192" y="3305199"/>
            <a:ext cx="7198" cy="0"/>
          </a:xfrm>
          <a:custGeom>
            <a:avLst/>
            <a:gdLst>
              <a:gd name="T0" fmla="*/ 0 w 8511"/>
              <a:gd name="T1" fmla="*/ 7938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470" name="object 999"/>
          <p:cNvSpPr>
            <a:spLocks/>
          </p:cNvSpPr>
          <p:nvPr/>
        </p:nvSpPr>
        <p:spPr bwMode="auto">
          <a:xfrm>
            <a:off x="5946768" y="3305199"/>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471" name="object 1000"/>
          <p:cNvSpPr>
            <a:spLocks/>
          </p:cNvSpPr>
          <p:nvPr/>
        </p:nvSpPr>
        <p:spPr bwMode="auto">
          <a:xfrm>
            <a:off x="5955405" y="3305199"/>
            <a:ext cx="4318" cy="0"/>
          </a:xfrm>
          <a:custGeom>
            <a:avLst/>
            <a:gdLst>
              <a:gd name="T0" fmla="*/ 0 w 5674"/>
              <a:gd name="T1" fmla="*/ 4762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472" name="object 1001"/>
          <p:cNvSpPr>
            <a:spLocks/>
          </p:cNvSpPr>
          <p:nvPr/>
        </p:nvSpPr>
        <p:spPr bwMode="auto">
          <a:xfrm>
            <a:off x="5979877" y="3305199"/>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473" name="object 1002"/>
          <p:cNvSpPr>
            <a:spLocks/>
          </p:cNvSpPr>
          <p:nvPr/>
        </p:nvSpPr>
        <p:spPr bwMode="auto">
          <a:xfrm>
            <a:off x="5989954" y="3305199"/>
            <a:ext cx="4318" cy="0"/>
          </a:xfrm>
          <a:custGeom>
            <a:avLst/>
            <a:gdLst>
              <a:gd name="T0" fmla="*/ 0 w 5674"/>
              <a:gd name="T1" fmla="*/ 4762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474" name="object 1003"/>
          <p:cNvSpPr>
            <a:spLocks/>
          </p:cNvSpPr>
          <p:nvPr/>
        </p:nvSpPr>
        <p:spPr bwMode="auto">
          <a:xfrm>
            <a:off x="6014426" y="3305199"/>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475" name="object 1004"/>
          <p:cNvSpPr>
            <a:spLocks/>
          </p:cNvSpPr>
          <p:nvPr/>
        </p:nvSpPr>
        <p:spPr bwMode="auto">
          <a:xfrm>
            <a:off x="6023063" y="3305199"/>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476" name="object 1005"/>
          <p:cNvSpPr>
            <a:spLocks/>
          </p:cNvSpPr>
          <p:nvPr/>
        </p:nvSpPr>
        <p:spPr bwMode="auto">
          <a:xfrm>
            <a:off x="6030262" y="3305199"/>
            <a:ext cx="7197" cy="0"/>
          </a:xfrm>
          <a:custGeom>
            <a:avLst/>
            <a:gdLst>
              <a:gd name="T0" fmla="*/ 0 w 8511"/>
              <a:gd name="T1" fmla="*/ 7937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477" name="object 1006"/>
          <p:cNvSpPr>
            <a:spLocks/>
          </p:cNvSpPr>
          <p:nvPr/>
        </p:nvSpPr>
        <p:spPr bwMode="auto">
          <a:xfrm>
            <a:off x="6040338" y="3305199"/>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478" name="object 1007"/>
          <p:cNvSpPr>
            <a:spLocks/>
          </p:cNvSpPr>
          <p:nvPr/>
        </p:nvSpPr>
        <p:spPr bwMode="auto">
          <a:xfrm>
            <a:off x="4589274" y="2533602"/>
            <a:ext cx="53264" cy="12956"/>
          </a:xfrm>
          <a:custGeom>
            <a:avLst/>
            <a:gdLst>
              <a:gd name="T0" fmla="*/ 58738 w 59575"/>
              <a:gd name="T1" fmla="*/ 2557 h 14185"/>
              <a:gd name="T2" fmla="*/ 54982 w 59575"/>
              <a:gd name="T3" fmla="*/ 0 h 14185"/>
              <a:gd name="T4" fmla="*/ 3755 w 59575"/>
              <a:gd name="T5" fmla="*/ 0 h 14185"/>
              <a:gd name="T6" fmla="*/ 0 w 59575"/>
              <a:gd name="T7" fmla="*/ 2557 h 14185"/>
              <a:gd name="T8" fmla="*/ 0 w 59575"/>
              <a:gd name="T9" fmla="*/ 11435 h 14185"/>
              <a:gd name="T10" fmla="*/ 58738 w 59575"/>
              <a:gd name="T11" fmla="*/ 11435 h 14185"/>
              <a:gd name="T12" fmla="*/ 58738 w 59575"/>
              <a:gd name="T13" fmla="*/ 2557 h 1418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9575" h="14185">
                <a:moveTo>
                  <a:pt x="59575" y="2539"/>
                </a:moveTo>
                <a:lnTo>
                  <a:pt x="55765" y="0"/>
                </a:lnTo>
                <a:lnTo>
                  <a:pt x="3809" y="0"/>
                </a:lnTo>
                <a:lnTo>
                  <a:pt x="0" y="2539"/>
                </a:lnTo>
                <a:lnTo>
                  <a:pt x="0" y="11353"/>
                </a:lnTo>
                <a:lnTo>
                  <a:pt x="59575" y="11353"/>
                </a:lnTo>
                <a:lnTo>
                  <a:pt x="59575" y="2539"/>
                </a:lnTo>
                <a:close/>
              </a:path>
            </a:pathLst>
          </a:custGeom>
          <a:solidFill>
            <a:srgbClr val="3F3F3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6479" name="object 1008"/>
          <p:cNvSpPr>
            <a:spLocks/>
          </p:cNvSpPr>
          <p:nvPr/>
        </p:nvSpPr>
        <p:spPr bwMode="auto">
          <a:xfrm>
            <a:off x="5365190" y="2533602"/>
            <a:ext cx="51824" cy="12956"/>
          </a:xfrm>
          <a:custGeom>
            <a:avLst/>
            <a:gdLst>
              <a:gd name="T0" fmla="*/ 57150 w 59575"/>
              <a:gd name="T1" fmla="*/ 11090 h 14185"/>
              <a:gd name="T2" fmla="*/ 57150 w 59575"/>
              <a:gd name="T3" fmla="*/ 3198 h 14185"/>
              <a:gd name="T4" fmla="*/ 53495 w 59575"/>
              <a:gd name="T5" fmla="*/ 0 h 14185"/>
              <a:gd name="T6" fmla="*/ 3655 w 59575"/>
              <a:gd name="T7" fmla="*/ 0 h 14185"/>
              <a:gd name="T8" fmla="*/ 0 w 59575"/>
              <a:gd name="T9" fmla="*/ 3198 h 14185"/>
              <a:gd name="T10" fmla="*/ 0 w 59575"/>
              <a:gd name="T11" fmla="*/ 11090 h 14185"/>
              <a:gd name="T12" fmla="*/ 394 w 59575"/>
              <a:gd name="T13" fmla="*/ 11435 h 14185"/>
              <a:gd name="T14" fmla="*/ 56756 w 59575"/>
              <a:gd name="T15" fmla="*/ 11435 h 14185"/>
              <a:gd name="T16" fmla="*/ 57150 w 59575"/>
              <a:gd name="T17" fmla="*/ 11090 h 1418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9575" h="14185">
                <a:moveTo>
                  <a:pt x="59575" y="11010"/>
                </a:moveTo>
                <a:lnTo>
                  <a:pt x="59575" y="3175"/>
                </a:lnTo>
                <a:lnTo>
                  <a:pt x="55765" y="0"/>
                </a:lnTo>
                <a:lnTo>
                  <a:pt x="3810" y="0"/>
                </a:lnTo>
                <a:lnTo>
                  <a:pt x="0" y="3175"/>
                </a:lnTo>
                <a:lnTo>
                  <a:pt x="0" y="11010"/>
                </a:lnTo>
                <a:lnTo>
                  <a:pt x="411" y="11353"/>
                </a:lnTo>
                <a:lnTo>
                  <a:pt x="59164" y="11353"/>
                </a:lnTo>
                <a:lnTo>
                  <a:pt x="59575" y="11010"/>
                </a:lnTo>
                <a:close/>
              </a:path>
            </a:pathLst>
          </a:custGeom>
          <a:solidFill>
            <a:srgbClr val="3F3F3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6480" name="object 1009"/>
          <p:cNvSpPr>
            <a:spLocks/>
          </p:cNvSpPr>
          <p:nvPr/>
        </p:nvSpPr>
        <p:spPr bwMode="auto">
          <a:xfrm>
            <a:off x="4574879" y="2224100"/>
            <a:ext cx="857970" cy="116603"/>
          </a:xfrm>
          <a:custGeom>
            <a:avLst/>
            <a:gdLst>
              <a:gd name="T0" fmla="*/ 0 w 973162"/>
              <a:gd name="T1" fmla="*/ 128587 h 133413"/>
              <a:gd name="T2" fmla="*/ 946150 w 973162"/>
              <a:gd name="T3" fmla="*/ 128587 h 133413"/>
              <a:gd name="T4" fmla="*/ 805464 w 973162"/>
              <a:gd name="T5" fmla="*/ 0 h 133413"/>
              <a:gd name="T6" fmla="*/ 137920 w 973162"/>
              <a:gd name="T7" fmla="*/ 0 h 133413"/>
              <a:gd name="T8" fmla="*/ 0 w 973162"/>
              <a:gd name="T9" fmla="*/ 128587 h 13341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73162" h="133413">
                <a:moveTo>
                  <a:pt x="0" y="133413"/>
                </a:moveTo>
                <a:lnTo>
                  <a:pt x="973162" y="133413"/>
                </a:lnTo>
                <a:lnTo>
                  <a:pt x="828459" y="0"/>
                </a:lnTo>
                <a:lnTo>
                  <a:pt x="141858" y="0"/>
                </a:lnTo>
                <a:lnTo>
                  <a:pt x="0" y="133413"/>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6481" name="object 1010"/>
          <p:cNvSpPr>
            <a:spLocks/>
          </p:cNvSpPr>
          <p:nvPr/>
        </p:nvSpPr>
        <p:spPr bwMode="auto">
          <a:xfrm>
            <a:off x="4574880" y="2224100"/>
            <a:ext cx="125241" cy="116603"/>
          </a:xfrm>
          <a:custGeom>
            <a:avLst/>
            <a:gdLst>
              <a:gd name="T0" fmla="*/ 138113 w 141859"/>
              <a:gd name="T1" fmla="*/ 0 h 133413"/>
              <a:gd name="T2" fmla="*/ 0 w 141859"/>
              <a:gd name="T3" fmla="*/ 128587 h 133413"/>
              <a:gd name="T4" fmla="*/ 0 60000 65536"/>
              <a:gd name="T5" fmla="*/ 0 60000 65536"/>
            </a:gdLst>
            <a:ahLst/>
            <a:cxnLst>
              <a:cxn ang="T4">
                <a:pos x="T0" y="T1"/>
              </a:cxn>
              <a:cxn ang="T5">
                <a:pos x="T2" y="T3"/>
              </a:cxn>
            </a:cxnLst>
            <a:rect l="0" t="0" r="r" b="b"/>
            <a:pathLst>
              <a:path w="141859" h="133413">
                <a:moveTo>
                  <a:pt x="141859" y="0"/>
                </a:moveTo>
                <a:lnTo>
                  <a:pt x="0" y="133413"/>
                </a:lnTo>
              </a:path>
            </a:pathLst>
          </a:custGeom>
          <a:noFill/>
          <a:ln w="1524">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482" name="object 1011"/>
          <p:cNvSpPr>
            <a:spLocks/>
          </p:cNvSpPr>
          <p:nvPr/>
        </p:nvSpPr>
        <p:spPr bwMode="auto">
          <a:xfrm>
            <a:off x="4700120" y="2224100"/>
            <a:ext cx="604610" cy="0"/>
          </a:xfrm>
          <a:custGeom>
            <a:avLst/>
            <a:gdLst>
              <a:gd name="T0" fmla="*/ 666750 w 686600"/>
              <a:gd name="T1" fmla="*/ 0 w 686600"/>
              <a:gd name="T2" fmla="*/ 0 60000 65536"/>
              <a:gd name="T3" fmla="*/ 0 60000 65536"/>
            </a:gdLst>
            <a:ahLst/>
            <a:cxnLst>
              <a:cxn ang="T2">
                <a:pos x="T0" y="0"/>
              </a:cxn>
              <a:cxn ang="T3">
                <a:pos x="T1" y="0"/>
              </a:cxn>
            </a:cxnLst>
            <a:rect l="0" t="0" r="r" b="b"/>
            <a:pathLst>
              <a:path w="686600">
                <a:moveTo>
                  <a:pt x="686600" y="0"/>
                </a:moveTo>
                <a:lnTo>
                  <a:pt x="0" y="0"/>
                </a:lnTo>
              </a:path>
            </a:pathLst>
          </a:custGeom>
          <a:noFill/>
          <a:ln w="1524">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483" name="object 1012"/>
          <p:cNvSpPr>
            <a:spLocks/>
          </p:cNvSpPr>
          <p:nvPr/>
        </p:nvSpPr>
        <p:spPr bwMode="auto">
          <a:xfrm>
            <a:off x="5304730" y="2224100"/>
            <a:ext cx="128119" cy="116603"/>
          </a:xfrm>
          <a:custGeom>
            <a:avLst/>
            <a:gdLst>
              <a:gd name="T0" fmla="*/ 141287 w 144696"/>
              <a:gd name="T1" fmla="*/ 128587 h 133413"/>
              <a:gd name="T2" fmla="*/ 0 w 144696"/>
              <a:gd name="T3" fmla="*/ 0 h 133413"/>
              <a:gd name="T4" fmla="*/ 0 60000 65536"/>
              <a:gd name="T5" fmla="*/ 0 60000 65536"/>
            </a:gdLst>
            <a:ahLst/>
            <a:cxnLst>
              <a:cxn ang="T4">
                <a:pos x="T0" y="T1"/>
              </a:cxn>
              <a:cxn ang="T5">
                <a:pos x="T2" y="T3"/>
              </a:cxn>
            </a:cxnLst>
            <a:rect l="0" t="0" r="r" b="b"/>
            <a:pathLst>
              <a:path w="144696" h="133413">
                <a:moveTo>
                  <a:pt x="144696" y="133413"/>
                </a:moveTo>
                <a:lnTo>
                  <a:pt x="0" y="0"/>
                </a:lnTo>
              </a:path>
            </a:pathLst>
          </a:custGeom>
          <a:noFill/>
          <a:ln w="1524">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484" name="object 1013"/>
          <p:cNvSpPr>
            <a:spLocks/>
          </p:cNvSpPr>
          <p:nvPr/>
        </p:nvSpPr>
        <p:spPr bwMode="auto">
          <a:xfrm>
            <a:off x="4574879" y="2340703"/>
            <a:ext cx="857970" cy="0"/>
          </a:xfrm>
          <a:custGeom>
            <a:avLst/>
            <a:gdLst>
              <a:gd name="T0" fmla="*/ 0 w 973157"/>
              <a:gd name="T1" fmla="*/ 946150 w 973157"/>
              <a:gd name="T2" fmla="*/ 0 60000 65536"/>
              <a:gd name="T3" fmla="*/ 0 60000 65536"/>
            </a:gdLst>
            <a:ahLst/>
            <a:cxnLst>
              <a:cxn ang="T2">
                <a:pos x="T0" y="0"/>
              </a:cxn>
              <a:cxn ang="T3">
                <a:pos x="T1" y="0"/>
              </a:cxn>
            </a:cxnLst>
            <a:rect l="0" t="0" r="r" b="b"/>
            <a:pathLst>
              <a:path w="973157">
                <a:moveTo>
                  <a:pt x="0" y="0"/>
                </a:moveTo>
                <a:lnTo>
                  <a:pt x="973157" y="0"/>
                </a:lnTo>
              </a:path>
            </a:pathLst>
          </a:custGeom>
          <a:noFill/>
          <a:ln w="1524">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485" name="object 1014"/>
          <p:cNvSpPr>
            <a:spLocks/>
          </p:cNvSpPr>
          <p:nvPr/>
        </p:nvSpPr>
        <p:spPr bwMode="auto">
          <a:xfrm>
            <a:off x="4574879" y="2340703"/>
            <a:ext cx="857970" cy="198657"/>
          </a:xfrm>
          <a:custGeom>
            <a:avLst/>
            <a:gdLst>
              <a:gd name="T0" fmla="*/ 0 w 973155"/>
              <a:gd name="T1" fmla="*/ 0 h 224248"/>
              <a:gd name="T2" fmla="*/ 0 w 973155"/>
              <a:gd name="T3" fmla="*/ 219075 h 224248"/>
              <a:gd name="T4" fmla="*/ 946150 w 973155"/>
              <a:gd name="T5" fmla="*/ 219075 h 224248"/>
              <a:gd name="T6" fmla="*/ 946150 w 973155"/>
              <a:gd name="T7" fmla="*/ 0 h 224248"/>
              <a:gd name="T8" fmla="*/ 0 w 973155"/>
              <a:gd name="T9" fmla="*/ 0 h 22424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73155" h="224248">
                <a:moveTo>
                  <a:pt x="0" y="0"/>
                </a:moveTo>
                <a:lnTo>
                  <a:pt x="0" y="224248"/>
                </a:lnTo>
                <a:lnTo>
                  <a:pt x="973155" y="224248"/>
                </a:lnTo>
                <a:lnTo>
                  <a:pt x="973155" y="0"/>
                </a:lnTo>
                <a:lnTo>
                  <a:pt x="0" y="0"/>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6486" name="object 1015"/>
          <p:cNvSpPr>
            <a:spLocks/>
          </p:cNvSpPr>
          <p:nvPr/>
        </p:nvSpPr>
        <p:spPr bwMode="auto">
          <a:xfrm>
            <a:off x="4576319" y="2342143"/>
            <a:ext cx="855091" cy="195778"/>
          </a:xfrm>
          <a:custGeom>
            <a:avLst/>
            <a:gdLst>
              <a:gd name="T0" fmla="*/ 0 w 970319"/>
              <a:gd name="T1" fmla="*/ 0 h 221409"/>
              <a:gd name="T2" fmla="*/ 942975 w 970319"/>
              <a:gd name="T3" fmla="*/ 0 h 221409"/>
              <a:gd name="T4" fmla="*/ 942975 w 970319"/>
              <a:gd name="T5" fmla="*/ 215900 h 221409"/>
              <a:gd name="T6" fmla="*/ 0 w 970319"/>
              <a:gd name="T7" fmla="*/ 215900 h 221409"/>
              <a:gd name="T8" fmla="*/ 0 w 970319"/>
              <a:gd name="T9" fmla="*/ 0 h 22140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70319" h="221409">
                <a:moveTo>
                  <a:pt x="0" y="0"/>
                </a:moveTo>
                <a:lnTo>
                  <a:pt x="970319" y="0"/>
                </a:lnTo>
                <a:lnTo>
                  <a:pt x="970319" y="221409"/>
                </a:lnTo>
                <a:lnTo>
                  <a:pt x="0" y="221409"/>
                </a:lnTo>
                <a:lnTo>
                  <a:pt x="0" y="0"/>
                </a:lnTo>
                <a:close/>
              </a:path>
            </a:pathLst>
          </a:custGeom>
          <a:noFill/>
          <a:ln w="709">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487" name="object 1016"/>
          <p:cNvSpPr>
            <a:spLocks/>
          </p:cNvSpPr>
          <p:nvPr/>
        </p:nvSpPr>
        <p:spPr bwMode="auto">
          <a:xfrm>
            <a:off x="4586396" y="2353659"/>
            <a:ext cx="833498" cy="175625"/>
          </a:xfrm>
          <a:custGeom>
            <a:avLst/>
            <a:gdLst>
              <a:gd name="T0" fmla="*/ 0 w 944783"/>
              <a:gd name="T1" fmla="*/ 0 h 198701"/>
              <a:gd name="T2" fmla="*/ 0 w 944783"/>
              <a:gd name="T3" fmla="*/ 193675 h 198701"/>
              <a:gd name="T4" fmla="*/ 919163 w 944783"/>
              <a:gd name="T5" fmla="*/ 193675 h 198701"/>
              <a:gd name="T6" fmla="*/ 919163 w 944783"/>
              <a:gd name="T7" fmla="*/ 0 h 198701"/>
              <a:gd name="T8" fmla="*/ 0 w 944783"/>
              <a:gd name="T9" fmla="*/ 0 h 19870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44783" h="198701">
                <a:moveTo>
                  <a:pt x="0" y="0"/>
                </a:moveTo>
                <a:lnTo>
                  <a:pt x="0" y="198701"/>
                </a:lnTo>
                <a:lnTo>
                  <a:pt x="944783" y="198701"/>
                </a:lnTo>
                <a:lnTo>
                  <a:pt x="944783" y="0"/>
                </a:lnTo>
                <a:lnTo>
                  <a:pt x="0" y="0"/>
                </a:lnTo>
                <a:close/>
              </a:path>
            </a:pathLst>
          </a:cu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6488" name="object 1017"/>
          <p:cNvSpPr>
            <a:spLocks/>
          </p:cNvSpPr>
          <p:nvPr/>
        </p:nvSpPr>
        <p:spPr bwMode="auto">
          <a:xfrm>
            <a:off x="4587836" y="2355098"/>
            <a:ext cx="830618" cy="172746"/>
          </a:xfrm>
          <a:custGeom>
            <a:avLst/>
            <a:gdLst>
              <a:gd name="T0" fmla="*/ 0 w 941947"/>
              <a:gd name="T1" fmla="*/ 0 h 195862"/>
              <a:gd name="T2" fmla="*/ 915987 w 941947"/>
              <a:gd name="T3" fmla="*/ 0 h 195862"/>
              <a:gd name="T4" fmla="*/ 915987 w 941947"/>
              <a:gd name="T5" fmla="*/ 190500 h 195862"/>
              <a:gd name="T6" fmla="*/ 0 w 941947"/>
              <a:gd name="T7" fmla="*/ 190500 h 195862"/>
              <a:gd name="T8" fmla="*/ 0 w 941947"/>
              <a:gd name="T9" fmla="*/ 0 h 1958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41947" h="195862">
                <a:moveTo>
                  <a:pt x="0" y="0"/>
                </a:moveTo>
                <a:lnTo>
                  <a:pt x="941947" y="0"/>
                </a:lnTo>
                <a:lnTo>
                  <a:pt x="941947" y="195862"/>
                </a:lnTo>
                <a:lnTo>
                  <a:pt x="0" y="195862"/>
                </a:lnTo>
                <a:lnTo>
                  <a:pt x="0" y="0"/>
                </a:lnTo>
                <a:close/>
              </a:path>
            </a:pathLst>
          </a:custGeom>
          <a:noFill/>
          <a:ln w="709">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489" name="object 1018"/>
          <p:cNvSpPr>
            <a:spLocks/>
          </p:cNvSpPr>
          <p:nvPr/>
        </p:nvSpPr>
        <p:spPr bwMode="auto">
          <a:xfrm>
            <a:off x="4606549" y="2376692"/>
            <a:ext cx="63340" cy="64779"/>
          </a:xfrm>
          <a:custGeom>
            <a:avLst/>
            <a:gdLst>
              <a:gd name="T0" fmla="*/ 0 w 70929"/>
              <a:gd name="T1" fmla="*/ 0 h 73803"/>
              <a:gd name="T2" fmla="*/ 0 w 70929"/>
              <a:gd name="T3" fmla="*/ 71437 h 73803"/>
              <a:gd name="T4" fmla="*/ 69850 w 70929"/>
              <a:gd name="T5" fmla="*/ 71437 h 73803"/>
              <a:gd name="T6" fmla="*/ 69850 w 70929"/>
              <a:gd name="T7" fmla="*/ 0 h 73803"/>
              <a:gd name="T8" fmla="*/ 0 w 70929"/>
              <a:gd name="T9" fmla="*/ 0 h 7380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0929" h="73803">
                <a:moveTo>
                  <a:pt x="0" y="0"/>
                </a:moveTo>
                <a:lnTo>
                  <a:pt x="0" y="73803"/>
                </a:lnTo>
                <a:lnTo>
                  <a:pt x="70929" y="73803"/>
                </a:lnTo>
                <a:lnTo>
                  <a:pt x="70929" y="0"/>
                </a:lnTo>
                <a:lnTo>
                  <a:pt x="0" y="0"/>
                </a:lnTo>
                <a:close/>
              </a:path>
            </a:pathLst>
          </a:custGeom>
          <a:solidFill>
            <a:srgbClr val="5E5E5E"/>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6490" name="object 1019"/>
          <p:cNvSpPr>
            <a:spLocks/>
          </p:cNvSpPr>
          <p:nvPr/>
        </p:nvSpPr>
        <p:spPr bwMode="auto">
          <a:xfrm>
            <a:off x="4607990" y="2378131"/>
            <a:ext cx="60461" cy="61901"/>
          </a:xfrm>
          <a:custGeom>
            <a:avLst/>
            <a:gdLst>
              <a:gd name="T0" fmla="*/ 0 w 68092"/>
              <a:gd name="T1" fmla="*/ 0 h 70965"/>
              <a:gd name="T2" fmla="*/ 66675 w 68092"/>
              <a:gd name="T3" fmla="*/ 0 h 70965"/>
              <a:gd name="T4" fmla="*/ 66675 w 68092"/>
              <a:gd name="T5" fmla="*/ 68263 h 70965"/>
              <a:gd name="T6" fmla="*/ 0 w 68092"/>
              <a:gd name="T7" fmla="*/ 68263 h 70965"/>
              <a:gd name="T8" fmla="*/ 0 w 68092"/>
              <a:gd name="T9" fmla="*/ 0 h 7096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8092" h="70965">
                <a:moveTo>
                  <a:pt x="0" y="0"/>
                </a:moveTo>
                <a:lnTo>
                  <a:pt x="68092" y="0"/>
                </a:lnTo>
                <a:lnTo>
                  <a:pt x="68092" y="70965"/>
                </a:lnTo>
                <a:lnTo>
                  <a:pt x="0" y="70965"/>
                </a:lnTo>
                <a:lnTo>
                  <a:pt x="0" y="0"/>
                </a:lnTo>
                <a:close/>
              </a:path>
            </a:pathLst>
          </a:custGeom>
          <a:noFill/>
          <a:ln w="709">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491" name="object 1020"/>
          <p:cNvSpPr>
            <a:spLocks/>
          </p:cNvSpPr>
          <p:nvPr/>
        </p:nvSpPr>
        <p:spPr bwMode="auto">
          <a:xfrm>
            <a:off x="4606550" y="2491856"/>
            <a:ext cx="37428" cy="0"/>
          </a:xfrm>
          <a:custGeom>
            <a:avLst/>
            <a:gdLst>
              <a:gd name="T0" fmla="*/ 0 w 42557"/>
              <a:gd name="T1" fmla="*/ 41275 w 42557"/>
              <a:gd name="T2" fmla="*/ 0 60000 65536"/>
              <a:gd name="T3" fmla="*/ 0 60000 65536"/>
            </a:gdLst>
            <a:ahLst/>
            <a:cxnLst>
              <a:cxn ang="T2">
                <a:pos x="T0" y="0"/>
              </a:cxn>
              <a:cxn ang="T3">
                <a:pos x="T1" y="0"/>
              </a:cxn>
            </a:cxnLst>
            <a:rect l="0" t="0" r="r" b="b"/>
            <a:pathLst>
              <a:path w="42557">
                <a:moveTo>
                  <a:pt x="0" y="0"/>
                </a:moveTo>
                <a:lnTo>
                  <a:pt x="42557" y="0"/>
                </a:lnTo>
              </a:path>
            </a:pathLst>
          </a:custGeom>
          <a:noFill/>
          <a:ln w="23979">
            <a:solidFill>
              <a:srgbClr val="008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492" name="object 1021"/>
          <p:cNvSpPr>
            <a:spLocks/>
          </p:cNvSpPr>
          <p:nvPr/>
        </p:nvSpPr>
        <p:spPr bwMode="auto">
          <a:xfrm>
            <a:off x="4607990" y="2483218"/>
            <a:ext cx="35988" cy="17275"/>
          </a:xfrm>
          <a:custGeom>
            <a:avLst/>
            <a:gdLst>
              <a:gd name="T0" fmla="*/ 0 w 39720"/>
              <a:gd name="T1" fmla="*/ 0 h 19870"/>
              <a:gd name="T2" fmla="*/ 39687 w 39720"/>
              <a:gd name="T3" fmla="*/ 0 h 19870"/>
              <a:gd name="T4" fmla="*/ 39687 w 39720"/>
              <a:gd name="T5" fmla="*/ 19050 h 19870"/>
              <a:gd name="T6" fmla="*/ 0 w 39720"/>
              <a:gd name="T7" fmla="*/ 19050 h 19870"/>
              <a:gd name="T8" fmla="*/ 0 w 39720"/>
              <a:gd name="T9" fmla="*/ 0 h 1987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9720" h="19870">
                <a:moveTo>
                  <a:pt x="0" y="0"/>
                </a:moveTo>
                <a:lnTo>
                  <a:pt x="39720" y="0"/>
                </a:lnTo>
                <a:lnTo>
                  <a:pt x="39720" y="19870"/>
                </a:lnTo>
                <a:lnTo>
                  <a:pt x="0" y="19870"/>
                </a:lnTo>
                <a:lnTo>
                  <a:pt x="0" y="0"/>
                </a:lnTo>
                <a:close/>
              </a:path>
            </a:pathLst>
          </a:custGeom>
          <a:noFill/>
          <a:ln w="709">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493" name="object 1022"/>
          <p:cNvSpPr>
            <a:spLocks/>
          </p:cNvSpPr>
          <p:nvPr/>
        </p:nvSpPr>
        <p:spPr bwMode="auto">
          <a:xfrm>
            <a:off x="4874305" y="2368054"/>
            <a:ext cx="515358" cy="143955"/>
          </a:xfrm>
          <a:custGeom>
            <a:avLst/>
            <a:gdLst>
              <a:gd name="T0" fmla="*/ 0 w 584460"/>
              <a:gd name="T1" fmla="*/ 0 h 161800"/>
              <a:gd name="T2" fmla="*/ 0 w 584460"/>
              <a:gd name="T3" fmla="*/ 158750 h 161800"/>
              <a:gd name="T4" fmla="*/ 568325 w 584460"/>
              <a:gd name="T5" fmla="*/ 158750 h 161800"/>
              <a:gd name="T6" fmla="*/ 568325 w 584460"/>
              <a:gd name="T7" fmla="*/ 0 h 161800"/>
              <a:gd name="T8" fmla="*/ 0 w 584460"/>
              <a:gd name="T9" fmla="*/ 0 h 1618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84460" h="161800">
                <a:moveTo>
                  <a:pt x="0" y="0"/>
                </a:moveTo>
                <a:lnTo>
                  <a:pt x="0" y="161800"/>
                </a:lnTo>
                <a:lnTo>
                  <a:pt x="584460" y="161800"/>
                </a:lnTo>
                <a:lnTo>
                  <a:pt x="584460" y="0"/>
                </a:lnTo>
                <a:lnTo>
                  <a:pt x="0" y="0"/>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6494" name="object 1023"/>
          <p:cNvSpPr>
            <a:spLocks/>
          </p:cNvSpPr>
          <p:nvPr/>
        </p:nvSpPr>
        <p:spPr bwMode="auto">
          <a:xfrm>
            <a:off x="4875745" y="2369494"/>
            <a:ext cx="512479" cy="141076"/>
          </a:xfrm>
          <a:custGeom>
            <a:avLst/>
            <a:gdLst>
              <a:gd name="T0" fmla="*/ 0 w 581624"/>
              <a:gd name="T1" fmla="*/ 0 h 158961"/>
              <a:gd name="T2" fmla="*/ 565150 w 581624"/>
              <a:gd name="T3" fmla="*/ 0 h 158961"/>
              <a:gd name="T4" fmla="*/ 565150 w 581624"/>
              <a:gd name="T5" fmla="*/ 155575 h 158961"/>
              <a:gd name="T6" fmla="*/ 0 w 581624"/>
              <a:gd name="T7" fmla="*/ 155575 h 158961"/>
              <a:gd name="T8" fmla="*/ 0 w 581624"/>
              <a:gd name="T9" fmla="*/ 0 h 15896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81624" h="158961">
                <a:moveTo>
                  <a:pt x="0" y="0"/>
                </a:moveTo>
                <a:lnTo>
                  <a:pt x="581624" y="0"/>
                </a:lnTo>
                <a:lnTo>
                  <a:pt x="581624" y="158961"/>
                </a:lnTo>
                <a:lnTo>
                  <a:pt x="0" y="158961"/>
                </a:lnTo>
                <a:lnTo>
                  <a:pt x="0" y="0"/>
                </a:lnTo>
                <a:close/>
              </a:path>
            </a:pathLst>
          </a:custGeom>
          <a:noFill/>
          <a:ln w="709">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495" name="object 1024"/>
          <p:cNvSpPr>
            <a:spLocks/>
          </p:cNvSpPr>
          <p:nvPr/>
        </p:nvSpPr>
        <p:spPr bwMode="auto">
          <a:xfrm>
            <a:off x="5195325" y="2474581"/>
            <a:ext cx="181383" cy="0"/>
          </a:xfrm>
          <a:custGeom>
            <a:avLst/>
            <a:gdLst>
              <a:gd name="T0" fmla="*/ 0 w 207114"/>
              <a:gd name="T1" fmla="*/ 200025 w 207114"/>
              <a:gd name="T2" fmla="*/ 0 60000 65536"/>
              <a:gd name="T3" fmla="*/ 0 60000 65536"/>
            </a:gdLst>
            <a:ahLst/>
            <a:cxnLst>
              <a:cxn ang="T2">
                <a:pos x="T0" y="0"/>
              </a:cxn>
              <a:cxn ang="T3">
                <a:pos x="T1" y="0"/>
              </a:cxn>
            </a:cxnLst>
            <a:rect l="0" t="0" r="r" b="b"/>
            <a:pathLst>
              <a:path w="207114">
                <a:moveTo>
                  <a:pt x="0" y="0"/>
                </a:moveTo>
                <a:lnTo>
                  <a:pt x="207114" y="0"/>
                </a:lnTo>
              </a:path>
            </a:pathLst>
          </a:custGeom>
          <a:noFill/>
          <a:ln w="21140">
            <a:solidFill>
              <a:srgbClr val="80808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496" name="object 1025"/>
          <p:cNvSpPr>
            <a:spLocks/>
          </p:cNvSpPr>
          <p:nvPr/>
        </p:nvSpPr>
        <p:spPr bwMode="auto">
          <a:xfrm>
            <a:off x="5267301" y="2465944"/>
            <a:ext cx="84933" cy="17275"/>
          </a:xfrm>
          <a:custGeom>
            <a:avLst/>
            <a:gdLst>
              <a:gd name="T0" fmla="*/ 0 w 96469"/>
              <a:gd name="T1" fmla="*/ 0 h 19875"/>
              <a:gd name="T2" fmla="*/ 93662 w 96469"/>
              <a:gd name="T3" fmla="*/ 19050 h 19875"/>
              <a:gd name="T4" fmla="*/ 93662 w 96469"/>
              <a:gd name="T5" fmla="*/ 0 h 19875"/>
              <a:gd name="T6" fmla="*/ 0 w 96469"/>
              <a:gd name="T7" fmla="*/ 0 h 1987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6469" h="19875">
                <a:moveTo>
                  <a:pt x="0" y="0"/>
                </a:moveTo>
                <a:lnTo>
                  <a:pt x="96469" y="19875"/>
                </a:lnTo>
                <a:lnTo>
                  <a:pt x="96469" y="0"/>
                </a:lnTo>
                <a:lnTo>
                  <a:pt x="0" y="0"/>
                </a:lnTo>
                <a:close/>
              </a:path>
            </a:pathLst>
          </a:custGeom>
          <a:solidFill>
            <a:srgbClr val="5E5E5E"/>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6497" name="object 1026"/>
          <p:cNvSpPr>
            <a:spLocks/>
          </p:cNvSpPr>
          <p:nvPr/>
        </p:nvSpPr>
        <p:spPr bwMode="auto">
          <a:xfrm>
            <a:off x="5355114" y="2474581"/>
            <a:ext cx="21594" cy="0"/>
          </a:xfrm>
          <a:custGeom>
            <a:avLst/>
            <a:gdLst>
              <a:gd name="T0" fmla="*/ 0 w 25534"/>
              <a:gd name="T1" fmla="*/ 23813 w 25534"/>
              <a:gd name="T2" fmla="*/ 0 60000 65536"/>
              <a:gd name="T3" fmla="*/ 0 60000 65536"/>
            </a:gdLst>
            <a:ahLst/>
            <a:cxnLst>
              <a:cxn ang="T2">
                <a:pos x="T0" y="0"/>
              </a:cxn>
              <a:cxn ang="T3">
                <a:pos x="T1" y="0"/>
              </a:cxn>
            </a:cxnLst>
            <a:rect l="0" t="0" r="r" b="b"/>
            <a:pathLst>
              <a:path w="25534">
                <a:moveTo>
                  <a:pt x="0" y="0"/>
                </a:moveTo>
                <a:lnTo>
                  <a:pt x="25534" y="0"/>
                </a:lnTo>
              </a:path>
            </a:pathLst>
          </a:custGeom>
          <a:noFill/>
          <a:ln w="21140">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498" name="object 1027"/>
          <p:cNvSpPr>
            <a:spLocks/>
          </p:cNvSpPr>
          <p:nvPr/>
        </p:nvSpPr>
        <p:spPr bwMode="auto">
          <a:xfrm>
            <a:off x="5365191" y="2381010"/>
            <a:ext cx="11516" cy="77736"/>
          </a:xfrm>
          <a:custGeom>
            <a:avLst/>
            <a:gdLst>
              <a:gd name="T0" fmla="*/ 12700 w 14185"/>
              <a:gd name="T1" fmla="*/ 0 h 87998"/>
              <a:gd name="T2" fmla="*/ 0 w 14185"/>
              <a:gd name="T3" fmla="*/ 8289 h 87998"/>
              <a:gd name="T4" fmla="*/ 0 w 14185"/>
              <a:gd name="T5" fmla="*/ 74652 h 87998"/>
              <a:gd name="T6" fmla="*/ 12700 w 14185"/>
              <a:gd name="T7" fmla="*/ 85725 h 87998"/>
              <a:gd name="T8" fmla="*/ 12700 w 14185"/>
              <a:gd name="T9" fmla="*/ 0 h 8799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185" h="87998">
                <a:moveTo>
                  <a:pt x="14185" y="0"/>
                </a:moveTo>
                <a:lnTo>
                  <a:pt x="0" y="8509"/>
                </a:lnTo>
                <a:lnTo>
                  <a:pt x="0" y="76631"/>
                </a:lnTo>
                <a:lnTo>
                  <a:pt x="14185" y="87998"/>
                </a:lnTo>
                <a:lnTo>
                  <a:pt x="14185" y="0"/>
                </a:lnTo>
                <a:close/>
              </a:path>
            </a:pathLst>
          </a:cu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6499" name="object 1028"/>
          <p:cNvSpPr>
            <a:spLocks/>
          </p:cNvSpPr>
          <p:nvPr/>
        </p:nvSpPr>
        <p:spPr bwMode="auto">
          <a:xfrm>
            <a:off x="4890140" y="2381010"/>
            <a:ext cx="10076" cy="77736"/>
          </a:xfrm>
          <a:custGeom>
            <a:avLst/>
            <a:gdLst>
              <a:gd name="T0" fmla="*/ 0 w 11341"/>
              <a:gd name="T1" fmla="*/ 0 h 87998"/>
              <a:gd name="T2" fmla="*/ 0 w 11341"/>
              <a:gd name="T3" fmla="*/ 85725 h 87998"/>
              <a:gd name="T4" fmla="*/ 11112 w 11341"/>
              <a:gd name="T5" fmla="*/ 74652 h 87998"/>
              <a:gd name="T6" fmla="*/ 11112 w 11341"/>
              <a:gd name="T7" fmla="*/ 8289 h 87998"/>
              <a:gd name="T8" fmla="*/ 0 w 11341"/>
              <a:gd name="T9" fmla="*/ 0 h 8799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341" h="87998">
                <a:moveTo>
                  <a:pt x="0" y="0"/>
                </a:moveTo>
                <a:lnTo>
                  <a:pt x="0" y="87998"/>
                </a:lnTo>
                <a:lnTo>
                  <a:pt x="11341" y="76631"/>
                </a:lnTo>
                <a:lnTo>
                  <a:pt x="11341" y="8509"/>
                </a:lnTo>
                <a:lnTo>
                  <a:pt x="0" y="0"/>
                </a:lnTo>
                <a:close/>
              </a:path>
            </a:pathLst>
          </a:cu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6500" name="object 1029"/>
          <p:cNvSpPr>
            <a:spLocks/>
          </p:cNvSpPr>
          <p:nvPr/>
        </p:nvSpPr>
        <p:spPr bwMode="auto">
          <a:xfrm>
            <a:off x="4897338" y="2388209"/>
            <a:ext cx="467853" cy="60461"/>
          </a:xfrm>
          <a:custGeom>
            <a:avLst/>
            <a:gdLst>
              <a:gd name="T0" fmla="*/ 0 w 530555"/>
              <a:gd name="T1" fmla="*/ 0 h 68122"/>
              <a:gd name="T2" fmla="*/ 0 w 530555"/>
              <a:gd name="T3" fmla="*/ 66675 h 68122"/>
              <a:gd name="T4" fmla="*/ 515938 w 530555"/>
              <a:gd name="T5" fmla="*/ 66675 h 68122"/>
              <a:gd name="T6" fmla="*/ 515938 w 530555"/>
              <a:gd name="T7" fmla="*/ 0 h 68122"/>
              <a:gd name="T8" fmla="*/ 0 w 530555"/>
              <a:gd name="T9" fmla="*/ 0 h 6812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30555" h="68122">
                <a:moveTo>
                  <a:pt x="0" y="0"/>
                </a:moveTo>
                <a:lnTo>
                  <a:pt x="0" y="68122"/>
                </a:lnTo>
                <a:lnTo>
                  <a:pt x="530555" y="68122"/>
                </a:lnTo>
                <a:lnTo>
                  <a:pt x="530555" y="0"/>
                </a:lnTo>
                <a:lnTo>
                  <a:pt x="0" y="0"/>
                </a:lnTo>
                <a:close/>
              </a:path>
            </a:pathLst>
          </a:custGeom>
          <a:solidFill>
            <a:srgbClr val="3F3F3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6501" name="object 1030"/>
          <p:cNvSpPr>
            <a:spLocks/>
          </p:cNvSpPr>
          <p:nvPr/>
        </p:nvSpPr>
        <p:spPr bwMode="auto">
          <a:xfrm>
            <a:off x="5100314" y="2484657"/>
            <a:ext cx="47505" cy="0"/>
          </a:xfrm>
          <a:custGeom>
            <a:avLst/>
            <a:gdLst>
              <a:gd name="T0" fmla="*/ 0 w 53906"/>
              <a:gd name="T1" fmla="*/ 52387 w 53906"/>
              <a:gd name="T2" fmla="*/ 0 60000 65536"/>
              <a:gd name="T3" fmla="*/ 0 60000 65536"/>
            </a:gdLst>
            <a:ahLst/>
            <a:cxnLst>
              <a:cxn ang="T2">
                <a:pos x="T0" y="0"/>
              </a:cxn>
              <a:cxn ang="T3">
                <a:pos x="T1" y="0"/>
              </a:cxn>
            </a:cxnLst>
            <a:rect l="0" t="0" r="r" b="b"/>
            <a:pathLst>
              <a:path w="53906">
                <a:moveTo>
                  <a:pt x="0" y="0"/>
                </a:moveTo>
                <a:lnTo>
                  <a:pt x="53906" y="0"/>
                </a:lnTo>
              </a:path>
            </a:pathLst>
          </a:custGeom>
          <a:noFill/>
          <a:ln w="49526">
            <a:solidFill>
              <a:srgbClr val="5E5E5E"/>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502" name="object 1031"/>
          <p:cNvSpPr>
            <a:spLocks/>
          </p:cNvSpPr>
          <p:nvPr/>
        </p:nvSpPr>
        <p:spPr bwMode="auto">
          <a:xfrm>
            <a:off x="5100314" y="2464504"/>
            <a:ext cx="46065" cy="40307"/>
          </a:xfrm>
          <a:custGeom>
            <a:avLst/>
            <a:gdLst>
              <a:gd name="T0" fmla="*/ 0 w 51069"/>
              <a:gd name="T1" fmla="*/ 0 h 45417"/>
              <a:gd name="T2" fmla="*/ 50800 w 51069"/>
              <a:gd name="T3" fmla="*/ 0 h 45417"/>
              <a:gd name="T4" fmla="*/ 50800 w 51069"/>
              <a:gd name="T5" fmla="*/ 44450 h 45417"/>
              <a:gd name="T6" fmla="*/ 0 w 51069"/>
              <a:gd name="T7" fmla="*/ 44450 h 45417"/>
              <a:gd name="T8" fmla="*/ 0 w 51069"/>
              <a:gd name="T9" fmla="*/ 0 h 454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1069" h="45417">
                <a:moveTo>
                  <a:pt x="0" y="0"/>
                </a:moveTo>
                <a:lnTo>
                  <a:pt x="51069" y="0"/>
                </a:lnTo>
                <a:lnTo>
                  <a:pt x="51069" y="45417"/>
                </a:lnTo>
                <a:lnTo>
                  <a:pt x="0" y="45417"/>
                </a:lnTo>
                <a:lnTo>
                  <a:pt x="0" y="0"/>
                </a:lnTo>
                <a:close/>
              </a:path>
            </a:pathLst>
          </a:custGeom>
          <a:noFill/>
          <a:ln w="709">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503" name="object 1032"/>
          <p:cNvSpPr>
            <a:spLocks/>
          </p:cNvSpPr>
          <p:nvPr/>
        </p:nvSpPr>
        <p:spPr bwMode="auto">
          <a:xfrm>
            <a:off x="4954920" y="2499053"/>
            <a:ext cx="14395" cy="0"/>
          </a:xfrm>
          <a:custGeom>
            <a:avLst/>
            <a:gdLst>
              <a:gd name="T0" fmla="*/ 0 w 17022"/>
              <a:gd name="T1" fmla="*/ 15875 w 17022"/>
              <a:gd name="T2" fmla="*/ 0 60000 65536"/>
              <a:gd name="T3" fmla="*/ 0 60000 65536"/>
            </a:gdLst>
            <a:ahLst/>
            <a:cxnLst>
              <a:cxn ang="T2">
                <a:pos x="T0" y="0"/>
              </a:cxn>
              <a:cxn ang="T3">
                <a:pos x="T1" y="0"/>
              </a:cxn>
            </a:cxnLst>
            <a:rect l="0" t="0" r="r" b="b"/>
            <a:pathLst>
              <a:path w="17022">
                <a:moveTo>
                  <a:pt x="0" y="0"/>
                </a:moveTo>
                <a:lnTo>
                  <a:pt x="17022" y="0"/>
                </a:lnTo>
              </a:path>
            </a:pathLst>
          </a:custGeom>
          <a:noFill/>
          <a:ln w="18301">
            <a:solidFill>
              <a:srgbClr val="8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504" name="object 1033"/>
          <p:cNvSpPr>
            <a:spLocks/>
          </p:cNvSpPr>
          <p:nvPr/>
        </p:nvSpPr>
        <p:spPr bwMode="auto">
          <a:xfrm>
            <a:off x="4989469" y="2499053"/>
            <a:ext cx="12956" cy="0"/>
          </a:xfrm>
          <a:custGeom>
            <a:avLst/>
            <a:gdLst>
              <a:gd name="T0" fmla="*/ 0 w 14185"/>
              <a:gd name="T1" fmla="*/ 14288 w 14185"/>
              <a:gd name="T2" fmla="*/ 0 60000 65536"/>
              <a:gd name="T3" fmla="*/ 0 60000 65536"/>
            </a:gdLst>
            <a:ahLst/>
            <a:cxnLst>
              <a:cxn ang="T2">
                <a:pos x="T0" y="0"/>
              </a:cxn>
              <a:cxn ang="T3">
                <a:pos x="T1" y="0"/>
              </a:cxn>
            </a:cxnLst>
            <a:rect l="0" t="0" r="r" b="b"/>
            <a:pathLst>
              <a:path w="14185">
                <a:moveTo>
                  <a:pt x="0" y="0"/>
                </a:moveTo>
                <a:lnTo>
                  <a:pt x="14185" y="0"/>
                </a:lnTo>
              </a:path>
            </a:pathLst>
          </a:custGeom>
          <a:noFill/>
          <a:ln w="18301">
            <a:solidFill>
              <a:srgbClr val="FF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505" name="object 1034"/>
          <p:cNvSpPr>
            <a:spLocks/>
          </p:cNvSpPr>
          <p:nvPr/>
        </p:nvSpPr>
        <p:spPr bwMode="auto">
          <a:xfrm>
            <a:off x="4887262" y="2499053"/>
            <a:ext cx="7197" cy="0"/>
          </a:xfrm>
          <a:custGeom>
            <a:avLst/>
            <a:gdLst>
              <a:gd name="T0" fmla="*/ 0 w 8511"/>
              <a:gd name="T1" fmla="*/ 7937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506" name="object 1035"/>
          <p:cNvSpPr>
            <a:spLocks/>
          </p:cNvSpPr>
          <p:nvPr/>
        </p:nvSpPr>
        <p:spPr bwMode="auto">
          <a:xfrm>
            <a:off x="4897338" y="2499053"/>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507" name="object 1036"/>
          <p:cNvSpPr>
            <a:spLocks/>
          </p:cNvSpPr>
          <p:nvPr/>
        </p:nvSpPr>
        <p:spPr bwMode="auto">
          <a:xfrm>
            <a:off x="4904536" y="2499053"/>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508" name="object 1037"/>
          <p:cNvSpPr>
            <a:spLocks/>
          </p:cNvSpPr>
          <p:nvPr/>
        </p:nvSpPr>
        <p:spPr bwMode="auto">
          <a:xfrm>
            <a:off x="4914612" y="2499053"/>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509" name="object 1038"/>
          <p:cNvSpPr>
            <a:spLocks/>
          </p:cNvSpPr>
          <p:nvPr/>
        </p:nvSpPr>
        <p:spPr bwMode="auto">
          <a:xfrm>
            <a:off x="4921810" y="2499053"/>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510" name="object 1039"/>
          <p:cNvSpPr>
            <a:spLocks/>
          </p:cNvSpPr>
          <p:nvPr/>
        </p:nvSpPr>
        <p:spPr bwMode="auto">
          <a:xfrm>
            <a:off x="4929008" y="2499053"/>
            <a:ext cx="8637" cy="0"/>
          </a:xfrm>
          <a:custGeom>
            <a:avLst/>
            <a:gdLst>
              <a:gd name="T0" fmla="*/ 0 w 8511"/>
              <a:gd name="T1" fmla="*/ 9525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511" name="object 1040"/>
          <p:cNvSpPr>
            <a:spLocks/>
          </p:cNvSpPr>
          <p:nvPr/>
        </p:nvSpPr>
        <p:spPr bwMode="auto">
          <a:xfrm>
            <a:off x="5039853" y="2499053"/>
            <a:ext cx="4318" cy="0"/>
          </a:xfrm>
          <a:custGeom>
            <a:avLst/>
            <a:gdLst>
              <a:gd name="T0" fmla="*/ 0 w 5674"/>
              <a:gd name="T1" fmla="*/ 4762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512" name="object 1041"/>
          <p:cNvSpPr>
            <a:spLocks/>
          </p:cNvSpPr>
          <p:nvPr/>
        </p:nvSpPr>
        <p:spPr bwMode="auto">
          <a:xfrm>
            <a:off x="5049930" y="2499053"/>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513" name="object 1042"/>
          <p:cNvSpPr>
            <a:spLocks/>
          </p:cNvSpPr>
          <p:nvPr/>
        </p:nvSpPr>
        <p:spPr bwMode="auto">
          <a:xfrm>
            <a:off x="5057128" y="2499053"/>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514" name="object 1043"/>
          <p:cNvSpPr>
            <a:spLocks/>
          </p:cNvSpPr>
          <p:nvPr/>
        </p:nvSpPr>
        <p:spPr bwMode="auto">
          <a:xfrm>
            <a:off x="5064326" y="2499053"/>
            <a:ext cx="8637" cy="0"/>
          </a:xfrm>
          <a:custGeom>
            <a:avLst/>
            <a:gdLst>
              <a:gd name="T0" fmla="*/ 0 w 8511"/>
              <a:gd name="T1" fmla="*/ 9525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515" name="object 1044"/>
          <p:cNvSpPr>
            <a:spLocks/>
          </p:cNvSpPr>
          <p:nvPr/>
        </p:nvSpPr>
        <p:spPr bwMode="auto">
          <a:xfrm>
            <a:off x="5074402" y="2499053"/>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516" name="object 1045"/>
          <p:cNvSpPr>
            <a:spLocks/>
          </p:cNvSpPr>
          <p:nvPr/>
        </p:nvSpPr>
        <p:spPr bwMode="auto">
          <a:xfrm>
            <a:off x="5081600" y="2499053"/>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517" name="object 1046"/>
          <p:cNvSpPr>
            <a:spLocks/>
          </p:cNvSpPr>
          <p:nvPr/>
        </p:nvSpPr>
        <p:spPr bwMode="auto">
          <a:xfrm>
            <a:off x="5090237" y="2499053"/>
            <a:ext cx="7198" cy="0"/>
          </a:xfrm>
          <a:custGeom>
            <a:avLst/>
            <a:gdLst>
              <a:gd name="T0" fmla="*/ 0 w 8511"/>
              <a:gd name="T1" fmla="*/ 7938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518" name="object 1047"/>
          <p:cNvSpPr>
            <a:spLocks/>
          </p:cNvSpPr>
          <p:nvPr/>
        </p:nvSpPr>
        <p:spPr bwMode="auto">
          <a:xfrm>
            <a:off x="5149259" y="2499053"/>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519" name="object 1048"/>
          <p:cNvSpPr>
            <a:spLocks/>
          </p:cNvSpPr>
          <p:nvPr/>
        </p:nvSpPr>
        <p:spPr bwMode="auto">
          <a:xfrm>
            <a:off x="5157897" y="2499053"/>
            <a:ext cx="7197" cy="0"/>
          </a:xfrm>
          <a:custGeom>
            <a:avLst/>
            <a:gdLst>
              <a:gd name="T0" fmla="*/ 0 w 8511"/>
              <a:gd name="T1" fmla="*/ 7937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520" name="object 1049"/>
          <p:cNvSpPr>
            <a:spLocks/>
          </p:cNvSpPr>
          <p:nvPr/>
        </p:nvSpPr>
        <p:spPr bwMode="auto">
          <a:xfrm>
            <a:off x="5167973" y="2499053"/>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521" name="object 1050"/>
          <p:cNvSpPr>
            <a:spLocks/>
          </p:cNvSpPr>
          <p:nvPr/>
        </p:nvSpPr>
        <p:spPr bwMode="auto">
          <a:xfrm>
            <a:off x="5175171" y="2499053"/>
            <a:ext cx="4318" cy="0"/>
          </a:xfrm>
          <a:custGeom>
            <a:avLst/>
            <a:gdLst>
              <a:gd name="T0" fmla="*/ 0 w 5674"/>
              <a:gd name="T1" fmla="*/ 4762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522" name="object 1051"/>
          <p:cNvSpPr>
            <a:spLocks/>
          </p:cNvSpPr>
          <p:nvPr/>
        </p:nvSpPr>
        <p:spPr bwMode="auto">
          <a:xfrm>
            <a:off x="5185247" y="2499053"/>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523" name="object 1052"/>
          <p:cNvSpPr>
            <a:spLocks/>
          </p:cNvSpPr>
          <p:nvPr/>
        </p:nvSpPr>
        <p:spPr bwMode="auto">
          <a:xfrm>
            <a:off x="5192445" y="2499053"/>
            <a:ext cx="4318" cy="0"/>
          </a:xfrm>
          <a:custGeom>
            <a:avLst/>
            <a:gdLst>
              <a:gd name="T0" fmla="*/ 0 w 5674"/>
              <a:gd name="T1" fmla="*/ 4762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524" name="object 1053"/>
          <p:cNvSpPr>
            <a:spLocks/>
          </p:cNvSpPr>
          <p:nvPr/>
        </p:nvSpPr>
        <p:spPr bwMode="auto">
          <a:xfrm>
            <a:off x="5199642" y="2499053"/>
            <a:ext cx="7198" cy="0"/>
          </a:xfrm>
          <a:custGeom>
            <a:avLst/>
            <a:gdLst>
              <a:gd name="T0" fmla="*/ 0 w 8511"/>
              <a:gd name="T1" fmla="*/ 7938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525" name="object 1054"/>
          <p:cNvSpPr>
            <a:spLocks/>
          </p:cNvSpPr>
          <p:nvPr/>
        </p:nvSpPr>
        <p:spPr bwMode="auto">
          <a:xfrm>
            <a:off x="5209720" y="2499053"/>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526" name="object 1055"/>
          <p:cNvSpPr>
            <a:spLocks/>
          </p:cNvSpPr>
          <p:nvPr/>
        </p:nvSpPr>
        <p:spPr bwMode="auto">
          <a:xfrm>
            <a:off x="5216917" y="2499053"/>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527" name="object 1056"/>
          <p:cNvSpPr>
            <a:spLocks/>
          </p:cNvSpPr>
          <p:nvPr/>
        </p:nvSpPr>
        <p:spPr bwMode="auto">
          <a:xfrm>
            <a:off x="5226994" y="2499053"/>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528" name="object 1057"/>
          <p:cNvSpPr>
            <a:spLocks/>
          </p:cNvSpPr>
          <p:nvPr/>
        </p:nvSpPr>
        <p:spPr bwMode="auto">
          <a:xfrm>
            <a:off x="5234192" y="2499053"/>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529" name="object 1058"/>
          <p:cNvSpPr>
            <a:spLocks/>
          </p:cNvSpPr>
          <p:nvPr/>
        </p:nvSpPr>
        <p:spPr bwMode="auto">
          <a:xfrm>
            <a:off x="5242829" y="2499053"/>
            <a:ext cx="7198" cy="0"/>
          </a:xfrm>
          <a:custGeom>
            <a:avLst/>
            <a:gdLst>
              <a:gd name="T0" fmla="*/ 0 w 8511"/>
              <a:gd name="T1" fmla="*/ 7938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530" name="object 1059"/>
          <p:cNvSpPr>
            <a:spLocks/>
          </p:cNvSpPr>
          <p:nvPr/>
        </p:nvSpPr>
        <p:spPr bwMode="auto">
          <a:xfrm>
            <a:off x="5252906" y="2499053"/>
            <a:ext cx="4318" cy="0"/>
          </a:xfrm>
          <a:custGeom>
            <a:avLst/>
            <a:gdLst>
              <a:gd name="T0" fmla="*/ 0 w 5674"/>
              <a:gd name="T1" fmla="*/ 4762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531" name="object 1060"/>
          <p:cNvSpPr>
            <a:spLocks/>
          </p:cNvSpPr>
          <p:nvPr/>
        </p:nvSpPr>
        <p:spPr bwMode="auto">
          <a:xfrm>
            <a:off x="5260104" y="2499053"/>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532" name="object 1061"/>
          <p:cNvSpPr>
            <a:spLocks/>
          </p:cNvSpPr>
          <p:nvPr/>
        </p:nvSpPr>
        <p:spPr bwMode="auto">
          <a:xfrm>
            <a:off x="5267302" y="2499053"/>
            <a:ext cx="7197" cy="0"/>
          </a:xfrm>
          <a:custGeom>
            <a:avLst/>
            <a:gdLst>
              <a:gd name="T0" fmla="*/ 0 w 8511"/>
              <a:gd name="T1" fmla="*/ 7937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533" name="object 1062"/>
          <p:cNvSpPr>
            <a:spLocks/>
          </p:cNvSpPr>
          <p:nvPr/>
        </p:nvSpPr>
        <p:spPr bwMode="auto">
          <a:xfrm>
            <a:off x="5277378" y="2499053"/>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534" name="object 1063"/>
          <p:cNvSpPr>
            <a:spLocks/>
          </p:cNvSpPr>
          <p:nvPr/>
        </p:nvSpPr>
        <p:spPr bwMode="auto">
          <a:xfrm>
            <a:off x="5284576" y="2499053"/>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535" name="object 1064"/>
          <p:cNvSpPr>
            <a:spLocks/>
          </p:cNvSpPr>
          <p:nvPr/>
        </p:nvSpPr>
        <p:spPr bwMode="auto">
          <a:xfrm>
            <a:off x="5294652" y="2499053"/>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536" name="object 1065"/>
          <p:cNvSpPr>
            <a:spLocks/>
          </p:cNvSpPr>
          <p:nvPr/>
        </p:nvSpPr>
        <p:spPr bwMode="auto">
          <a:xfrm>
            <a:off x="5301851" y="2499053"/>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537" name="object 1066"/>
          <p:cNvSpPr>
            <a:spLocks/>
          </p:cNvSpPr>
          <p:nvPr/>
        </p:nvSpPr>
        <p:spPr bwMode="auto">
          <a:xfrm>
            <a:off x="5310488" y="2499053"/>
            <a:ext cx="7197" cy="0"/>
          </a:xfrm>
          <a:custGeom>
            <a:avLst/>
            <a:gdLst>
              <a:gd name="T0" fmla="*/ 0 w 8511"/>
              <a:gd name="T1" fmla="*/ 7937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538" name="object 1067"/>
          <p:cNvSpPr>
            <a:spLocks/>
          </p:cNvSpPr>
          <p:nvPr/>
        </p:nvSpPr>
        <p:spPr bwMode="auto">
          <a:xfrm>
            <a:off x="5320565" y="2499053"/>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539" name="object 1068"/>
          <p:cNvSpPr>
            <a:spLocks/>
          </p:cNvSpPr>
          <p:nvPr/>
        </p:nvSpPr>
        <p:spPr bwMode="auto">
          <a:xfrm>
            <a:off x="5327763" y="2499053"/>
            <a:ext cx="4318" cy="0"/>
          </a:xfrm>
          <a:custGeom>
            <a:avLst/>
            <a:gdLst>
              <a:gd name="T0" fmla="*/ 0 w 5674"/>
              <a:gd name="T1" fmla="*/ 4762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540" name="object 1069"/>
          <p:cNvSpPr>
            <a:spLocks/>
          </p:cNvSpPr>
          <p:nvPr/>
        </p:nvSpPr>
        <p:spPr bwMode="auto">
          <a:xfrm>
            <a:off x="5334960" y="2499053"/>
            <a:ext cx="7198" cy="0"/>
          </a:xfrm>
          <a:custGeom>
            <a:avLst/>
            <a:gdLst>
              <a:gd name="T0" fmla="*/ 0 w 8511"/>
              <a:gd name="T1" fmla="*/ 7938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541" name="object 1070"/>
          <p:cNvSpPr>
            <a:spLocks/>
          </p:cNvSpPr>
          <p:nvPr/>
        </p:nvSpPr>
        <p:spPr bwMode="auto">
          <a:xfrm>
            <a:off x="5345037" y="2499053"/>
            <a:ext cx="4318" cy="0"/>
          </a:xfrm>
          <a:custGeom>
            <a:avLst/>
            <a:gdLst>
              <a:gd name="T0" fmla="*/ 0 w 5674"/>
              <a:gd name="T1" fmla="*/ 4762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542" name="object 1071"/>
          <p:cNvSpPr>
            <a:spLocks/>
          </p:cNvSpPr>
          <p:nvPr/>
        </p:nvSpPr>
        <p:spPr bwMode="auto">
          <a:xfrm>
            <a:off x="5355114" y="2499053"/>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543" name="object 1072"/>
          <p:cNvSpPr>
            <a:spLocks/>
          </p:cNvSpPr>
          <p:nvPr/>
        </p:nvSpPr>
        <p:spPr bwMode="auto">
          <a:xfrm>
            <a:off x="5362312" y="2499053"/>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544" name="object 1073"/>
          <p:cNvSpPr>
            <a:spLocks/>
          </p:cNvSpPr>
          <p:nvPr/>
        </p:nvSpPr>
        <p:spPr bwMode="auto">
          <a:xfrm>
            <a:off x="5369509" y="2499053"/>
            <a:ext cx="7198" cy="0"/>
          </a:xfrm>
          <a:custGeom>
            <a:avLst/>
            <a:gdLst>
              <a:gd name="T0" fmla="*/ 0 w 8511"/>
              <a:gd name="T1" fmla="*/ 7938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545" name="object 1074"/>
          <p:cNvSpPr>
            <a:spLocks/>
          </p:cNvSpPr>
          <p:nvPr/>
        </p:nvSpPr>
        <p:spPr bwMode="auto">
          <a:xfrm>
            <a:off x="4939085" y="2499053"/>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546" name="object 1075"/>
          <p:cNvSpPr>
            <a:spLocks/>
          </p:cNvSpPr>
          <p:nvPr/>
        </p:nvSpPr>
        <p:spPr bwMode="auto">
          <a:xfrm>
            <a:off x="4947722" y="2499053"/>
            <a:ext cx="4318" cy="0"/>
          </a:xfrm>
          <a:custGeom>
            <a:avLst/>
            <a:gdLst>
              <a:gd name="T0" fmla="*/ 0 w 5674"/>
              <a:gd name="T1" fmla="*/ 4762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547" name="object 1076"/>
          <p:cNvSpPr>
            <a:spLocks/>
          </p:cNvSpPr>
          <p:nvPr/>
        </p:nvSpPr>
        <p:spPr bwMode="auto">
          <a:xfrm>
            <a:off x="4972194" y="2499053"/>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548" name="object 1077"/>
          <p:cNvSpPr>
            <a:spLocks/>
          </p:cNvSpPr>
          <p:nvPr/>
        </p:nvSpPr>
        <p:spPr bwMode="auto">
          <a:xfrm>
            <a:off x="4982271" y="2499053"/>
            <a:ext cx="4318" cy="0"/>
          </a:xfrm>
          <a:custGeom>
            <a:avLst/>
            <a:gdLst>
              <a:gd name="T0" fmla="*/ 0 w 5674"/>
              <a:gd name="T1" fmla="*/ 4762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549" name="object 1078"/>
          <p:cNvSpPr>
            <a:spLocks/>
          </p:cNvSpPr>
          <p:nvPr/>
        </p:nvSpPr>
        <p:spPr bwMode="auto">
          <a:xfrm>
            <a:off x="5006743" y="2499053"/>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550" name="object 1079"/>
          <p:cNvSpPr>
            <a:spLocks/>
          </p:cNvSpPr>
          <p:nvPr/>
        </p:nvSpPr>
        <p:spPr bwMode="auto">
          <a:xfrm>
            <a:off x="5015381" y="2499053"/>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551" name="object 1080"/>
          <p:cNvSpPr>
            <a:spLocks/>
          </p:cNvSpPr>
          <p:nvPr/>
        </p:nvSpPr>
        <p:spPr bwMode="auto">
          <a:xfrm>
            <a:off x="5022579" y="2499053"/>
            <a:ext cx="7197" cy="0"/>
          </a:xfrm>
          <a:custGeom>
            <a:avLst/>
            <a:gdLst>
              <a:gd name="T0" fmla="*/ 0 w 8511"/>
              <a:gd name="T1" fmla="*/ 7937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552" name="object 1081"/>
          <p:cNvSpPr>
            <a:spLocks/>
          </p:cNvSpPr>
          <p:nvPr/>
        </p:nvSpPr>
        <p:spPr bwMode="auto">
          <a:xfrm>
            <a:off x="5032655" y="2499053"/>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553" name="object 1082"/>
          <p:cNvSpPr>
            <a:spLocks/>
          </p:cNvSpPr>
          <p:nvPr/>
        </p:nvSpPr>
        <p:spPr bwMode="auto">
          <a:xfrm>
            <a:off x="4589274" y="2936675"/>
            <a:ext cx="53264" cy="12956"/>
          </a:xfrm>
          <a:custGeom>
            <a:avLst/>
            <a:gdLst>
              <a:gd name="T0" fmla="*/ 58738 w 59575"/>
              <a:gd name="T1" fmla="*/ 2557 h 14185"/>
              <a:gd name="T2" fmla="*/ 54982 w 59575"/>
              <a:gd name="T3" fmla="*/ 0 h 14185"/>
              <a:gd name="T4" fmla="*/ 3755 w 59575"/>
              <a:gd name="T5" fmla="*/ 0 h 14185"/>
              <a:gd name="T6" fmla="*/ 0 w 59575"/>
              <a:gd name="T7" fmla="*/ 2557 h 14185"/>
              <a:gd name="T8" fmla="*/ 0 w 59575"/>
              <a:gd name="T9" fmla="*/ 11435 h 14185"/>
              <a:gd name="T10" fmla="*/ 58738 w 59575"/>
              <a:gd name="T11" fmla="*/ 11435 h 14185"/>
              <a:gd name="T12" fmla="*/ 58738 w 59575"/>
              <a:gd name="T13" fmla="*/ 2557 h 1418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9575" h="14185">
                <a:moveTo>
                  <a:pt x="59575" y="2539"/>
                </a:moveTo>
                <a:lnTo>
                  <a:pt x="55765" y="0"/>
                </a:lnTo>
                <a:lnTo>
                  <a:pt x="3809" y="0"/>
                </a:lnTo>
                <a:lnTo>
                  <a:pt x="0" y="2539"/>
                </a:lnTo>
                <a:lnTo>
                  <a:pt x="0" y="11353"/>
                </a:lnTo>
                <a:lnTo>
                  <a:pt x="59575" y="11353"/>
                </a:lnTo>
                <a:lnTo>
                  <a:pt x="59575" y="2539"/>
                </a:lnTo>
                <a:close/>
              </a:path>
            </a:pathLst>
          </a:custGeom>
          <a:solidFill>
            <a:srgbClr val="3F3F3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6554" name="object 1083"/>
          <p:cNvSpPr>
            <a:spLocks/>
          </p:cNvSpPr>
          <p:nvPr/>
        </p:nvSpPr>
        <p:spPr bwMode="auto">
          <a:xfrm>
            <a:off x="5365190" y="2936675"/>
            <a:ext cx="51824" cy="12956"/>
          </a:xfrm>
          <a:custGeom>
            <a:avLst/>
            <a:gdLst>
              <a:gd name="T0" fmla="*/ 57150 w 59575"/>
              <a:gd name="T1" fmla="*/ 11090 h 14185"/>
              <a:gd name="T2" fmla="*/ 57150 w 59575"/>
              <a:gd name="T3" fmla="*/ 3198 h 14185"/>
              <a:gd name="T4" fmla="*/ 53495 w 59575"/>
              <a:gd name="T5" fmla="*/ 0 h 14185"/>
              <a:gd name="T6" fmla="*/ 3655 w 59575"/>
              <a:gd name="T7" fmla="*/ 0 h 14185"/>
              <a:gd name="T8" fmla="*/ 0 w 59575"/>
              <a:gd name="T9" fmla="*/ 3198 h 14185"/>
              <a:gd name="T10" fmla="*/ 0 w 59575"/>
              <a:gd name="T11" fmla="*/ 11090 h 14185"/>
              <a:gd name="T12" fmla="*/ 394 w 59575"/>
              <a:gd name="T13" fmla="*/ 11435 h 14185"/>
              <a:gd name="T14" fmla="*/ 56756 w 59575"/>
              <a:gd name="T15" fmla="*/ 11435 h 14185"/>
              <a:gd name="T16" fmla="*/ 57150 w 59575"/>
              <a:gd name="T17" fmla="*/ 11090 h 1418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9575" h="14185">
                <a:moveTo>
                  <a:pt x="59575" y="11010"/>
                </a:moveTo>
                <a:lnTo>
                  <a:pt x="59575" y="3175"/>
                </a:lnTo>
                <a:lnTo>
                  <a:pt x="55765" y="0"/>
                </a:lnTo>
                <a:lnTo>
                  <a:pt x="3810" y="0"/>
                </a:lnTo>
                <a:lnTo>
                  <a:pt x="0" y="3175"/>
                </a:lnTo>
                <a:lnTo>
                  <a:pt x="0" y="11010"/>
                </a:lnTo>
                <a:lnTo>
                  <a:pt x="411" y="11353"/>
                </a:lnTo>
                <a:lnTo>
                  <a:pt x="59164" y="11353"/>
                </a:lnTo>
                <a:lnTo>
                  <a:pt x="59575" y="11010"/>
                </a:lnTo>
                <a:close/>
              </a:path>
            </a:pathLst>
          </a:custGeom>
          <a:solidFill>
            <a:srgbClr val="3F3F3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6555" name="object 1084"/>
          <p:cNvSpPr>
            <a:spLocks/>
          </p:cNvSpPr>
          <p:nvPr/>
        </p:nvSpPr>
        <p:spPr bwMode="auto">
          <a:xfrm>
            <a:off x="4574879" y="2627173"/>
            <a:ext cx="857970" cy="116603"/>
          </a:xfrm>
          <a:custGeom>
            <a:avLst/>
            <a:gdLst>
              <a:gd name="T0" fmla="*/ 0 w 973162"/>
              <a:gd name="T1" fmla="*/ 128587 h 133413"/>
              <a:gd name="T2" fmla="*/ 946150 w 973162"/>
              <a:gd name="T3" fmla="*/ 128587 h 133413"/>
              <a:gd name="T4" fmla="*/ 805464 w 973162"/>
              <a:gd name="T5" fmla="*/ 0 h 133413"/>
              <a:gd name="T6" fmla="*/ 137920 w 973162"/>
              <a:gd name="T7" fmla="*/ 0 h 133413"/>
              <a:gd name="T8" fmla="*/ 0 w 973162"/>
              <a:gd name="T9" fmla="*/ 128587 h 13341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73162" h="133413">
                <a:moveTo>
                  <a:pt x="0" y="133413"/>
                </a:moveTo>
                <a:lnTo>
                  <a:pt x="973162" y="133413"/>
                </a:lnTo>
                <a:lnTo>
                  <a:pt x="828459" y="0"/>
                </a:lnTo>
                <a:lnTo>
                  <a:pt x="141858" y="0"/>
                </a:lnTo>
                <a:lnTo>
                  <a:pt x="0" y="133413"/>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6556" name="object 1085"/>
          <p:cNvSpPr>
            <a:spLocks/>
          </p:cNvSpPr>
          <p:nvPr/>
        </p:nvSpPr>
        <p:spPr bwMode="auto">
          <a:xfrm>
            <a:off x="4574880" y="2627173"/>
            <a:ext cx="125241" cy="116603"/>
          </a:xfrm>
          <a:custGeom>
            <a:avLst/>
            <a:gdLst>
              <a:gd name="T0" fmla="*/ 138113 w 141859"/>
              <a:gd name="T1" fmla="*/ 0 h 133413"/>
              <a:gd name="T2" fmla="*/ 0 w 141859"/>
              <a:gd name="T3" fmla="*/ 128587 h 133413"/>
              <a:gd name="T4" fmla="*/ 0 60000 65536"/>
              <a:gd name="T5" fmla="*/ 0 60000 65536"/>
            </a:gdLst>
            <a:ahLst/>
            <a:cxnLst>
              <a:cxn ang="T4">
                <a:pos x="T0" y="T1"/>
              </a:cxn>
              <a:cxn ang="T5">
                <a:pos x="T2" y="T3"/>
              </a:cxn>
            </a:cxnLst>
            <a:rect l="0" t="0" r="r" b="b"/>
            <a:pathLst>
              <a:path w="141859" h="133413">
                <a:moveTo>
                  <a:pt x="141859" y="0"/>
                </a:moveTo>
                <a:lnTo>
                  <a:pt x="0" y="133413"/>
                </a:lnTo>
              </a:path>
            </a:pathLst>
          </a:custGeom>
          <a:noFill/>
          <a:ln w="1524">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557" name="object 1086"/>
          <p:cNvSpPr>
            <a:spLocks/>
          </p:cNvSpPr>
          <p:nvPr/>
        </p:nvSpPr>
        <p:spPr bwMode="auto">
          <a:xfrm>
            <a:off x="4700120" y="2627173"/>
            <a:ext cx="604610" cy="0"/>
          </a:xfrm>
          <a:custGeom>
            <a:avLst/>
            <a:gdLst>
              <a:gd name="T0" fmla="*/ 666750 w 686600"/>
              <a:gd name="T1" fmla="*/ 0 w 686600"/>
              <a:gd name="T2" fmla="*/ 0 60000 65536"/>
              <a:gd name="T3" fmla="*/ 0 60000 65536"/>
            </a:gdLst>
            <a:ahLst/>
            <a:cxnLst>
              <a:cxn ang="T2">
                <a:pos x="T0" y="0"/>
              </a:cxn>
              <a:cxn ang="T3">
                <a:pos x="T1" y="0"/>
              </a:cxn>
            </a:cxnLst>
            <a:rect l="0" t="0" r="r" b="b"/>
            <a:pathLst>
              <a:path w="686600">
                <a:moveTo>
                  <a:pt x="686600" y="0"/>
                </a:moveTo>
                <a:lnTo>
                  <a:pt x="0" y="0"/>
                </a:lnTo>
              </a:path>
            </a:pathLst>
          </a:custGeom>
          <a:noFill/>
          <a:ln w="1524">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558" name="object 1087"/>
          <p:cNvSpPr>
            <a:spLocks/>
          </p:cNvSpPr>
          <p:nvPr/>
        </p:nvSpPr>
        <p:spPr bwMode="auto">
          <a:xfrm>
            <a:off x="5304730" y="2627173"/>
            <a:ext cx="128119" cy="116603"/>
          </a:xfrm>
          <a:custGeom>
            <a:avLst/>
            <a:gdLst>
              <a:gd name="T0" fmla="*/ 141287 w 144696"/>
              <a:gd name="T1" fmla="*/ 128587 h 133413"/>
              <a:gd name="T2" fmla="*/ 0 w 144696"/>
              <a:gd name="T3" fmla="*/ 0 h 133413"/>
              <a:gd name="T4" fmla="*/ 0 60000 65536"/>
              <a:gd name="T5" fmla="*/ 0 60000 65536"/>
            </a:gdLst>
            <a:ahLst/>
            <a:cxnLst>
              <a:cxn ang="T4">
                <a:pos x="T0" y="T1"/>
              </a:cxn>
              <a:cxn ang="T5">
                <a:pos x="T2" y="T3"/>
              </a:cxn>
            </a:cxnLst>
            <a:rect l="0" t="0" r="r" b="b"/>
            <a:pathLst>
              <a:path w="144696" h="133413">
                <a:moveTo>
                  <a:pt x="144696" y="133413"/>
                </a:moveTo>
                <a:lnTo>
                  <a:pt x="0" y="0"/>
                </a:lnTo>
              </a:path>
            </a:pathLst>
          </a:custGeom>
          <a:noFill/>
          <a:ln w="1524">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559" name="object 1088"/>
          <p:cNvSpPr>
            <a:spLocks/>
          </p:cNvSpPr>
          <p:nvPr/>
        </p:nvSpPr>
        <p:spPr bwMode="auto">
          <a:xfrm>
            <a:off x="4574879" y="2743776"/>
            <a:ext cx="857970" cy="0"/>
          </a:xfrm>
          <a:custGeom>
            <a:avLst/>
            <a:gdLst>
              <a:gd name="T0" fmla="*/ 0 w 973157"/>
              <a:gd name="T1" fmla="*/ 946150 w 973157"/>
              <a:gd name="T2" fmla="*/ 0 60000 65536"/>
              <a:gd name="T3" fmla="*/ 0 60000 65536"/>
            </a:gdLst>
            <a:ahLst/>
            <a:cxnLst>
              <a:cxn ang="T2">
                <a:pos x="T0" y="0"/>
              </a:cxn>
              <a:cxn ang="T3">
                <a:pos x="T1" y="0"/>
              </a:cxn>
            </a:cxnLst>
            <a:rect l="0" t="0" r="r" b="b"/>
            <a:pathLst>
              <a:path w="973157">
                <a:moveTo>
                  <a:pt x="0" y="0"/>
                </a:moveTo>
                <a:lnTo>
                  <a:pt x="973157" y="0"/>
                </a:lnTo>
              </a:path>
            </a:pathLst>
          </a:custGeom>
          <a:noFill/>
          <a:ln w="1524">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560" name="object 1089"/>
          <p:cNvSpPr>
            <a:spLocks/>
          </p:cNvSpPr>
          <p:nvPr/>
        </p:nvSpPr>
        <p:spPr bwMode="auto">
          <a:xfrm>
            <a:off x="4574879" y="2743776"/>
            <a:ext cx="857970" cy="198657"/>
          </a:xfrm>
          <a:custGeom>
            <a:avLst/>
            <a:gdLst>
              <a:gd name="T0" fmla="*/ 0 w 973155"/>
              <a:gd name="T1" fmla="*/ 0 h 224248"/>
              <a:gd name="T2" fmla="*/ 0 w 973155"/>
              <a:gd name="T3" fmla="*/ 219075 h 224248"/>
              <a:gd name="T4" fmla="*/ 946150 w 973155"/>
              <a:gd name="T5" fmla="*/ 219075 h 224248"/>
              <a:gd name="T6" fmla="*/ 946150 w 973155"/>
              <a:gd name="T7" fmla="*/ 0 h 224248"/>
              <a:gd name="T8" fmla="*/ 0 w 973155"/>
              <a:gd name="T9" fmla="*/ 0 h 22424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73155" h="224248">
                <a:moveTo>
                  <a:pt x="0" y="0"/>
                </a:moveTo>
                <a:lnTo>
                  <a:pt x="0" y="224248"/>
                </a:lnTo>
                <a:lnTo>
                  <a:pt x="973155" y="224248"/>
                </a:lnTo>
                <a:lnTo>
                  <a:pt x="973155" y="0"/>
                </a:lnTo>
                <a:lnTo>
                  <a:pt x="0" y="0"/>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6561" name="object 1090"/>
          <p:cNvSpPr>
            <a:spLocks/>
          </p:cNvSpPr>
          <p:nvPr/>
        </p:nvSpPr>
        <p:spPr bwMode="auto">
          <a:xfrm>
            <a:off x="4576319" y="2745216"/>
            <a:ext cx="855091" cy="195778"/>
          </a:xfrm>
          <a:custGeom>
            <a:avLst/>
            <a:gdLst>
              <a:gd name="T0" fmla="*/ 0 w 970319"/>
              <a:gd name="T1" fmla="*/ 0 h 221409"/>
              <a:gd name="T2" fmla="*/ 942975 w 970319"/>
              <a:gd name="T3" fmla="*/ 0 h 221409"/>
              <a:gd name="T4" fmla="*/ 942975 w 970319"/>
              <a:gd name="T5" fmla="*/ 215900 h 221409"/>
              <a:gd name="T6" fmla="*/ 0 w 970319"/>
              <a:gd name="T7" fmla="*/ 215900 h 221409"/>
              <a:gd name="T8" fmla="*/ 0 w 970319"/>
              <a:gd name="T9" fmla="*/ 0 h 22140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70319" h="221409">
                <a:moveTo>
                  <a:pt x="0" y="0"/>
                </a:moveTo>
                <a:lnTo>
                  <a:pt x="970319" y="0"/>
                </a:lnTo>
                <a:lnTo>
                  <a:pt x="970319" y="221409"/>
                </a:lnTo>
                <a:lnTo>
                  <a:pt x="0" y="221409"/>
                </a:lnTo>
                <a:lnTo>
                  <a:pt x="0" y="0"/>
                </a:lnTo>
                <a:close/>
              </a:path>
            </a:pathLst>
          </a:custGeom>
          <a:noFill/>
          <a:ln w="709">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562" name="object 1091"/>
          <p:cNvSpPr>
            <a:spLocks/>
          </p:cNvSpPr>
          <p:nvPr/>
        </p:nvSpPr>
        <p:spPr bwMode="auto">
          <a:xfrm>
            <a:off x="4586396" y="2756732"/>
            <a:ext cx="833498" cy="175625"/>
          </a:xfrm>
          <a:custGeom>
            <a:avLst/>
            <a:gdLst>
              <a:gd name="T0" fmla="*/ 0 w 944783"/>
              <a:gd name="T1" fmla="*/ 0 h 198701"/>
              <a:gd name="T2" fmla="*/ 0 w 944783"/>
              <a:gd name="T3" fmla="*/ 193675 h 198701"/>
              <a:gd name="T4" fmla="*/ 919163 w 944783"/>
              <a:gd name="T5" fmla="*/ 193675 h 198701"/>
              <a:gd name="T6" fmla="*/ 919163 w 944783"/>
              <a:gd name="T7" fmla="*/ 0 h 198701"/>
              <a:gd name="T8" fmla="*/ 0 w 944783"/>
              <a:gd name="T9" fmla="*/ 0 h 19870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44783" h="198701">
                <a:moveTo>
                  <a:pt x="0" y="0"/>
                </a:moveTo>
                <a:lnTo>
                  <a:pt x="0" y="198701"/>
                </a:lnTo>
                <a:lnTo>
                  <a:pt x="944783" y="198701"/>
                </a:lnTo>
                <a:lnTo>
                  <a:pt x="944783" y="0"/>
                </a:lnTo>
                <a:lnTo>
                  <a:pt x="0" y="0"/>
                </a:lnTo>
                <a:close/>
              </a:path>
            </a:pathLst>
          </a:cu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6563" name="object 1092"/>
          <p:cNvSpPr>
            <a:spLocks/>
          </p:cNvSpPr>
          <p:nvPr/>
        </p:nvSpPr>
        <p:spPr bwMode="auto">
          <a:xfrm>
            <a:off x="4587836" y="2758171"/>
            <a:ext cx="830618" cy="172746"/>
          </a:xfrm>
          <a:custGeom>
            <a:avLst/>
            <a:gdLst>
              <a:gd name="T0" fmla="*/ 0 w 941947"/>
              <a:gd name="T1" fmla="*/ 0 h 195862"/>
              <a:gd name="T2" fmla="*/ 915987 w 941947"/>
              <a:gd name="T3" fmla="*/ 0 h 195862"/>
              <a:gd name="T4" fmla="*/ 915987 w 941947"/>
              <a:gd name="T5" fmla="*/ 190500 h 195862"/>
              <a:gd name="T6" fmla="*/ 0 w 941947"/>
              <a:gd name="T7" fmla="*/ 190500 h 195862"/>
              <a:gd name="T8" fmla="*/ 0 w 941947"/>
              <a:gd name="T9" fmla="*/ 0 h 1958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41947" h="195862">
                <a:moveTo>
                  <a:pt x="0" y="0"/>
                </a:moveTo>
                <a:lnTo>
                  <a:pt x="941947" y="0"/>
                </a:lnTo>
                <a:lnTo>
                  <a:pt x="941947" y="195862"/>
                </a:lnTo>
                <a:lnTo>
                  <a:pt x="0" y="195862"/>
                </a:lnTo>
                <a:lnTo>
                  <a:pt x="0" y="0"/>
                </a:lnTo>
                <a:close/>
              </a:path>
            </a:pathLst>
          </a:custGeom>
          <a:noFill/>
          <a:ln w="709">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564" name="object 1093"/>
          <p:cNvSpPr>
            <a:spLocks/>
          </p:cNvSpPr>
          <p:nvPr/>
        </p:nvSpPr>
        <p:spPr bwMode="auto">
          <a:xfrm>
            <a:off x="4606549" y="2779765"/>
            <a:ext cx="63340" cy="64779"/>
          </a:xfrm>
          <a:custGeom>
            <a:avLst/>
            <a:gdLst>
              <a:gd name="T0" fmla="*/ 0 w 70929"/>
              <a:gd name="T1" fmla="*/ 0 h 73803"/>
              <a:gd name="T2" fmla="*/ 0 w 70929"/>
              <a:gd name="T3" fmla="*/ 71437 h 73803"/>
              <a:gd name="T4" fmla="*/ 69850 w 70929"/>
              <a:gd name="T5" fmla="*/ 71437 h 73803"/>
              <a:gd name="T6" fmla="*/ 69850 w 70929"/>
              <a:gd name="T7" fmla="*/ 0 h 73803"/>
              <a:gd name="T8" fmla="*/ 0 w 70929"/>
              <a:gd name="T9" fmla="*/ 0 h 7380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0929" h="73803">
                <a:moveTo>
                  <a:pt x="0" y="0"/>
                </a:moveTo>
                <a:lnTo>
                  <a:pt x="0" y="73803"/>
                </a:lnTo>
                <a:lnTo>
                  <a:pt x="70929" y="73803"/>
                </a:lnTo>
                <a:lnTo>
                  <a:pt x="70929" y="0"/>
                </a:lnTo>
                <a:lnTo>
                  <a:pt x="0" y="0"/>
                </a:lnTo>
                <a:close/>
              </a:path>
            </a:pathLst>
          </a:custGeom>
          <a:solidFill>
            <a:srgbClr val="5E5E5E"/>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6565" name="object 1094"/>
          <p:cNvSpPr>
            <a:spLocks/>
          </p:cNvSpPr>
          <p:nvPr/>
        </p:nvSpPr>
        <p:spPr bwMode="auto">
          <a:xfrm>
            <a:off x="4607990" y="2781204"/>
            <a:ext cx="60461" cy="61901"/>
          </a:xfrm>
          <a:custGeom>
            <a:avLst/>
            <a:gdLst>
              <a:gd name="T0" fmla="*/ 0 w 68092"/>
              <a:gd name="T1" fmla="*/ 0 h 70965"/>
              <a:gd name="T2" fmla="*/ 66675 w 68092"/>
              <a:gd name="T3" fmla="*/ 0 h 70965"/>
              <a:gd name="T4" fmla="*/ 66675 w 68092"/>
              <a:gd name="T5" fmla="*/ 68263 h 70965"/>
              <a:gd name="T6" fmla="*/ 0 w 68092"/>
              <a:gd name="T7" fmla="*/ 68263 h 70965"/>
              <a:gd name="T8" fmla="*/ 0 w 68092"/>
              <a:gd name="T9" fmla="*/ 0 h 7096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8092" h="70965">
                <a:moveTo>
                  <a:pt x="0" y="0"/>
                </a:moveTo>
                <a:lnTo>
                  <a:pt x="68092" y="0"/>
                </a:lnTo>
                <a:lnTo>
                  <a:pt x="68092" y="70965"/>
                </a:lnTo>
                <a:lnTo>
                  <a:pt x="0" y="70965"/>
                </a:lnTo>
                <a:lnTo>
                  <a:pt x="0" y="0"/>
                </a:lnTo>
                <a:close/>
              </a:path>
            </a:pathLst>
          </a:custGeom>
          <a:noFill/>
          <a:ln w="709">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566" name="object 1095"/>
          <p:cNvSpPr>
            <a:spLocks/>
          </p:cNvSpPr>
          <p:nvPr/>
        </p:nvSpPr>
        <p:spPr bwMode="auto">
          <a:xfrm>
            <a:off x="4606550" y="2894929"/>
            <a:ext cx="37428" cy="0"/>
          </a:xfrm>
          <a:custGeom>
            <a:avLst/>
            <a:gdLst>
              <a:gd name="T0" fmla="*/ 0 w 42557"/>
              <a:gd name="T1" fmla="*/ 41275 w 42557"/>
              <a:gd name="T2" fmla="*/ 0 60000 65536"/>
              <a:gd name="T3" fmla="*/ 0 60000 65536"/>
            </a:gdLst>
            <a:ahLst/>
            <a:cxnLst>
              <a:cxn ang="T2">
                <a:pos x="T0" y="0"/>
              </a:cxn>
              <a:cxn ang="T3">
                <a:pos x="T1" y="0"/>
              </a:cxn>
            </a:cxnLst>
            <a:rect l="0" t="0" r="r" b="b"/>
            <a:pathLst>
              <a:path w="42557">
                <a:moveTo>
                  <a:pt x="0" y="0"/>
                </a:moveTo>
                <a:lnTo>
                  <a:pt x="42557" y="0"/>
                </a:lnTo>
              </a:path>
            </a:pathLst>
          </a:custGeom>
          <a:noFill/>
          <a:ln w="23979">
            <a:solidFill>
              <a:srgbClr val="008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567" name="object 1096"/>
          <p:cNvSpPr>
            <a:spLocks/>
          </p:cNvSpPr>
          <p:nvPr/>
        </p:nvSpPr>
        <p:spPr bwMode="auto">
          <a:xfrm>
            <a:off x="4607990" y="2886291"/>
            <a:ext cx="35988" cy="17275"/>
          </a:xfrm>
          <a:custGeom>
            <a:avLst/>
            <a:gdLst>
              <a:gd name="T0" fmla="*/ 0 w 39720"/>
              <a:gd name="T1" fmla="*/ 0 h 19870"/>
              <a:gd name="T2" fmla="*/ 39687 w 39720"/>
              <a:gd name="T3" fmla="*/ 0 h 19870"/>
              <a:gd name="T4" fmla="*/ 39687 w 39720"/>
              <a:gd name="T5" fmla="*/ 19050 h 19870"/>
              <a:gd name="T6" fmla="*/ 0 w 39720"/>
              <a:gd name="T7" fmla="*/ 19050 h 19870"/>
              <a:gd name="T8" fmla="*/ 0 w 39720"/>
              <a:gd name="T9" fmla="*/ 0 h 1987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9720" h="19870">
                <a:moveTo>
                  <a:pt x="0" y="0"/>
                </a:moveTo>
                <a:lnTo>
                  <a:pt x="39720" y="0"/>
                </a:lnTo>
                <a:lnTo>
                  <a:pt x="39720" y="19870"/>
                </a:lnTo>
                <a:lnTo>
                  <a:pt x="0" y="19870"/>
                </a:lnTo>
                <a:lnTo>
                  <a:pt x="0" y="0"/>
                </a:lnTo>
                <a:close/>
              </a:path>
            </a:pathLst>
          </a:custGeom>
          <a:noFill/>
          <a:ln w="709">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568" name="object 1097"/>
          <p:cNvSpPr>
            <a:spLocks/>
          </p:cNvSpPr>
          <p:nvPr/>
        </p:nvSpPr>
        <p:spPr bwMode="auto">
          <a:xfrm>
            <a:off x="4874305" y="2771127"/>
            <a:ext cx="515358" cy="143955"/>
          </a:xfrm>
          <a:custGeom>
            <a:avLst/>
            <a:gdLst>
              <a:gd name="T0" fmla="*/ 0 w 584460"/>
              <a:gd name="T1" fmla="*/ 0 h 161800"/>
              <a:gd name="T2" fmla="*/ 0 w 584460"/>
              <a:gd name="T3" fmla="*/ 158750 h 161800"/>
              <a:gd name="T4" fmla="*/ 568325 w 584460"/>
              <a:gd name="T5" fmla="*/ 158750 h 161800"/>
              <a:gd name="T6" fmla="*/ 568325 w 584460"/>
              <a:gd name="T7" fmla="*/ 0 h 161800"/>
              <a:gd name="T8" fmla="*/ 0 w 584460"/>
              <a:gd name="T9" fmla="*/ 0 h 1618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84460" h="161800">
                <a:moveTo>
                  <a:pt x="0" y="0"/>
                </a:moveTo>
                <a:lnTo>
                  <a:pt x="0" y="161800"/>
                </a:lnTo>
                <a:lnTo>
                  <a:pt x="584460" y="161800"/>
                </a:lnTo>
                <a:lnTo>
                  <a:pt x="584460" y="0"/>
                </a:lnTo>
                <a:lnTo>
                  <a:pt x="0" y="0"/>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6569" name="object 1098"/>
          <p:cNvSpPr>
            <a:spLocks/>
          </p:cNvSpPr>
          <p:nvPr/>
        </p:nvSpPr>
        <p:spPr bwMode="auto">
          <a:xfrm>
            <a:off x="4875745" y="2772567"/>
            <a:ext cx="512479" cy="141076"/>
          </a:xfrm>
          <a:custGeom>
            <a:avLst/>
            <a:gdLst>
              <a:gd name="T0" fmla="*/ 0 w 581624"/>
              <a:gd name="T1" fmla="*/ 0 h 158961"/>
              <a:gd name="T2" fmla="*/ 565150 w 581624"/>
              <a:gd name="T3" fmla="*/ 0 h 158961"/>
              <a:gd name="T4" fmla="*/ 565150 w 581624"/>
              <a:gd name="T5" fmla="*/ 155575 h 158961"/>
              <a:gd name="T6" fmla="*/ 0 w 581624"/>
              <a:gd name="T7" fmla="*/ 155575 h 158961"/>
              <a:gd name="T8" fmla="*/ 0 w 581624"/>
              <a:gd name="T9" fmla="*/ 0 h 15896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81624" h="158961">
                <a:moveTo>
                  <a:pt x="0" y="0"/>
                </a:moveTo>
                <a:lnTo>
                  <a:pt x="581624" y="0"/>
                </a:lnTo>
                <a:lnTo>
                  <a:pt x="581624" y="158961"/>
                </a:lnTo>
                <a:lnTo>
                  <a:pt x="0" y="158961"/>
                </a:lnTo>
                <a:lnTo>
                  <a:pt x="0" y="0"/>
                </a:lnTo>
                <a:close/>
              </a:path>
            </a:pathLst>
          </a:custGeom>
          <a:noFill/>
          <a:ln w="709">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570" name="object 1099"/>
          <p:cNvSpPr>
            <a:spLocks/>
          </p:cNvSpPr>
          <p:nvPr/>
        </p:nvSpPr>
        <p:spPr bwMode="auto">
          <a:xfrm>
            <a:off x="5195325" y="2877654"/>
            <a:ext cx="181383" cy="0"/>
          </a:xfrm>
          <a:custGeom>
            <a:avLst/>
            <a:gdLst>
              <a:gd name="T0" fmla="*/ 0 w 207114"/>
              <a:gd name="T1" fmla="*/ 200025 w 207114"/>
              <a:gd name="T2" fmla="*/ 0 60000 65536"/>
              <a:gd name="T3" fmla="*/ 0 60000 65536"/>
            </a:gdLst>
            <a:ahLst/>
            <a:cxnLst>
              <a:cxn ang="T2">
                <a:pos x="T0" y="0"/>
              </a:cxn>
              <a:cxn ang="T3">
                <a:pos x="T1" y="0"/>
              </a:cxn>
            </a:cxnLst>
            <a:rect l="0" t="0" r="r" b="b"/>
            <a:pathLst>
              <a:path w="207114">
                <a:moveTo>
                  <a:pt x="0" y="0"/>
                </a:moveTo>
                <a:lnTo>
                  <a:pt x="207114" y="0"/>
                </a:lnTo>
              </a:path>
            </a:pathLst>
          </a:custGeom>
          <a:noFill/>
          <a:ln w="21140">
            <a:solidFill>
              <a:srgbClr val="80808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571" name="object 1100"/>
          <p:cNvSpPr>
            <a:spLocks/>
          </p:cNvSpPr>
          <p:nvPr/>
        </p:nvSpPr>
        <p:spPr bwMode="auto">
          <a:xfrm>
            <a:off x="5267301" y="2869017"/>
            <a:ext cx="84933" cy="17275"/>
          </a:xfrm>
          <a:custGeom>
            <a:avLst/>
            <a:gdLst>
              <a:gd name="T0" fmla="*/ 0 w 96469"/>
              <a:gd name="T1" fmla="*/ 0 h 19875"/>
              <a:gd name="T2" fmla="*/ 93662 w 96469"/>
              <a:gd name="T3" fmla="*/ 19050 h 19875"/>
              <a:gd name="T4" fmla="*/ 93662 w 96469"/>
              <a:gd name="T5" fmla="*/ 0 h 19875"/>
              <a:gd name="T6" fmla="*/ 0 w 96469"/>
              <a:gd name="T7" fmla="*/ 0 h 1987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6469" h="19875">
                <a:moveTo>
                  <a:pt x="0" y="0"/>
                </a:moveTo>
                <a:lnTo>
                  <a:pt x="96469" y="19875"/>
                </a:lnTo>
                <a:lnTo>
                  <a:pt x="96469" y="0"/>
                </a:lnTo>
                <a:lnTo>
                  <a:pt x="0" y="0"/>
                </a:lnTo>
                <a:close/>
              </a:path>
            </a:pathLst>
          </a:custGeom>
          <a:solidFill>
            <a:srgbClr val="5E5E5E"/>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6572" name="object 1101"/>
          <p:cNvSpPr>
            <a:spLocks/>
          </p:cNvSpPr>
          <p:nvPr/>
        </p:nvSpPr>
        <p:spPr bwMode="auto">
          <a:xfrm>
            <a:off x="5355114" y="2877654"/>
            <a:ext cx="21594" cy="0"/>
          </a:xfrm>
          <a:custGeom>
            <a:avLst/>
            <a:gdLst>
              <a:gd name="T0" fmla="*/ 0 w 25534"/>
              <a:gd name="T1" fmla="*/ 23813 w 25534"/>
              <a:gd name="T2" fmla="*/ 0 60000 65536"/>
              <a:gd name="T3" fmla="*/ 0 60000 65536"/>
            </a:gdLst>
            <a:ahLst/>
            <a:cxnLst>
              <a:cxn ang="T2">
                <a:pos x="T0" y="0"/>
              </a:cxn>
              <a:cxn ang="T3">
                <a:pos x="T1" y="0"/>
              </a:cxn>
            </a:cxnLst>
            <a:rect l="0" t="0" r="r" b="b"/>
            <a:pathLst>
              <a:path w="25534">
                <a:moveTo>
                  <a:pt x="0" y="0"/>
                </a:moveTo>
                <a:lnTo>
                  <a:pt x="25534" y="0"/>
                </a:lnTo>
              </a:path>
            </a:pathLst>
          </a:custGeom>
          <a:noFill/>
          <a:ln w="21140">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573" name="object 1102"/>
          <p:cNvSpPr>
            <a:spLocks/>
          </p:cNvSpPr>
          <p:nvPr/>
        </p:nvSpPr>
        <p:spPr bwMode="auto">
          <a:xfrm>
            <a:off x="5365191" y="2784083"/>
            <a:ext cx="11516" cy="77736"/>
          </a:xfrm>
          <a:custGeom>
            <a:avLst/>
            <a:gdLst>
              <a:gd name="T0" fmla="*/ 12700 w 14185"/>
              <a:gd name="T1" fmla="*/ 0 h 87998"/>
              <a:gd name="T2" fmla="*/ 0 w 14185"/>
              <a:gd name="T3" fmla="*/ 8289 h 87998"/>
              <a:gd name="T4" fmla="*/ 0 w 14185"/>
              <a:gd name="T5" fmla="*/ 74652 h 87998"/>
              <a:gd name="T6" fmla="*/ 12700 w 14185"/>
              <a:gd name="T7" fmla="*/ 85725 h 87998"/>
              <a:gd name="T8" fmla="*/ 12700 w 14185"/>
              <a:gd name="T9" fmla="*/ 0 h 8799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185" h="87998">
                <a:moveTo>
                  <a:pt x="14185" y="0"/>
                </a:moveTo>
                <a:lnTo>
                  <a:pt x="0" y="8509"/>
                </a:lnTo>
                <a:lnTo>
                  <a:pt x="0" y="76631"/>
                </a:lnTo>
                <a:lnTo>
                  <a:pt x="14185" y="87998"/>
                </a:lnTo>
                <a:lnTo>
                  <a:pt x="14185" y="0"/>
                </a:lnTo>
                <a:close/>
              </a:path>
            </a:pathLst>
          </a:cu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6574" name="object 1103"/>
          <p:cNvSpPr>
            <a:spLocks/>
          </p:cNvSpPr>
          <p:nvPr/>
        </p:nvSpPr>
        <p:spPr bwMode="auto">
          <a:xfrm>
            <a:off x="4890140" y="2784083"/>
            <a:ext cx="10076" cy="77736"/>
          </a:xfrm>
          <a:custGeom>
            <a:avLst/>
            <a:gdLst>
              <a:gd name="T0" fmla="*/ 0 w 11341"/>
              <a:gd name="T1" fmla="*/ 0 h 87998"/>
              <a:gd name="T2" fmla="*/ 0 w 11341"/>
              <a:gd name="T3" fmla="*/ 85725 h 87998"/>
              <a:gd name="T4" fmla="*/ 11112 w 11341"/>
              <a:gd name="T5" fmla="*/ 74652 h 87998"/>
              <a:gd name="T6" fmla="*/ 11112 w 11341"/>
              <a:gd name="T7" fmla="*/ 8289 h 87998"/>
              <a:gd name="T8" fmla="*/ 0 w 11341"/>
              <a:gd name="T9" fmla="*/ 0 h 8799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341" h="87998">
                <a:moveTo>
                  <a:pt x="0" y="0"/>
                </a:moveTo>
                <a:lnTo>
                  <a:pt x="0" y="87998"/>
                </a:lnTo>
                <a:lnTo>
                  <a:pt x="11341" y="76631"/>
                </a:lnTo>
                <a:lnTo>
                  <a:pt x="11341" y="8509"/>
                </a:lnTo>
                <a:lnTo>
                  <a:pt x="0" y="0"/>
                </a:lnTo>
                <a:close/>
              </a:path>
            </a:pathLst>
          </a:cu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6575" name="object 1104"/>
          <p:cNvSpPr>
            <a:spLocks/>
          </p:cNvSpPr>
          <p:nvPr/>
        </p:nvSpPr>
        <p:spPr bwMode="auto">
          <a:xfrm>
            <a:off x="4897338" y="2791282"/>
            <a:ext cx="467853" cy="60461"/>
          </a:xfrm>
          <a:custGeom>
            <a:avLst/>
            <a:gdLst>
              <a:gd name="T0" fmla="*/ 0 w 530555"/>
              <a:gd name="T1" fmla="*/ 0 h 68122"/>
              <a:gd name="T2" fmla="*/ 0 w 530555"/>
              <a:gd name="T3" fmla="*/ 66675 h 68122"/>
              <a:gd name="T4" fmla="*/ 515938 w 530555"/>
              <a:gd name="T5" fmla="*/ 66675 h 68122"/>
              <a:gd name="T6" fmla="*/ 515938 w 530555"/>
              <a:gd name="T7" fmla="*/ 0 h 68122"/>
              <a:gd name="T8" fmla="*/ 0 w 530555"/>
              <a:gd name="T9" fmla="*/ 0 h 6812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30555" h="68122">
                <a:moveTo>
                  <a:pt x="0" y="0"/>
                </a:moveTo>
                <a:lnTo>
                  <a:pt x="0" y="68122"/>
                </a:lnTo>
                <a:lnTo>
                  <a:pt x="530555" y="68122"/>
                </a:lnTo>
                <a:lnTo>
                  <a:pt x="530555" y="0"/>
                </a:lnTo>
                <a:lnTo>
                  <a:pt x="0" y="0"/>
                </a:lnTo>
                <a:close/>
              </a:path>
            </a:pathLst>
          </a:custGeom>
          <a:solidFill>
            <a:srgbClr val="3F3F3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6576" name="object 1105"/>
          <p:cNvSpPr>
            <a:spLocks/>
          </p:cNvSpPr>
          <p:nvPr/>
        </p:nvSpPr>
        <p:spPr bwMode="auto">
          <a:xfrm>
            <a:off x="5100314" y="2887730"/>
            <a:ext cx="47505" cy="0"/>
          </a:xfrm>
          <a:custGeom>
            <a:avLst/>
            <a:gdLst>
              <a:gd name="T0" fmla="*/ 0 w 53906"/>
              <a:gd name="T1" fmla="*/ 52387 w 53906"/>
              <a:gd name="T2" fmla="*/ 0 60000 65536"/>
              <a:gd name="T3" fmla="*/ 0 60000 65536"/>
            </a:gdLst>
            <a:ahLst/>
            <a:cxnLst>
              <a:cxn ang="T2">
                <a:pos x="T0" y="0"/>
              </a:cxn>
              <a:cxn ang="T3">
                <a:pos x="T1" y="0"/>
              </a:cxn>
            </a:cxnLst>
            <a:rect l="0" t="0" r="r" b="b"/>
            <a:pathLst>
              <a:path w="53906">
                <a:moveTo>
                  <a:pt x="0" y="0"/>
                </a:moveTo>
                <a:lnTo>
                  <a:pt x="53906" y="0"/>
                </a:lnTo>
              </a:path>
            </a:pathLst>
          </a:custGeom>
          <a:noFill/>
          <a:ln w="49526">
            <a:solidFill>
              <a:srgbClr val="5E5E5E"/>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577" name="object 1106"/>
          <p:cNvSpPr>
            <a:spLocks/>
          </p:cNvSpPr>
          <p:nvPr/>
        </p:nvSpPr>
        <p:spPr bwMode="auto">
          <a:xfrm>
            <a:off x="5100314" y="2867577"/>
            <a:ext cx="46065" cy="40307"/>
          </a:xfrm>
          <a:custGeom>
            <a:avLst/>
            <a:gdLst>
              <a:gd name="T0" fmla="*/ 0 w 51069"/>
              <a:gd name="T1" fmla="*/ 0 h 45417"/>
              <a:gd name="T2" fmla="*/ 50800 w 51069"/>
              <a:gd name="T3" fmla="*/ 0 h 45417"/>
              <a:gd name="T4" fmla="*/ 50800 w 51069"/>
              <a:gd name="T5" fmla="*/ 44450 h 45417"/>
              <a:gd name="T6" fmla="*/ 0 w 51069"/>
              <a:gd name="T7" fmla="*/ 44450 h 45417"/>
              <a:gd name="T8" fmla="*/ 0 w 51069"/>
              <a:gd name="T9" fmla="*/ 0 h 454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1069" h="45417">
                <a:moveTo>
                  <a:pt x="0" y="0"/>
                </a:moveTo>
                <a:lnTo>
                  <a:pt x="51069" y="0"/>
                </a:lnTo>
                <a:lnTo>
                  <a:pt x="51069" y="45417"/>
                </a:lnTo>
                <a:lnTo>
                  <a:pt x="0" y="45417"/>
                </a:lnTo>
                <a:lnTo>
                  <a:pt x="0" y="0"/>
                </a:lnTo>
                <a:close/>
              </a:path>
            </a:pathLst>
          </a:custGeom>
          <a:noFill/>
          <a:ln w="709">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578" name="object 1107"/>
          <p:cNvSpPr>
            <a:spLocks/>
          </p:cNvSpPr>
          <p:nvPr/>
        </p:nvSpPr>
        <p:spPr bwMode="auto">
          <a:xfrm>
            <a:off x="4954920" y="2902126"/>
            <a:ext cx="14395" cy="0"/>
          </a:xfrm>
          <a:custGeom>
            <a:avLst/>
            <a:gdLst>
              <a:gd name="T0" fmla="*/ 0 w 17022"/>
              <a:gd name="T1" fmla="*/ 15875 w 17022"/>
              <a:gd name="T2" fmla="*/ 0 60000 65536"/>
              <a:gd name="T3" fmla="*/ 0 60000 65536"/>
            </a:gdLst>
            <a:ahLst/>
            <a:cxnLst>
              <a:cxn ang="T2">
                <a:pos x="T0" y="0"/>
              </a:cxn>
              <a:cxn ang="T3">
                <a:pos x="T1" y="0"/>
              </a:cxn>
            </a:cxnLst>
            <a:rect l="0" t="0" r="r" b="b"/>
            <a:pathLst>
              <a:path w="17022">
                <a:moveTo>
                  <a:pt x="0" y="0"/>
                </a:moveTo>
                <a:lnTo>
                  <a:pt x="17022" y="0"/>
                </a:lnTo>
              </a:path>
            </a:pathLst>
          </a:custGeom>
          <a:noFill/>
          <a:ln w="18301">
            <a:solidFill>
              <a:srgbClr val="8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579" name="object 1108"/>
          <p:cNvSpPr>
            <a:spLocks/>
          </p:cNvSpPr>
          <p:nvPr/>
        </p:nvSpPr>
        <p:spPr bwMode="auto">
          <a:xfrm>
            <a:off x="4989469" y="2902126"/>
            <a:ext cx="12956" cy="0"/>
          </a:xfrm>
          <a:custGeom>
            <a:avLst/>
            <a:gdLst>
              <a:gd name="T0" fmla="*/ 0 w 14185"/>
              <a:gd name="T1" fmla="*/ 14288 w 14185"/>
              <a:gd name="T2" fmla="*/ 0 60000 65536"/>
              <a:gd name="T3" fmla="*/ 0 60000 65536"/>
            </a:gdLst>
            <a:ahLst/>
            <a:cxnLst>
              <a:cxn ang="T2">
                <a:pos x="T0" y="0"/>
              </a:cxn>
              <a:cxn ang="T3">
                <a:pos x="T1" y="0"/>
              </a:cxn>
            </a:cxnLst>
            <a:rect l="0" t="0" r="r" b="b"/>
            <a:pathLst>
              <a:path w="14185">
                <a:moveTo>
                  <a:pt x="0" y="0"/>
                </a:moveTo>
                <a:lnTo>
                  <a:pt x="14185" y="0"/>
                </a:lnTo>
              </a:path>
            </a:pathLst>
          </a:custGeom>
          <a:noFill/>
          <a:ln w="18301">
            <a:solidFill>
              <a:srgbClr val="FF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580" name="object 1109"/>
          <p:cNvSpPr>
            <a:spLocks/>
          </p:cNvSpPr>
          <p:nvPr/>
        </p:nvSpPr>
        <p:spPr bwMode="auto">
          <a:xfrm>
            <a:off x="4887262" y="2902126"/>
            <a:ext cx="7197" cy="0"/>
          </a:xfrm>
          <a:custGeom>
            <a:avLst/>
            <a:gdLst>
              <a:gd name="T0" fmla="*/ 0 w 8511"/>
              <a:gd name="T1" fmla="*/ 7937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581" name="object 1110"/>
          <p:cNvSpPr>
            <a:spLocks/>
          </p:cNvSpPr>
          <p:nvPr/>
        </p:nvSpPr>
        <p:spPr bwMode="auto">
          <a:xfrm>
            <a:off x="4897338" y="2902126"/>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582" name="object 1111"/>
          <p:cNvSpPr>
            <a:spLocks/>
          </p:cNvSpPr>
          <p:nvPr/>
        </p:nvSpPr>
        <p:spPr bwMode="auto">
          <a:xfrm>
            <a:off x="4904536" y="2902126"/>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583" name="object 1112"/>
          <p:cNvSpPr>
            <a:spLocks/>
          </p:cNvSpPr>
          <p:nvPr/>
        </p:nvSpPr>
        <p:spPr bwMode="auto">
          <a:xfrm>
            <a:off x="4914612" y="2902126"/>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584" name="object 1113"/>
          <p:cNvSpPr>
            <a:spLocks/>
          </p:cNvSpPr>
          <p:nvPr/>
        </p:nvSpPr>
        <p:spPr bwMode="auto">
          <a:xfrm>
            <a:off x="4921810" y="2902126"/>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585" name="object 1114"/>
          <p:cNvSpPr>
            <a:spLocks/>
          </p:cNvSpPr>
          <p:nvPr/>
        </p:nvSpPr>
        <p:spPr bwMode="auto">
          <a:xfrm>
            <a:off x="4929008" y="2902126"/>
            <a:ext cx="8637" cy="0"/>
          </a:xfrm>
          <a:custGeom>
            <a:avLst/>
            <a:gdLst>
              <a:gd name="T0" fmla="*/ 0 w 8511"/>
              <a:gd name="T1" fmla="*/ 9525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586" name="object 1115"/>
          <p:cNvSpPr>
            <a:spLocks/>
          </p:cNvSpPr>
          <p:nvPr/>
        </p:nvSpPr>
        <p:spPr bwMode="auto">
          <a:xfrm>
            <a:off x="5039853" y="2902126"/>
            <a:ext cx="4318" cy="0"/>
          </a:xfrm>
          <a:custGeom>
            <a:avLst/>
            <a:gdLst>
              <a:gd name="T0" fmla="*/ 0 w 5674"/>
              <a:gd name="T1" fmla="*/ 4762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587" name="object 1116"/>
          <p:cNvSpPr>
            <a:spLocks/>
          </p:cNvSpPr>
          <p:nvPr/>
        </p:nvSpPr>
        <p:spPr bwMode="auto">
          <a:xfrm>
            <a:off x="5049930" y="2902126"/>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588" name="object 1117"/>
          <p:cNvSpPr>
            <a:spLocks/>
          </p:cNvSpPr>
          <p:nvPr/>
        </p:nvSpPr>
        <p:spPr bwMode="auto">
          <a:xfrm>
            <a:off x="5057128" y="2902126"/>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589" name="object 1118"/>
          <p:cNvSpPr>
            <a:spLocks/>
          </p:cNvSpPr>
          <p:nvPr/>
        </p:nvSpPr>
        <p:spPr bwMode="auto">
          <a:xfrm>
            <a:off x="5064326" y="2902126"/>
            <a:ext cx="8637" cy="0"/>
          </a:xfrm>
          <a:custGeom>
            <a:avLst/>
            <a:gdLst>
              <a:gd name="T0" fmla="*/ 0 w 8511"/>
              <a:gd name="T1" fmla="*/ 9525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590" name="object 1119"/>
          <p:cNvSpPr>
            <a:spLocks/>
          </p:cNvSpPr>
          <p:nvPr/>
        </p:nvSpPr>
        <p:spPr bwMode="auto">
          <a:xfrm>
            <a:off x="5074402" y="2902126"/>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591" name="object 1120"/>
          <p:cNvSpPr>
            <a:spLocks/>
          </p:cNvSpPr>
          <p:nvPr/>
        </p:nvSpPr>
        <p:spPr bwMode="auto">
          <a:xfrm>
            <a:off x="5081600" y="2902126"/>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592" name="object 1121"/>
          <p:cNvSpPr>
            <a:spLocks/>
          </p:cNvSpPr>
          <p:nvPr/>
        </p:nvSpPr>
        <p:spPr bwMode="auto">
          <a:xfrm>
            <a:off x="5090237" y="2902126"/>
            <a:ext cx="7198" cy="0"/>
          </a:xfrm>
          <a:custGeom>
            <a:avLst/>
            <a:gdLst>
              <a:gd name="T0" fmla="*/ 0 w 8511"/>
              <a:gd name="T1" fmla="*/ 7938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593" name="object 1122"/>
          <p:cNvSpPr>
            <a:spLocks/>
          </p:cNvSpPr>
          <p:nvPr/>
        </p:nvSpPr>
        <p:spPr bwMode="auto">
          <a:xfrm>
            <a:off x="5149259" y="2902126"/>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594" name="object 1123"/>
          <p:cNvSpPr>
            <a:spLocks/>
          </p:cNvSpPr>
          <p:nvPr/>
        </p:nvSpPr>
        <p:spPr bwMode="auto">
          <a:xfrm>
            <a:off x="5157897" y="2902126"/>
            <a:ext cx="7197" cy="0"/>
          </a:xfrm>
          <a:custGeom>
            <a:avLst/>
            <a:gdLst>
              <a:gd name="T0" fmla="*/ 0 w 8511"/>
              <a:gd name="T1" fmla="*/ 7937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595" name="object 1124"/>
          <p:cNvSpPr>
            <a:spLocks/>
          </p:cNvSpPr>
          <p:nvPr/>
        </p:nvSpPr>
        <p:spPr bwMode="auto">
          <a:xfrm>
            <a:off x="5167973" y="2902126"/>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596" name="object 1125"/>
          <p:cNvSpPr>
            <a:spLocks/>
          </p:cNvSpPr>
          <p:nvPr/>
        </p:nvSpPr>
        <p:spPr bwMode="auto">
          <a:xfrm>
            <a:off x="5175171" y="2902126"/>
            <a:ext cx="4318" cy="0"/>
          </a:xfrm>
          <a:custGeom>
            <a:avLst/>
            <a:gdLst>
              <a:gd name="T0" fmla="*/ 0 w 5674"/>
              <a:gd name="T1" fmla="*/ 4762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597" name="object 1126"/>
          <p:cNvSpPr>
            <a:spLocks/>
          </p:cNvSpPr>
          <p:nvPr/>
        </p:nvSpPr>
        <p:spPr bwMode="auto">
          <a:xfrm>
            <a:off x="5185247" y="2902126"/>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598" name="object 1127"/>
          <p:cNvSpPr>
            <a:spLocks/>
          </p:cNvSpPr>
          <p:nvPr/>
        </p:nvSpPr>
        <p:spPr bwMode="auto">
          <a:xfrm>
            <a:off x="5192445" y="2902126"/>
            <a:ext cx="4318" cy="0"/>
          </a:xfrm>
          <a:custGeom>
            <a:avLst/>
            <a:gdLst>
              <a:gd name="T0" fmla="*/ 0 w 5674"/>
              <a:gd name="T1" fmla="*/ 4762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599" name="object 1128"/>
          <p:cNvSpPr>
            <a:spLocks/>
          </p:cNvSpPr>
          <p:nvPr/>
        </p:nvSpPr>
        <p:spPr bwMode="auto">
          <a:xfrm>
            <a:off x="5199642" y="2902126"/>
            <a:ext cx="7198" cy="0"/>
          </a:xfrm>
          <a:custGeom>
            <a:avLst/>
            <a:gdLst>
              <a:gd name="T0" fmla="*/ 0 w 8511"/>
              <a:gd name="T1" fmla="*/ 7938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600" name="object 1129"/>
          <p:cNvSpPr>
            <a:spLocks/>
          </p:cNvSpPr>
          <p:nvPr/>
        </p:nvSpPr>
        <p:spPr bwMode="auto">
          <a:xfrm>
            <a:off x="5209720" y="2902126"/>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601" name="object 1130"/>
          <p:cNvSpPr>
            <a:spLocks/>
          </p:cNvSpPr>
          <p:nvPr/>
        </p:nvSpPr>
        <p:spPr bwMode="auto">
          <a:xfrm>
            <a:off x="5216917" y="2902126"/>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602" name="object 1131"/>
          <p:cNvSpPr>
            <a:spLocks/>
          </p:cNvSpPr>
          <p:nvPr/>
        </p:nvSpPr>
        <p:spPr bwMode="auto">
          <a:xfrm>
            <a:off x="5226994" y="2902126"/>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603" name="object 1132"/>
          <p:cNvSpPr>
            <a:spLocks/>
          </p:cNvSpPr>
          <p:nvPr/>
        </p:nvSpPr>
        <p:spPr bwMode="auto">
          <a:xfrm>
            <a:off x="5234192" y="2902126"/>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604" name="object 1133"/>
          <p:cNvSpPr>
            <a:spLocks/>
          </p:cNvSpPr>
          <p:nvPr/>
        </p:nvSpPr>
        <p:spPr bwMode="auto">
          <a:xfrm>
            <a:off x="5242829" y="2902126"/>
            <a:ext cx="7198" cy="0"/>
          </a:xfrm>
          <a:custGeom>
            <a:avLst/>
            <a:gdLst>
              <a:gd name="T0" fmla="*/ 0 w 8511"/>
              <a:gd name="T1" fmla="*/ 7938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605" name="object 1134"/>
          <p:cNvSpPr>
            <a:spLocks/>
          </p:cNvSpPr>
          <p:nvPr/>
        </p:nvSpPr>
        <p:spPr bwMode="auto">
          <a:xfrm>
            <a:off x="5252906" y="2902126"/>
            <a:ext cx="4318" cy="0"/>
          </a:xfrm>
          <a:custGeom>
            <a:avLst/>
            <a:gdLst>
              <a:gd name="T0" fmla="*/ 0 w 5674"/>
              <a:gd name="T1" fmla="*/ 4762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606" name="object 1135"/>
          <p:cNvSpPr>
            <a:spLocks/>
          </p:cNvSpPr>
          <p:nvPr/>
        </p:nvSpPr>
        <p:spPr bwMode="auto">
          <a:xfrm>
            <a:off x="5260104" y="2902126"/>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607" name="object 1136"/>
          <p:cNvSpPr>
            <a:spLocks/>
          </p:cNvSpPr>
          <p:nvPr/>
        </p:nvSpPr>
        <p:spPr bwMode="auto">
          <a:xfrm>
            <a:off x="5267302" y="2902126"/>
            <a:ext cx="7197" cy="0"/>
          </a:xfrm>
          <a:custGeom>
            <a:avLst/>
            <a:gdLst>
              <a:gd name="T0" fmla="*/ 0 w 8511"/>
              <a:gd name="T1" fmla="*/ 7937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608" name="object 1137"/>
          <p:cNvSpPr>
            <a:spLocks/>
          </p:cNvSpPr>
          <p:nvPr/>
        </p:nvSpPr>
        <p:spPr bwMode="auto">
          <a:xfrm>
            <a:off x="5277378" y="2902126"/>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609" name="object 1138"/>
          <p:cNvSpPr>
            <a:spLocks/>
          </p:cNvSpPr>
          <p:nvPr/>
        </p:nvSpPr>
        <p:spPr bwMode="auto">
          <a:xfrm>
            <a:off x="5284576" y="2902126"/>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610" name="object 1139"/>
          <p:cNvSpPr>
            <a:spLocks/>
          </p:cNvSpPr>
          <p:nvPr/>
        </p:nvSpPr>
        <p:spPr bwMode="auto">
          <a:xfrm>
            <a:off x="5294652" y="2902126"/>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611" name="object 1140"/>
          <p:cNvSpPr>
            <a:spLocks/>
          </p:cNvSpPr>
          <p:nvPr/>
        </p:nvSpPr>
        <p:spPr bwMode="auto">
          <a:xfrm>
            <a:off x="5301851" y="2902126"/>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612" name="object 1141"/>
          <p:cNvSpPr>
            <a:spLocks/>
          </p:cNvSpPr>
          <p:nvPr/>
        </p:nvSpPr>
        <p:spPr bwMode="auto">
          <a:xfrm>
            <a:off x="5310488" y="2902126"/>
            <a:ext cx="7197" cy="0"/>
          </a:xfrm>
          <a:custGeom>
            <a:avLst/>
            <a:gdLst>
              <a:gd name="T0" fmla="*/ 0 w 8511"/>
              <a:gd name="T1" fmla="*/ 7937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613" name="object 1142"/>
          <p:cNvSpPr>
            <a:spLocks/>
          </p:cNvSpPr>
          <p:nvPr/>
        </p:nvSpPr>
        <p:spPr bwMode="auto">
          <a:xfrm>
            <a:off x="5320565" y="2902126"/>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614" name="object 1143"/>
          <p:cNvSpPr>
            <a:spLocks/>
          </p:cNvSpPr>
          <p:nvPr/>
        </p:nvSpPr>
        <p:spPr bwMode="auto">
          <a:xfrm>
            <a:off x="5327763" y="2902126"/>
            <a:ext cx="4318" cy="0"/>
          </a:xfrm>
          <a:custGeom>
            <a:avLst/>
            <a:gdLst>
              <a:gd name="T0" fmla="*/ 0 w 5674"/>
              <a:gd name="T1" fmla="*/ 4762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615" name="object 1144"/>
          <p:cNvSpPr>
            <a:spLocks/>
          </p:cNvSpPr>
          <p:nvPr/>
        </p:nvSpPr>
        <p:spPr bwMode="auto">
          <a:xfrm>
            <a:off x="5334960" y="2902126"/>
            <a:ext cx="7198" cy="0"/>
          </a:xfrm>
          <a:custGeom>
            <a:avLst/>
            <a:gdLst>
              <a:gd name="T0" fmla="*/ 0 w 8511"/>
              <a:gd name="T1" fmla="*/ 7938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616" name="object 1145"/>
          <p:cNvSpPr>
            <a:spLocks/>
          </p:cNvSpPr>
          <p:nvPr/>
        </p:nvSpPr>
        <p:spPr bwMode="auto">
          <a:xfrm>
            <a:off x="5345037" y="2902126"/>
            <a:ext cx="4318" cy="0"/>
          </a:xfrm>
          <a:custGeom>
            <a:avLst/>
            <a:gdLst>
              <a:gd name="T0" fmla="*/ 0 w 5674"/>
              <a:gd name="T1" fmla="*/ 4762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617" name="object 1146"/>
          <p:cNvSpPr>
            <a:spLocks/>
          </p:cNvSpPr>
          <p:nvPr/>
        </p:nvSpPr>
        <p:spPr bwMode="auto">
          <a:xfrm>
            <a:off x="5355114" y="2902126"/>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618" name="object 1147"/>
          <p:cNvSpPr>
            <a:spLocks/>
          </p:cNvSpPr>
          <p:nvPr/>
        </p:nvSpPr>
        <p:spPr bwMode="auto">
          <a:xfrm>
            <a:off x="5362312" y="2902126"/>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619" name="object 1148"/>
          <p:cNvSpPr>
            <a:spLocks/>
          </p:cNvSpPr>
          <p:nvPr/>
        </p:nvSpPr>
        <p:spPr bwMode="auto">
          <a:xfrm>
            <a:off x="5369509" y="2902126"/>
            <a:ext cx="7198" cy="0"/>
          </a:xfrm>
          <a:custGeom>
            <a:avLst/>
            <a:gdLst>
              <a:gd name="T0" fmla="*/ 0 w 8511"/>
              <a:gd name="T1" fmla="*/ 7938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620" name="object 1149"/>
          <p:cNvSpPr>
            <a:spLocks/>
          </p:cNvSpPr>
          <p:nvPr/>
        </p:nvSpPr>
        <p:spPr bwMode="auto">
          <a:xfrm>
            <a:off x="4939085" y="2902126"/>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621" name="object 1150"/>
          <p:cNvSpPr>
            <a:spLocks/>
          </p:cNvSpPr>
          <p:nvPr/>
        </p:nvSpPr>
        <p:spPr bwMode="auto">
          <a:xfrm>
            <a:off x="4947722" y="2902126"/>
            <a:ext cx="4318" cy="0"/>
          </a:xfrm>
          <a:custGeom>
            <a:avLst/>
            <a:gdLst>
              <a:gd name="T0" fmla="*/ 0 w 5674"/>
              <a:gd name="T1" fmla="*/ 4762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622" name="object 1151"/>
          <p:cNvSpPr>
            <a:spLocks/>
          </p:cNvSpPr>
          <p:nvPr/>
        </p:nvSpPr>
        <p:spPr bwMode="auto">
          <a:xfrm>
            <a:off x="4972194" y="2902126"/>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623" name="object 1152"/>
          <p:cNvSpPr>
            <a:spLocks/>
          </p:cNvSpPr>
          <p:nvPr/>
        </p:nvSpPr>
        <p:spPr bwMode="auto">
          <a:xfrm>
            <a:off x="4982271" y="2902126"/>
            <a:ext cx="4318" cy="0"/>
          </a:xfrm>
          <a:custGeom>
            <a:avLst/>
            <a:gdLst>
              <a:gd name="T0" fmla="*/ 0 w 5674"/>
              <a:gd name="T1" fmla="*/ 4762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624" name="object 1153"/>
          <p:cNvSpPr>
            <a:spLocks/>
          </p:cNvSpPr>
          <p:nvPr/>
        </p:nvSpPr>
        <p:spPr bwMode="auto">
          <a:xfrm>
            <a:off x="5006743" y="2902126"/>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625" name="object 1154"/>
          <p:cNvSpPr>
            <a:spLocks/>
          </p:cNvSpPr>
          <p:nvPr/>
        </p:nvSpPr>
        <p:spPr bwMode="auto">
          <a:xfrm>
            <a:off x="5015381" y="2902126"/>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626" name="object 1155"/>
          <p:cNvSpPr>
            <a:spLocks/>
          </p:cNvSpPr>
          <p:nvPr/>
        </p:nvSpPr>
        <p:spPr bwMode="auto">
          <a:xfrm>
            <a:off x="5022579" y="2902126"/>
            <a:ext cx="7197" cy="0"/>
          </a:xfrm>
          <a:custGeom>
            <a:avLst/>
            <a:gdLst>
              <a:gd name="T0" fmla="*/ 0 w 8511"/>
              <a:gd name="T1" fmla="*/ 7937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627" name="object 1156"/>
          <p:cNvSpPr>
            <a:spLocks/>
          </p:cNvSpPr>
          <p:nvPr/>
        </p:nvSpPr>
        <p:spPr bwMode="auto">
          <a:xfrm>
            <a:off x="5032655" y="2902126"/>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628" name="object 1157"/>
          <p:cNvSpPr>
            <a:spLocks/>
          </p:cNvSpPr>
          <p:nvPr/>
        </p:nvSpPr>
        <p:spPr bwMode="auto">
          <a:xfrm>
            <a:off x="4589274" y="3339748"/>
            <a:ext cx="53264" cy="12956"/>
          </a:xfrm>
          <a:custGeom>
            <a:avLst/>
            <a:gdLst>
              <a:gd name="T0" fmla="*/ 58738 w 59575"/>
              <a:gd name="T1" fmla="*/ 2557 h 14185"/>
              <a:gd name="T2" fmla="*/ 54982 w 59575"/>
              <a:gd name="T3" fmla="*/ 0 h 14185"/>
              <a:gd name="T4" fmla="*/ 3755 w 59575"/>
              <a:gd name="T5" fmla="*/ 0 h 14185"/>
              <a:gd name="T6" fmla="*/ 0 w 59575"/>
              <a:gd name="T7" fmla="*/ 2557 h 14185"/>
              <a:gd name="T8" fmla="*/ 0 w 59575"/>
              <a:gd name="T9" fmla="*/ 11435 h 14185"/>
              <a:gd name="T10" fmla="*/ 58738 w 59575"/>
              <a:gd name="T11" fmla="*/ 11435 h 14185"/>
              <a:gd name="T12" fmla="*/ 58738 w 59575"/>
              <a:gd name="T13" fmla="*/ 2557 h 1418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9575" h="14185">
                <a:moveTo>
                  <a:pt x="59575" y="2539"/>
                </a:moveTo>
                <a:lnTo>
                  <a:pt x="55765" y="0"/>
                </a:lnTo>
                <a:lnTo>
                  <a:pt x="3809" y="0"/>
                </a:lnTo>
                <a:lnTo>
                  <a:pt x="0" y="2539"/>
                </a:lnTo>
                <a:lnTo>
                  <a:pt x="0" y="11353"/>
                </a:lnTo>
                <a:lnTo>
                  <a:pt x="59575" y="11353"/>
                </a:lnTo>
                <a:lnTo>
                  <a:pt x="59575" y="2539"/>
                </a:lnTo>
                <a:close/>
              </a:path>
            </a:pathLst>
          </a:custGeom>
          <a:solidFill>
            <a:srgbClr val="3F3F3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6629" name="object 1158"/>
          <p:cNvSpPr>
            <a:spLocks/>
          </p:cNvSpPr>
          <p:nvPr/>
        </p:nvSpPr>
        <p:spPr bwMode="auto">
          <a:xfrm>
            <a:off x="5365190" y="3339748"/>
            <a:ext cx="51824" cy="12956"/>
          </a:xfrm>
          <a:custGeom>
            <a:avLst/>
            <a:gdLst>
              <a:gd name="T0" fmla="*/ 57150 w 59575"/>
              <a:gd name="T1" fmla="*/ 11090 h 14185"/>
              <a:gd name="T2" fmla="*/ 57150 w 59575"/>
              <a:gd name="T3" fmla="*/ 3198 h 14185"/>
              <a:gd name="T4" fmla="*/ 53495 w 59575"/>
              <a:gd name="T5" fmla="*/ 0 h 14185"/>
              <a:gd name="T6" fmla="*/ 3655 w 59575"/>
              <a:gd name="T7" fmla="*/ 0 h 14185"/>
              <a:gd name="T8" fmla="*/ 0 w 59575"/>
              <a:gd name="T9" fmla="*/ 3198 h 14185"/>
              <a:gd name="T10" fmla="*/ 0 w 59575"/>
              <a:gd name="T11" fmla="*/ 11090 h 14185"/>
              <a:gd name="T12" fmla="*/ 394 w 59575"/>
              <a:gd name="T13" fmla="*/ 11435 h 14185"/>
              <a:gd name="T14" fmla="*/ 56756 w 59575"/>
              <a:gd name="T15" fmla="*/ 11435 h 14185"/>
              <a:gd name="T16" fmla="*/ 57150 w 59575"/>
              <a:gd name="T17" fmla="*/ 11090 h 1418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9575" h="14185">
                <a:moveTo>
                  <a:pt x="59575" y="11010"/>
                </a:moveTo>
                <a:lnTo>
                  <a:pt x="59575" y="3175"/>
                </a:lnTo>
                <a:lnTo>
                  <a:pt x="55765" y="0"/>
                </a:lnTo>
                <a:lnTo>
                  <a:pt x="3810" y="0"/>
                </a:lnTo>
                <a:lnTo>
                  <a:pt x="0" y="3175"/>
                </a:lnTo>
                <a:lnTo>
                  <a:pt x="0" y="11010"/>
                </a:lnTo>
                <a:lnTo>
                  <a:pt x="411" y="11353"/>
                </a:lnTo>
                <a:lnTo>
                  <a:pt x="59164" y="11353"/>
                </a:lnTo>
                <a:lnTo>
                  <a:pt x="59575" y="11010"/>
                </a:lnTo>
                <a:close/>
              </a:path>
            </a:pathLst>
          </a:custGeom>
          <a:solidFill>
            <a:srgbClr val="3F3F3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6630" name="object 1159"/>
          <p:cNvSpPr>
            <a:spLocks/>
          </p:cNvSpPr>
          <p:nvPr/>
        </p:nvSpPr>
        <p:spPr bwMode="auto">
          <a:xfrm>
            <a:off x="4574879" y="3030246"/>
            <a:ext cx="857970" cy="116603"/>
          </a:xfrm>
          <a:custGeom>
            <a:avLst/>
            <a:gdLst>
              <a:gd name="T0" fmla="*/ 0 w 973162"/>
              <a:gd name="T1" fmla="*/ 128587 h 133413"/>
              <a:gd name="T2" fmla="*/ 946150 w 973162"/>
              <a:gd name="T3" fmla="*/ 128587 h 133413"/>
              <a:gd name="T4" fmla="*/ 805464 w 973162"/>
              <a:gd name="T5" fmla="*/ 0 h 133413"/>
              <a:gd name="T6" fmla="*/ 137920 w 973162"/>
              <a:gd name="T7" fmla="*/ 0 h 133413"/>
              <a:gd name="T8" fmla="*/ 0 w 973162"/>
              <a:gd name="T9" fmla="*/ 128587 h 13341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73162" h="133413">
                <a:moveTo>
                  <a:pt x="0" y="133413"/>
                </a:moveTo>
                <a:lnTo>
                  <a:pt x="973162" y="133413"/>
                </a:lnTo>
                <a:lnTo>
                  <a:pt x="828459" y="0"/>
                </a:lnTo>
                <a:lnTo>
                  <a:pt x="141858" y="0"/>
                </a:lnTo>
                <a:lnTo>
                  <a:pt x="0" y="133413"/>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6631" name="object 1160"/>
          <p:cNvSpPr>
            <a:spLocks/>
          </p:cNvSpPr>
          <p:nvPr/>
        </p:nvSpPr>
        <p:spPr bwMode="auto">
          <a:xfrm>
            <a:off x="4574880" y="3030246"/>
            <a:ext cx="125241" cy="116603"/>
          </a:xfrm>
          <a:custGeom>
            <a:avLst/>
            <a:gdLst>
              <a:gd name="T0" fmla="*/ 138113 w 141859"/>
              <a:gd name="T1" fmla="*/ 0 h 133413"/>
              <a:gd name="T2" fmla="*/ 0 w 141859"/>
              <a:gd name="T3" fmla="*/ 128587 h 133413"/>
              <a:gd name="T4" fmla="*/ 0 60000 65536"/>
              <a:gd name="T5" fmla="*/ 0 60000 65536"/>
            </a:gdLst>
            <a:ahLst/>
            <a:cxnLst>
              <a:cxn ang="T4">
                <a:pos x="T0" y="T1"/>
              </a:cxn>
              <a:cxn ang="T5">
                <a:pos x="T2" y="T3"/>
              </a:cxn>
            </a:cxnLst>
            <a:rect l="0" t="0" r="r" b="b"/>
            <a:pathLst>
              <a:path w="141859" h="133413">
                <a:moveTo>
                  <a:pt x="141859" y="0"/>
                </a:moveTo>
                <a:lnTo>
                  <a:pt x="0" y="133413"/>
                </a:lnTo>
              </a:path>
            </a:pathLst>
          </a:custGeom>
          <a:noFill/>
          <a:ln w="1524">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632" name="object 1161"/>
          <p:cNvSpPr>
            <a:spLocks/>
          </p:cNvSpPr>
          <p:nvPr/>
        </p:nvSpPr>
        <p:spPr bwMode="auto">
          <a:xfrm>
            <a:off x="4700120" y="3030246"/>
            <a:ext cx="604610" cy="0"/>
          </a:xfrm>
          <a:custGeom>
            <a:avLst/>
            <a:gdLst>
              <a:gd name="T0" fmla="*/ 666750 w 686600"/>
              <a:gd name="T1" fmla="*/ 0 w 686600"/>
              <a:gd name="T2" fmla="*/ 0 60000 65536"/>
              <a:gd name="T3" fmla="*/ 0 60000 65536"/>
            </a:gdLst>
            <a:ahLst/>
            <a:cxnLst>
              <a:cxn ang="T2">
                <a:pos x="T0" y="0"/>
              </a:cxn>
              <a:cxn ang="T3">
                <a:pos x="T1" y="0"/>
              </a:cxn>
            </a:cxnLst>
            <a:rect l="0" t="0" r="r" b="b"/>
            <a:pathLst>
              <a:path w="686600">
                <a:moveTo>
                  <a:pt x="686600" y="0"/>
                </a:moveTo>
                <a:lnTo>
                  <a:pt x="0" y="0"/>
                </a:lnTo>
              </a:path>
            </a:pathLst>
          </a:custGeom>
          <a:noFill/>
          <a:ln w="1524">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633" name="object 1162"/>
          <p:cNvSpPr>
            <a:spLocks/>
          </p:cNvSpPr>
          <p:nvPr/>
        </p:nvSpPr>
        <p:spPr bwMode="auto">
          <a:xfrm>
            <a:off x="5304730" y="3030246"/>
            <a:ext cx="128119" cy="116603"/>
          </a:xfrm>
          <a:custGeom>
            <a:avLst/>
            <a:gdLst>
              <a:gd name="T0" fmla="*/ 141287 w 144696"/>
              <a:gd name="T1" fmla="*/ 128587 h 133413"/>
              <a:gd name="T2" fmla="*/ 0 w 144696"/>
              <a:gd name="T3" fmla="*/ 0 h 133413"/>
              <a:gd name="T4" fmla="*/ 0 60000 65536"/>
              <a:gd name="T5" fmla="*/ 0 60000 65536"/>
            </a:gdLst>
            <a:ahLst/>
            <a:cxnLst>
              <a:cxn ang="T4">
                <a:pos x="T0" y="T1"/>
              </a:cxn>
              <a:cxn ang="T5">
                <a:pos x="T2" y="T3"/>
              </a:cxn>
            </a:cxnLst>
            <a:rect l="0" t="0" r="r" b="b"/>
            <a:pathLst>
              <a:path w="144696" h="133413">
                <a:moveTo>
                  <a:pt x="144696" y="133413"/>
                </a:moveTo>
                <a:lnTo>
                  <a:pt x="0" y="0"/>
                </a:lnTo>
              </a:path>
            </a:pathLst>
          </a:custGeom>
          <a:noFill/>
          <a:ln w="1524">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634" name="object 1163"/>
          <p:cNvSpPr>
            <a:spLocks/>
          </p:cNvSpPr>
          <p:nvPr/>
        </p:nvSpPr>
        <p:spPr bwMode="auto">
          <a:xfrm>
            <a:off x="4574879" y="3146849"/>
            <a:ext cx="857970" cy="0"/>
          </a:xfrm>
          <a:custGeom>
            <a:avLst/>
            <a:gdLst>
              <a:gd name="T0" fmla="*/ 0 w 973157"/>
              <a:gd name="T1" fmla="*/ 946150 w 973157"/>
              <a:gd name="T2" fmla="*/ 0 60000 65536"/>
              <a:gd name="T3" fmla="*/ 0 60000 65536"/>
            </a:gdLst>
            <a:ahLst/>
            <a:cxnLst>
              <a:cxn ang="T2">
                <a:pos x="T0" y="0"/>
              </a:cxn>
              <a:cxn ang="T3">
                <a:pos x="T1" y="0"/>
              </a:cxn>
            </a:cxnLst>
            <a:rect l="0" t="0" r="r" b="b"/>
            <a:pathLst>
              <a:path w="973157">
                <a:moveTo>
                  <a:pt x="0" y="0"/>
                </a:moveTo>
                <a:lnTo>
                  <a:pt x="973157" y="0"/>
                </a:lnTo>
              </a:path>
            </a:pathLst>
          </a:custGeom>
          <a:noFill/>
          <a:ln w="1524">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635" name="object 1164"/>
          <p:cNvSpPr>
            <a:spLocks/>
          </p:cNvSpPr>
          <p:nvPr/>
        </p:nvSpPr>
        <p:spPr bwMode="auto">
          <a:xfrm>
            <a:off x="4574879" y="3146850"/>
            <a:ext cx="857970" cy="198657"/>
          </a:xfrm>
          <a:custGeom>
            <a:avLst/>
            <a:gdLst>
              <a:gd name="T0" fmla="*/ 0 w 973155"/>
              <a:gd name="T1" fmla="*/ 0 h 224248"/>
              <a:gd name="T2" fmla="*/ 0 w 973155"/>
              <a:gd name="T3" fmla="*/ 219075 h 224248"/>
              <a:gd name="T4" fmla="*/ 946150 w 973155"/>
              <a:gd name="T5" fmla="*/ 219075 h 224248"/>
              <a:gd name="T6" fmla="*/ 946150 w 973155"/>
              <a:gd name="T7" fmla="*/ 0 h 224248"/>
              <a:gd name="T8" fmla="*/ 0 w 973155"/>
              <a:gd name="T9" fmla="*/ 0 h 22424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73155" h="224248">
                <a:moveTo>
                  <a:pt x="0" y="0"/>
                </a:moveTo>
                <a:lnTo>
                  <a:pt x="0" y="224248"/>
                </a:lnTo>
                <a:lnTo>
                  <a:pt x="973155" y="224248"/>
                </a:lnTo>
                <a:lnTo>
                  <a:pt x="973155" y="0"/>
                </a:lnTo>
                <a:lnTo>
                  <a:pt x="0" y="0"/>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6636" name="object 1165"/>
          <p:cNvSpPr>
            <a:spLocks/>
          </p:cNvSpPr>
          <p:nvPr/>
        </p:nvSpPr>
        <p:spPr bwMode="auto">
          <a:xfrm>
            <a:off x="4576319" y="3148289"/>
            <a:ext cx="855091" cy="195778"/>
          </a:xfrm>
          <a:custGeom>
            <a:avLst/>
            <a:gdLst>
              <a:gd name="T0" fmla="*/ 0 w 970319"/>
              <a:gd name="T1" fmla="*/ 0 h 221409"/>
              <a:gd name="T2" fmla="*/ 942975 w 970319"/>
              <a:gd name="T3" fmla="*/ 0 h 221409"/>
              <a:gd name="T4" fmla="*/ 942975 w 970319"/>
              <a:gd name="T5" fmla="*/ 215900 h 221409"/>
              <a:gd name="T6" fmla="*/ 0 w 970319"/>
              <a:gd name="T7" fmla="*/ 215900 h 221409"/>
              <a:gd name="T8" fmla="*/ 0 w 970319"/>
              <a:gd name="T9" fmla="*/ 0 h 22140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70319" h="221409">
                <a:moveTo>
                  <a:pt x="0" y="0"/>
                </a:moveTo>
                <a:lnTo>
                  <a:pt x="970319" y="0"/>
                </a:lnTo>
                <a:lnTo>
                  <a:pt x="970319" y="221409"/>
                </a:lnTo>
                <a:lnTo>
                  <a:pt x="0" y="221409"/>
                </a:lnTo>
                <a:lnTo>
                  <a:pt x="0" y="0"/>
                </a:lnTo>
                <a:close/>
              </a:path>
            </a:pathLst>
          </a:custGeom>
          <a:noFill/>
          <a:ln w="709">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637" name="object 1166"/>
          <p:cNvSpPr>
            <a:spLocks/>
          </p:cNvSpPr>
          <p:nvPr/>
        </p:nvSpPr>
        <p:spPr bwMode="auto">
          <a:xfrm>
            <a:off x="4586396" y="3159806"/>
            <a:ext cx="833498" cy="175625"/>
          </a:xfrm>
          <a:custGeom>
            <a:avLst/>
            <a:gdLst>
              <a:gd name="T0" fmla="*/ 0 w 944783"/>
              <a:gd name="T1" fmla="*/ 0 h 198701"/>
              <a:gd name="T2" fmla="*/ 0 w 944783"/>
              <a:gd name="T3" fmla="*/ 193675 h 198701"/>
              <a:gd name="T4" fmla="*/ 919163 w 944783"/>
              <a:gd name="T5" fmla="*/ 193675 h 198701"/>
              <a:gd name="T6" fmla="*/ 919163 w 944783"/>
              <a:gd name="T7" fmla="*/ 0 h 198701"/>
              <a:gd name="T8" fmla="*/ 0 w 944783"/>
              <a:gd name="T9" fmla="*/ 0 h 19870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44783" h="198701">
                <a:moveTo>
                  <a:pt x="0" y="0"/>
                </a:moveTo>
                <a:lnTo>
                  <a:pt x="0" y="198701"/>
                </a:lnTo>
                <a:lnTo>
                  <a:pt x="944783" y="198701"/>
                </a:lnTo>
                <a:lnTo>
                  <a:pt x="944783" y="0"/>
                </a:lnTo>
                <a:lnTo>
                  <a:pt x="0" y="0"/>
                </a:lnTo>
                <a:close/>
              </a:path>
            </a:pathLst>
          </a:cu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6638" name="object 1167"/>
          <p:cNvSpPr>
            <a:spLocks/>
          </p:cNvSpPr>
          <p:nvPr/>
        </p:nvSpPr>
        <p:spPr bwMode="auto">
          <a:xfrm>
            <a:off x="4587836" y="3161244"/>
            <a:ext cx="830618" cy="172746"/>
          </a:xfrm>
          <a:custGeom>
            <a:avLst/>
            <a:gdLst>
              <a:gd name="T0" fmla="*/ 0 w 941947"/>
              <a:gd name="T1" fmla="*/ 0 h 195862"/>
              <a:gd name="T2" fmla="*/ 915987 w 941947"/>
              <a:gd name="T3" fmla="*/ 0 h 195862"/>
              <a:gd name="T4" fmla="*/ 915987 w 941947"/>
              <a:gd name="T5" fmla="*/ 190500 h 195862"/>
              <a:gd name="T6" fmla="*/ 0 w 941947"/>
              <a:gd name="T7" fmla="*/ 190500 h 195862"/>
              <a:gd name="T8" fmla="*/ 0 w 941947"/>
              <a:gd name="T9" fmla="*/ 0 h 1958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41947" h="195862">
                <a:moveTo>
                  <a:pt x="0" y="0"/>
                </a:moveTo>
                <a:lnTo>
                  <a:pt x="941947" y="0"/>
                </a:lnTo>
                <a:lnTo>
                  <a:pt x="941947" y="195862"/>
                </a:lnTo>
                <a:lnTo>
                  <a:pt x="0" y="195862"/>
                </a:lnTo>
                <a:lnTo>
                  <a:pt x="0" y="0"/>
                </a:lnTo>
                <a:close/>
              </a:path>
            </a:pathLst>
          </a:custGeom>
          <a:noFill/>
          <a:ln w="709">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639" name="object 1168"/>
          <p:cNvSpPr>
            <a:spLocks/>
          </p:cNvSpPr>
          <p:nvPr/>
        </p:nvSpPr>
        <p:spPr bwMode="auto">
          <a:xfrm>
            <a:off x="4606549" y="3182839"/>
            <a:ext cx="63340" cy="64779"/>
          </a:xfrm>
          <a:custGeom>
            <a:avLst/>
            <a:gdLst>
              <a:gd name="T0" fmla="*/ 0 w 70929"/>
              <a:gd name="T1" fmla="*/ 0 h 73803"/>
              <a:gd name="T2" fmla="*/ 0 w 70929"/>
              <a:gd name="T3" fmla="*/ 71437 h 73803"/>
              <a:gd name="T4" fmla="*/ 69850 w 70929"/>
              <a:gd name="T5" fmla="*/ 71437 h 73803"/>
              <a:gd name="T6" fmla="*/ 69850 w 70929"/>
              <a:gd name="T7" fmla="*/ 0 h 73803"/>
              <a:gd name="T8" fmla="*/ 0 w 70929"/>
              <a:gd name="T9" fmla="*/ 0 h 7380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0929" h="73803">
                <a:moveTo>
                  <a:pt x="0" y="0"/>
                </a:moveTo>
                <a:lnTo>
                  <a:pt x="0" y="73803"/>
                </a:lnTo>
                <a:lnTo>
                  <a:pt x="70929" y="73803"/>
                </a:lnTo>
                <a:lnTo>
                  <a:pt x="70929" y="0"/>
                </a:lnTo>
                <a:lnTo>
                  <a:pt x="0" y="0"/>
                </a:lnTo>
                <a:close/>
              </a:path>
            </a:pathLst>
          </a:custGeom>
          <a:solidFill>
            <a:srgbClr val="5E5E5E"/>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6640" name="object 1169"/>
          <p:cNvSpPr>
            <a:spLocks/>
          </p:cNvSpPr>
          <p:nvPr/>
        </p:nvSpPr>
        <p:spPr bwMode="auto">
          <a:xfrm>
            <a:off x="4607990" y="3184278"/>
            <a:ext cx="60461" cy="61901"/>
          </a:xfrm>
          <a:custGeom>
            <a:avLst/>
            <a:gdLst>
              <a:gd name="T0" fmla="*/ 0 w 68092"/>
              <a:gd name="T1" fmla="*/ 0 h 70964"/>
              <a:gd name="T2" fmla="*/ 66675 w 68092"/>
              <a:gd name="T3" fmla="*/ 0 h 70964"/>
              <a:gd name="T4" fmla="*/ 66675 w 68092"/>
              <a:gd name="T5" fmla="*/ 68263 h 70964"/>
              <a:gd name="T6" fmla="*/ 0 w 68092"/>
              <a:gd name="T7" fmla="*/ 68263 h 70964"/>
              <a:gd name="T8" fmla="*/ 0 w 68092"/>
              <a:gd name="T9" fmla="*/ 0 h 7096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8092" h="70964">
                <a:moveTo>
                  <a:pt x="0" y="0"/>
                </a:moveTo>
                <a:lnTo>
                  <a:pt x="68092" y="0"/>
                </a:lnTo>
                <a:lnTo>
                  <a:pt x="68092" y="70964"/>
                </a:lnTo>
                <a:lnTo>
                  <a:pt x="0" y="70964"/>
                </a:lnTo>
                <a:lnTo>
                  <a:pt x="0" y="0"/>
                </a:lnTo>
                <a:close/>
              </a:path>
            </a:pathLst>
          </a:custGeom>
          <a:noFill/>
          <a:ln w="709">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641" name="object 1170"/>
          <p:cNvSpPr>
            <a:spLocks/>
          </p:cNvSpPr>
          <p:nvPr/>
        </p:nvSpPr>
        <p:spPr bwMode="auto">
          <a:xfrm>
            <a:off x="4606550" y="3298002"/>
            <a:ext cx="37428" cy="0"/>
          </a:xfrm>
          <a:custGeom>
            <a:avLst/>
            <a:gdLst>
              <a:gd name="T0" fmla="*/ 0 w 42557"/>
              <a:gd name="T1" fmla="*/ 41275 w 42557"/>
              <a:gd name="T2" fmla="*/ 0 60000 65536"/>
              <a:gd name="T3" fmla="*/ 0 60000 65536"/>
            </a:gdLst>
            <a:ahLst/>
            <a:cxnLst>
              <a:cxn ang="T2">
                <a:pos x="T0" y="0"/>
              </a:cxn>
              <a:cxn ang="T3">
                <a:pos x="T1" y="0"/>
              </a:cxn>
            </a:cxnLst>
            <a:rect l="0" t="0" r="r" b="b"/>
            <a:pathLst>
              <a:path w="42557">
                <a:moveTo>
                  <a:pt x="0" y="0"/>
                </a:moveTo>
                <a:lnTo>
                  <a:pt x="42557" y="0"/>
                </a:lnTo>
              </a:path>
            </a:pathLst>
          </a:custGeom>
          <a:noFill/>
          <a:ln w="23979">
            <a:solidFill>
              <a:srgbClr val="008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642" name="object 1171"/>
          <p:cNvSpPr>
            <a:spLocks/>
          </p:cNvSpPr>
          <p:nvPr/>
        </p:nvSpPr>
        <p:spPr bwMode="auto">
          <a:xfrm>
            <a:off x="4607990" y="3289364"/>
            <a:ext cx="35988" cy="17275"/>
          </a:xfrm>
          <a:custGeom>
            <a:avLst/>
            <a:gdLst>
              <a:gd name="T0" fmla="*/ 0 w 39720"/>
              <a:gd name="T1" fmla="*/ 0 h 19870"/>
              <a:gd name="T2" fmla="*/ 39687 w 39720"/>
              <a:gd name="T3" fmla="*/ 0 h 19870"/>
              <a:gd name="T4" fmla="*/ 39687 w 39720"/>
              <a:gd name="T5" fmla="*/ 19050 h 19870"/>
              <a:gd name="T6" fmla="*/ 0 w 39720"/>
              <a:gd name="T7" fmla="*/ 19050 h 19870"/>
              <a:gd name="T8" fmla="*/ 0 w 39720"/>
              <a:gd name="T9" fmla="*/ 0 h 1987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9720" h="19870">
                <a:moveTo>
                  <a:pt x="0" y="0"/>
                </a:moveTo>
                <a:lnTo>
                  <a:pt x="39720" y="0"/>
                </a:lnTo>
                <a:lnTo>
                  <a:pt x="39720" y="19870"/>
                </a:lnTo>
                <a:lnTo>
                  <a:pt x="0" y="19870"/>
                </a:lnTo>
                <a:lnTo>
                  <a:pt x="0" y="0"/>
                </a:lnTo>
                <a:close/>
              </a:path>
            </a:pathLst>
          </a:custGeom>
          <a:noFill/>
          <a:ln w="709">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643" name="object 1172"/>
          <p:cNvSpPr>
            <a:spLocks/>
          </p:cNvSpPr>
          <p:nvPr/>
        </p:nvSpPr>
        <p:spPr bwMode="auto">
          <a:xfrm>
            <a:off x="4874305" y="3174201"/>
            <a:ext cx="515358" cy="143955"/>
          </a:xfrm>
          <a:custGeom>
            <a:avLst/>
            <a:gdLst>
              <a:gd name="T0" fmla="*/ 0 w 584460"/>
              <a:gd name="T1" fmla="*/ 0 h 161800"/>
              <a:gd name="T2" fmla="*/ 0 w 584460"/>
              <a:gd name="T3" fmla="*/ 158750 h 161800"/>
              <a:gd name="T4" fmla="*/ 568325 w 584460"/>
              <a:gd name="T5" fmla="*/ 158750 h 161800"/>
              <a:gd name="T6" fmla="*/ 568325 w 584460"/>
              <a:gd name="T7" fmla="*/ 0 h 161800"/>
              <a:gd name="T8" fmla="*/ 0 w 584460"/>
              <a:gd name="T9" fmla="*/ 0 h 1618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84460" h="161800">
                <a:moveTo>
                  <a:pt x="0" y="0"/>
                </a:moveTo>
                <a:lnTo>
                  <a:pt x="0" y="161800"/>
                </a:lnTo>
                <a:lnTo>
                  <a:pt x="584460" y="161800"/>
                </a:lnTo>
                <a:lnTo>
                  <a:pt x="584460" y="0"/>
                </a:lnTo>
                <a:lnTo>
                  <a:pt x="0" y="0"/>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6644" name="object 1173"/>
          <p:cNvSpPr>
            <a:spLocks/>
          </p:cNvSpPr>
          <p:nvPr/>
        </p:nvSpPr>
        <p:spPr bwMode="auto">
          <a:xfrm>
            <a:off x="4875745" y="3175640"/>
            <a:ext cx="512479" cy="141076"/>
          </a:xfrm>
          <a:custGeom>
            <a:avLst/>
            <a:gdLst>
              <a:gd name="T0" fmla="*/ 0 w 581624"/>
              <a:gd name="T1" fmla="*/ 0 h 158961"/>
              <a:gd name="T2" fmla="*/ 565150 w 581624"/>
              <a:gd name="T3" fmla="*/ 0 h 158961"/>
              <a:gd name="T4" fmla="*/ 565150 w 581624"/>
              <a:gd name="T5" fmla="*/ 155575 h 158961"/>
              <a:gd name="T6" fmla="*/ 0 w 581624"/>
              <a:gd name="T7" fmla="*/ 155575 h 158961"/>
              <a:gd name="T8" fmla="*/ 0 w 581624"/>
              <a:gd name="T9" fmla="*/ 0 h 15896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81624" h="158961">
                <a:moveTo>
                  <a:pt x="0" y="0"/>
                </a:moveTo>
                <a:lnTo>
                  <a:pt x="581624" y="0"/>
                </a:lnTo>
                <a:lnTo>
                  <a:pt x="581624" y="158961"/>
                </a:lnTo>
                <a:lnTo>
                  <a:pt x="0" y="158961"/>
                </a:lnTo>
                <a:lnTo>
                  <a:pt x="0" y="0"/>
                </a:lnTo>
                <a:close/>
              </a:path>
            </a:pathLst>
          </a:custGeom>
          <a:noFill/>
          <a:ln w="709">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645" name="object 1174"/>
          <p:cNvSpPr>
            <a:spLocks/>
          </p:cNvSpPr>
          <p:nvPr/>
        </p:nvSpPr>
        <p:spPr bwMode="auto">
          <a:xfrm>
            <a:off x="5195325" y="3280727"/>
            <a:ext cx="181383" cy="0"/>
          </a:xfrm>
          <a:custGeom>
            <a:avLst/>
            <a:gdLst>
              <a:gd name="T0" fmla="*/ 0 w 207114"/>
              <a:gd name="T1" fmla="*/ 200025 w 207114"/>
              <a:gd name="T2" fmla="*/ 0 60000 65536"/>
              <a:gd name="T3" fmla="*/ 0 60000 65536"/>
            </a:gdLst>
            <a:ahLst/>
            <a:cxnLst>
              <a:cxn ang="T2">
                <a:pos x="T0" y="0"/>
              </a:cxn>
              <a:cxn ang="T3">
                <a:pos x="T1" y="0"/>
              </a:cxn>
            </a:cxnLst>
            <a:rect l="0" t="0" r="r" b="b"/>
            <a:pathLst>
              <a:path w="207114">
                <a:moveTo>
                  <a:pt x="0" y="0"/>
                </a:moveTo>
                <a:lnTo>
                  <a:pt x="207114" y="0"/>
                </a:lnTo>
              </a:path>
            </a:pathLst>
          </a:custGeom>
          <a:noFill/>
          <a:ln w="21140">
            <a:solidFill>
              <a:srgbClr val="80808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646" name="object 1175"/>
          <p:cNvSpPr>
            <a:spLocks/>
          </p:cNvSpPr>
          <p:nvPr/>
        </p:nvSpPr>
        <p:spPr bwMode="auto">
          <a:xfrm>
            <a:off x="5267301" y="3272090"/>
            <a:ext cx="84933" cy="17275"/>
          </a:xfrm>
          <a:custGeom>
            <a:avLst/>
            <a:gdLst>
              <a:gd name="T0" fmla="*/ 0 w 96469"/>
              <a:gd name="T1" fmla="*/ 0 h 19875"/>
              <a:gd name="T2" fmla="*/ 93662 w 96469"/>
              <a:gd name="T3" fmla="*/ 19050 h 19875"/>
              <a:gd name="T4" fmla="*/ 93662 w 96469"/>
              <a:gd name="T5" fmla="*/ 0 h 19875"/>
              <a:gd name="T6" fmla="*/ 0 w 96469"/>
              <a:gd name="T7" fmla="*/ 0 h 1987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6469" h="19875">
                <a:moveTo>
                  <a:pt x="0" y="0"/>
                </a:moveTo>
                <a:lnTo>
                  <a:pt x="96469" y="19875"/>
                </a:lnTo>
                <a:lnTo>
                  <a:pt x="96469" y="0"/>
                </a:lnTo>
                <a:lnTo>
                  <a:pt x="0" y="0"/>
                </a:lnTo>
                <a:close/>
              </a:path>
            </a:pathLst>
          </a:custGeom>
          <a:solidFill>
            <a:srgbClr val="5E5E5E"/>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6647" name="object 1176"/>
          <p:cNvSpPr>
            <a:spLocks/>
          </p:cNvSpPr>
          <p:nvPr/>
        </p:nvSpPr>
        <p:spPr bwMode="auto">
          <a:xfrm>
            <a:off x="5355114" y="3280727"/>
            <a:ext cx="21594" cy="0"/>
          </a:xfrm>
          <a:custGeom>
            <a:avLst/>
            <a:gdLst>
              <a:gd name="T0" fmla="*/ 0 w 25534"/>
              <a:gd name="T1" fmla="*/ 23813 w 25534"/>
              <a:gd name="T2" fmla="*/ 0 60000 65536"/>
              <a:gd name="T3" fmla="*/ 0 60000 65536"/>
            </a:gdLst>
            <a:ahLst/>
            <a:cxnLst>
              <a:cxn ang="T2">
                <a:pos x="T0" y="0"/>
              </a:cxn>
              <a:cxn ang="T3">
                <a:pos x="T1" y="0"/>
              </a:cxn>
            </a:cxnLst>
            <a:rect l="0" t="0" r="r" b="b"/>
            <a:pathLst>
              <a:path w="25534">
                <a:moveTo>
                  <a:pt x="0" y="0"/>
                </a:moveTo>
                <a:lnTo>
                  <a:pt x="25534" y="0"/>
                </a:lnTo>
              </a:path>
            </a:pathLst>
          </a:custGeom>
          <a:noFill/>
          <a:ln w="21140">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648" name="object 1177"/>
          <p:cNvSpPr>
            <a:spLocks/>
          </p:cNvSpPr>
          <p:nvPr/>
        </p:nvSpPr>
        <p:spPr bwMode="auto">
          <a:xfrm>
            <a:off x="5365191" y="3187156"/>
            <a:ext cx="11516" cy="77736"/>
          </a:xfrm>
          <a:custGeom>
            <a:avLst/>
            <a:gdLst>
              <a:gd name="T0" fmla="*/ 12700 w 14185"/>
              <a:gd name="T1" fmla="*/ 0 h 87985"/>
              <a:gd name="T2" fmla="*/ 0 w 14185"/>
              <a:gd name="T3" fmla="*/ 8290 h 87985"/>
              <a:gd name="T4" fmla="*/ 0 w 14185"/>
              <a:gd name="T5" fmla="*/ 74663 h 87985"/>
              <a:gd name="T6" fmla="*/ 12700 w 14185"/>
              <a:gd name="T7" fmla="*/ 85725 h 87985"/>
              <a:gd name="T8" fmla="*/ 12700 w 14185"/>
              <a:gd name="T9" fmla="*/ 0 h 8798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185" h="87985">
                <a:moveTo>
                  <a:pt x="14185" y="0"/>
                </a:moveTo>
                <a:lnTo>
                  <a:pt x="0" y="8509"/>
                </a:lnTo>
                <a:lnTo>
                  <a:pt x="0" y="76631"/>
                </a:lnTo>
                <a:lnTo>
                  <a:pt x="14185" y="87985"/>
                </a:lnTo>
                <a:lnTo>
                  <a:pt x="14185" y="0"/>
                </a:lnTo>
                <a:close/>
              </a:path>
            </a:pathLst>
          </a:cu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6649" name="object 1178"/>
          <p:cNvSpPr>
            <a:spLocks/>
          </p:cNvSpPr>
          <p:nvPr/>
        </p:nvSpPr>
        <p:spPr bwMode="auto">
          <a:xfrm>
            <a:off x="4890140" y="3187156"/>
            <a:ext cx="10076" cy="77736"/>
          </a:xfrm>
          <a:custGeom>
            <a:avLst/>
            <a:gdLst>
              <a:gd name="T0" fmla="*/ 0 w 11341"/>
              <a:gd name="T1" fmla="*/ 0 h 87985"/>
              <a:gd name="T2" fmla="*/ 0 w 11341"/>
              <a:gd name="T3" fmla="*/ 85725 h 87985"/>
              <a:gd name="T4" fmla="*/ 11112 w 11341"/>
              <a:gd name="T5" fmla="*/ 74663 h 87985"/>
              <a:gd name="T6" fmla="*/ 11112 w 11341"/>
              <a:gd name="T7" fmla="*/ 8290 h 87985"/>
              <a:gd name="T8" fmla="*/ 0 w 11341"/>
              <a:gd name="T9" fmla="*/ 0 h 8798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341" h="87985">
                <a:moveTo>
                  <a:pt x="0" y="0"/>
                </a:moveTo>
                <a:lnTo>
                  <a:pt x="0" y="87985"/>
                </a:lnTo>
                <a:lnTo>
                  <a:pt x="11341" y="76631"/>
                </a:lnTo>
                <a:lnTo>
                  <a:pt x="11341" y="8509"/>
                </a:lnTo>
                <a:lnTo>
                  <a:pt x="0" y="0"/>
                </a:lnTo>
                <a:close/>
              </a:path>
            </a:pathLst>
          </a:cu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6650" name="object 1179"/>
          <p:cNvSpPr>
            <a:spLocks/>
          </p:cNvSpPr>
          <p:nvPr/>
        </p:nvSpPr>
        <p:spPr bwMode="auto">
          <a:xfrm>
            <a:off x="4897338" y="3194355"/>
            <a:ext cx="467853" cy="60461"/>
          </a:xfrm>
          <a:custGeom>
            <a:avLst/>
            <a:gdLst>
              <a:gd name="T0" fmla="*/ 0 w 530555"/>
              <a:gd name="T1" fmla="*/ 0 h 68122"/>
              <a:gd name="T2" fmla="*/ 0 w 530555"/>
              <a:gd name="T3" fmla="*/ 66675 h 68122"/>
              <a:gd name="T4" fmla="*/ 515938 w 530555"/>
              <a:gd name="T5" fmla="*/ 66675 h 68122"/>
              <a:gd name="T6" fmla="*/ 515938 w 530555"/>
              <a:gd name="T7" fmla="*/ 0 h 68122"/>
              <a:gd name="T8" fmla="*/ 0 w 530555"/>
              <a:gd name="T9" fmla="*/ 0 h 6812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30555" h="68122">
                <a:moveTo>
                  <a:pt x="0" y="0"/>
                </a:moveTo>
                <a:lnTo>
                  <a:pt x="0" y="68122"/>
                </a:lnTo>
                <a:lnTo>
                  <a:pt x="530555" y="68122"/>
                </a:lnTo>
                <a:lnTo>
                  <a:pt x="530555" y="0"/>
                </a:lnTo>
                <a:lnTo>
                  <a:pt x="0" y="0"/>
                </a:lnTo>
                <a:close/>
              </a:path>
            </a:pathLst>
          </a:custGeom>
          <a:solidFill>
            <a:srgbClr val="3F3F3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6651" name="object 1180"/>
          <p:cNvSpPr>
            <a:spLocks/>
          </p:cNvSpPr>
          <p:nvPr/>
        </p:nvSpPr>
        <p:spPr bwMode="auto">
          <a:xfrm>
            <a:off x="5100314" y="3290804"/>
            <a:ext cx="47505" cy="0"/>
          </a:xfrm>
          <a:custGeom>
            <a:avLst/>
            <a:gdLst>
              <a:gd name="T0" fmla="*/ 0 w 53906"/>
              <a:gd name="T1" fmla="*/ 52387 w 53906"/>
              <a:gd name="T2" fmla="*/ 0 60000 65536"/>
              <a:gd name="T3" fmla="*/ 0 60000 65536"/>
            </a:gdLst>
            <a:ahLst/>
            <a:cxnLst>
              <a:cxn ang="T2">
                <a:pos x="T0" y="0"/>
              </a:cxn>
              <a:cxn ang="T3">
                <a:pos x="T1" y="0"/>
              </a:cxn>
            </a:cxnLst>
            <a:rect l="0" t="0" r="r" b="b"/>
            <a:pathLst>
              <a:path w="53906">
                <a:moveTo>
                  <a:pt x="0" y="0"/>
                </a:moveTo>
                <a:lnTo>
                  <a:pt x="53906" y="0"/>
                </a:lnTo>
              </a:path>
            </a:pathLst>
          </a:custGeom>
          <a:noFill/>
          <a:ln w="49526">
            <a:solidFill>
              <a:srgbClr val="5E5E5E"/>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652" name="object 1181"/>
          <p:cNvSpPr>
            <a:spLocks/>
          </p:cNvSpPr>
          <p:nvPr/>
        </p:nvSpPr>
        <p:spPr bwMode="auto">
          <a:xfrm>
            <a:off x="5100314" y="3270650"/>
            <a:ext cx="46065" cy="40307"/>
          </a:xfrm>
          <a:custGeom>
            <a:avLst/>
            <a:gdLst>
              <a:gd name="T0" fmla="*/ 0 w 51069"/>
              <a:gd name="T1" fmla="*/ 0 h 45417"/>
              <a:gd name="T2" fmla="*/ 50800 w 51069"/>
              <a:gd name="T3" fmla="*/ 0 h 45417"/>
              <a:gd name="T4" fmla="*/ 50800 w 51069"/>
              <a:gd name="T5" fmla="*/ 44450 h 45417"/>
              <a:gd name="T6" fmla="*/ 0 w 51069"/>
              <a:gd name="T7" fmla="*/ 44450 h 45417"/>
              <a:gd name="T8" fmla="*/ 0 w 51069"/>
              <a:gd name="T9" fmla="*/ 0 h 454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1069" h="45417">
                <a:moveTo>
                  <a:pt x="0" y="0"/>
                </a:moveTo>
                <a:lnTo>
                  <a:pt x="51069" y="0"/>
                </a:lnTo>
                <a:lnTo>
                  <a:pt x="51069" y="45417"/>
                </a:lnTo>
                <a:lnTo>
                  <a:pt x="0" y="45417"/>
                </a:lnTo>
                <a:lnTo>
                  <a:pt x="0" y="0"/>
                </a:lnTo>
                <a:close/>
              </a:path>
            </a:pathLst>
          </a:custGeom>
          <a:noFill/>
          <a:ln w="709">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653" name="object 1182"/>
          <p:cNvSpPr>
            <a:spLocks/>
          </p:cNvSpPr>
          <p:nvPr/>
        </p:nvSpPr>
        <p:spPr bwMode="auto">
          <a:xfrm>
            <a:off x="4954920" y="3305199"/>
            <a:ext cx="14395" cy="0"/>
          </a:xfrm>
          <a:custGeom>
            <a:avLst/>
            <a:gdLst>
              <a:gd name="T0" fmla="*/ 0 w 17022"/>
              <a:gd name="T1" fmla="*/ 15875 w 17022"/>
              <a:gd name="T2" fmla="*/ 0 60000 65536"/>
              <a:gd name="T3" fmla="*/ 0 60000 65536"/>
            </a:gdLst>
            <a:ahLst/>
            <a:cxnLst>
              <a:cxn ang="T2">
                <a:pos x="T0" y="0"/>
              </a:cxn>
              <a:cxn ang="T3">
                <a:pos x="T1" y="0"/>
              </a:cxn>
            </a:cxnLst>
            <a:rect l="0" t="0" r="r" b="b"/>
            <a:pathLst>
              <a:path w="17022">
                <a:moveTo>
                  <a:pt x="0" y="0"/>
                </a:moveTo>
                <a:lnTo>
                  <a:pt x="17022" y="0"/>
                </a:lnTo>
              </a:path>
            </a:pathLst>
          </a:custGeom>
          <a:noFill/>
          <a:ln w="18301">
            <a:solidFill>
              <a:srgbClr val="8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654" name="object 1183"/>
          <p:cNvSpPr>
            <a:spLocks/>
          </p:cNvSpPr>
          <p:nvPr/>
        </p:nvSpPr>
        <p:spPr bwMode="auto">
          <a:xfrm>
            <a:off x="4989469" y="3305199"/>
            <a:ext cx="12956" cy="0"/>
          </a:xfrm>
          <a:custGeom>
            <a:avLst/>
            <a:gdLst>
              <a:gd name="T0" fmla="*/ 0 w 14185"/>
              <a:gd name="T1" fmla="*/ 14288 w 14185"/>
              <a:gd name="T2" fmla="*/ 0 60000 65536"/>
              <a:gd name="T3" fmla="*/ 0 60000 65536"/>
            </a:gdLst>
            <a:ahLst/>
            <a:cxnLst>
              <a:cxn ang="T2">
                <a:pos x="T0" y="0"/>
              </a:cxn>
              <a:cxn ang="T3">
                <a:pos x="T1" y="0"/>
              </a:cxn>
            </a:cxnLst>
            <a:rect l="0" t="0" r="r" b="b"/>
            <a:pathLst>
              <a:path w="14185">
                <a:moveTo>
                  <a:pt x="0" y="0"/>
                </a:moveTo>
                <a:lnTo>
                  <a:pt x="14185" y="0"/>
                </a:lnTo>
              </a:path>
            </a:pathLst>
          </a:custGeom>
          <a:noFill/>
          <a:ln w="18301">
            <a:solidFill>
              <a:srgbClr val="FF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655" name="object 1184"/>
          <p:cNvSpPr>
            <a:spLocks/>
          </p:cNvSpPr>
          <p:nvPr/>
        </p:nvSpPr>
        <p:spPr bwMode="auto">
          <a:xfrm>
            <a:off x="4887262" y="3305199"/>
            <a:ext cx="7197" cy="0"/>
          </a:xfrm>
          <a:custGeom>
            <a:avLst/>
            <a:gdLst>
              <a:gd name="T0" fmla="*/ 0 w 8511"/>
              <a:gd name="T1" fmla="*/ 7937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656" name="object 1185"/>
          <p:cNvSpPr>
            <a:spLocks/>
          </p:cNvSpPr>
          <p:nvPr/>
        </p:nvSpPr>
        <p:spPr bwMode="auto">
          <a:xfrm>
            <a:off x="4897338" y="3305199"/>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657" name="object 1186"/>
          <p:cNvSpPr>
            <a:spLocks/>
          </p:cNvSpPr>
          <p:nvPr/>
        </p:nvSpPr>
        <p:spPr bwMode="auto">
          <a:xfrm>
            <a:off x="4904536" y="3305199"/>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658" name="object 1187"/>
          <p:cNvSpPr>
            <a:spLocks/>
          </p:cNvSpPr>
          <p:nvPr/>
        </p:nvSpPr>
        <p:spPr bwMode="auto">
          <a:xfrm>
            <a:off x="4914612" y="3305199"/>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659" name="object 1188"/>
          <p:cNvSpPr>
            <a:spLocks/>
          </p:cNvSpPr>
          <p:nvPr/>
        </p:nvSpPr>
        <p:spPr bwMode="auto">
          <a:xfrm>
            <a:off x="4921810" y="3305199"/>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660" name="object 1189"/>
          <p:cNvSpPr>
            <a:spLocks/>
          </p:cNvSpPr>
          <p:nvPr/>
        </p:nvSpPr>
        <p:spPr bwMode="auto">
          <a:xfrm>
            <a:off x="4929008" y="3305199"/>
            <a:ext cx="8637" cy="0"/>
          </a:xfrm>
          <a:custGeom>
            <a:avLst/>
            <a:gdLst>
              <a:gd name="T0" fmla="*/ 0 w 8511"/>
              <a:gd name="T1" fmla="*/ 9525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661" name="object 1190"/>
          <p:cNvSpPr>
            <a:spLocks/>
          </p:cNvSpPr>
          <p:nvPr/>
        </p:nvSpPr>
        <p:spPr bwMode="auto">
          <a:xfrm>
            <a:off x="5039853" y="3305199"/>
            <a:ext cx="4318" cy="0"/>
          </a:xfrm>
          <a:custGeom>
            <a:avLst/>
            <a:gdLst>
              <a:gd name="T0" fmla="*/ 0 w 5674"/>
              <a:gd name="T1" fmla="*/ 4762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662" name="object 1191"/>
          <p:cNvSpPr>
            <a:spLocks/>
          </p:cNvSpPr>
          <p:nvPr/>
        </p:nvSpPr>
        <p:spPr bwMode="auto">
          <a:xfrm>
            <a:off x="5049930" y="3305199"/>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663" name="object 1192"/>
          <p:cNvSpPr>
            <a:spLocks/>
          </p:cNvSpPr>
          <p:nvPr/>
        </p:nvSpPr>
        <p:spPr bwMode="auto">
          <a:xfrm>
            <a:off x="5057128" y="3305199"/>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664" name="object 1193"/>
          <p:cNvSpPr>
            <a:spLocks/>
          </p:cNvSpPr>
          <p:nvPr/>
        </p:nvSpPr>
        <p:spPr bwMode="auto">
          <a:xfrm>
            <a:off x="5064326" y="3305199"/>
            <a:ext cx="8637" cy="0"/>
          </a:xfrm>
          <a:custGeom>
            <a:avLst/>
            <a:gdLst>
              <a:gd name="T0" fmla="*/ 0 w 8511"/>
              <a:gd name="T1" fmla="*/ 9525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665" name="object 1194"/>
          <p:cNvSpPr>
            <a:spLocks/>
          </p:cNvSpPr>
          <p:nvPr/>
        </p:nvSpPr>
        <p:spPr bwMode="auto">
          <a:xfrm>
            <a:off x="5074402" y="3305199"/>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666" name="object 1195"/>
          <p:cNvSpPr>
            <a:spLocks/>
          </p:cNvSpPr>
          <p:nvPr/>
        </p:nvSpPr>
        <p:spPr bwMode="auto">
          <a:xfrm>
            <a:off x="5081600" y="3305199"/>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667" name="object 1196"/>
          <p:cNvSpPr>
            <a:spLocks/>
          </p:cNvSpPr>
          <p:nvPr/>
        </p:nvSpPr>
        <p:spPr bwMode="auto">
          <a:xfrm>
            <a:off x="5090237" y="3305199"/>
            <a:ext cx="7198" cy="0"/>
          </a:xfrm>
          <a:custGeom>
            <a:avLst/>
            <a:gdLst>
              <a:gd name="T0" fmla="*/ 0 w 8511"/>
              <a:gd name="T1" fmla="*/ 7938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668" name="object 1197"/>
          <p:cNvSpPr>
            <a:spLocks/>
          </p:cNvSpPr>
          <p:nvPr/>
        </p:nvSpPr>
        <p:spPr bwMode="auto">
          <a:xfrm>
            <a:off x="5149259" y="3305199"/>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669" name="object 1198"/>
          <p:cNvSpPr>
            <a:spLocks/>
          </p:cNvSpPr>
          <p:nvPr/>
        </p:nvSpPr>
        <p:spPr bwMode="auto">
          <a:xfrm>
            <a:off x="5157897" y="3305199"/>
            <a:ext cx="7197" cy="0"/>
          </a:xfrm>
          <a:custGeom>
            <a:avLst/>
            <a:gdLst>
              <a:gd name="T0" fmla="*/ 0 w 8511"/>
              <a:gd name="T1" fmla="*/ 7937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670" name="object 1199"/>
          <p:cNvSpPr>
            <a:spLocks/>
          </p:cNvSpPr>
          <p:nvPr/>
        </p:nvSpPr>
        <p:spPr bwMode="auto">
          <a:xfrm>
            <a:off x="5167973" y="3305199"/>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671" name="object 1200"/>
          <p:cNvSpPr>
            <a:spLocks/>
          </p:cNvSpPr>
          <p:nvPr/>
        </p:nvSpPr>
        <p:spPr bwMode="auto">
          <a:xfrm>
            <a:off x="5175171" y="3305199"/>
            <a:ext cx="4318" cy="0"/>
          </a:xfrm>
          <a:custGeom>
            <a:avLst/>
            <a:gdLst>
              <a:gd name="T0" fmla="*/ 0 w 5674"/>
              <a:gd name="T1" fmla="*/ 4762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672" name="object 1201"/>
          <p:cNvSpPr>
            <a:spLocks/>
          </p:cNvSpPr>
          <p:nvPr/>
        </p:nvSpPr>
        <p:spPr bwMode="auto">
          <a:xfrm>
            <a:off x="5185247" y="3305199"/>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673" name="object 1202"/>
          <p:cNvSpPr>
            <a:spLocks/>
          </p:cNvSpPr>
          <p:nvPr/>
        </p:nvSpPr>
        <p:spPr bwMode="auto">
          <a:xfrm>
            <a:off x="5192445" y="3305199"/>
            <a:ext cx="4318" cy="0"/>
          </a:xfrm>
          <a:custGeom>
            <a:avLst/>
            <a:gdLst>
              <a:gd name="T0" fmla="*/ 0 w 5674"/>
              <a:gd name="T1" fmla="*/ 4762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674" name="object 1203"/>
          <p:cNvSpPr>
            <a:spLocks/>
          </p:cNvSpPr>
          <p:nvPr/>
        </p:nvSpPr>
        <p:spPr bwMode="auto">
          <a:xfrm>
            <a:off x="5199642" y="3305199"/>
            <a:ext cx="7198" cy="0"/>
          </a:xfrm>
          <a:custGeom>
            <a:avLst/>
            <a:gdLst>
              <a:gd name="T0" fmla="*/ 0 w 8511"/>
              <a:gd name="T1" fmla="*/ 7938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675" name="object 1204"/>
          <p:cNvSpPr>
            <a:spLocks/>
          </p:cNvSpPr>
          <p:nvPr/>
        </p:nvSpPr>
        <p:spPr bwMode="auto">
          <a:xfrm>
            <a:off x="5209720" y="3305199"/>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676" name="object 1205"/>
          <p:cNvSpPr>
            <a:spLocks/>
          </p:cNvSpPr>
          <p:nvPr/>
        </p:nvSpPr>
        <p:spPr bwMode="auto">
          <a:xfrm>
            <a:off x="5216917" y="3305199"/>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677" name="object 1206"/>
          <p:cNvSpPr>
            <a:spLocks/>
          </p:cNvSpPr>
          <p:nvPr/>
        </p:nvSpPr>
        <p:spPr bwMode="auto">
          <a:xfrm>
            <a:off x="5226994" y="3305199"/>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678" name="object 1207"/>
          <p:cNvSpPr>
            <a:spLocks/>
          </p:cNvSpPr>
          <p:nvPr/>
        </p:nvSpPr>
        <p:spPr bwMode="auto">
          <a:xfrm>
            <a:off x="5234192" y="3305199"/>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679" name="object 1208"/>
          <p:cNvSpPr>
            <a:spLocks/>
          </p:cNvSpPr>
          <p:nvPr/>
        </p:nvSpPr>
        <p:spPr bwMode="auto">
          <a:xfrm>
            <a:off x="5242829" y="3305199"/>
            <a:ext cx="7198" cy="0"/>
          </a:xfrm>
          <a:custGeom>
            <a:avLst/>
            <a:gdLst>
              <a:gd name="T0" fmla="*/ 0 w 8511"/>
              <a:gd name="T1" fmla="*/ 7938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680" name="object 1209"/>
          <p:cNvSpPr>
            <a:spLocks/>
          </p:cNvSpPr>
          <p:nvPr/>
        </p:nvSpPr>
        <p:spPr bwMode="auto">
          <a:xfrm>
            <a:off x="5252906" y="3305199"/>
            <a:ext cx="4318" cy="0"/>
          </a:xfrm>
          <a:custGeom>
            <a:avLst/>
            <a:gdLst>
              <a:gd name="T0" fmla="*/ 0 w 5674"/>
              <a:gd name="T1" fmla="*/ 4762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681" name="object 1210"/>
          <p:cNvSpPr>
            <a:spLocks/>
          </p:cNvSpPr>
          <p:nvPr/>
        </p:nvSpPr>
        <p:spPr bwMode="auto">
          <a:xfrm>
            <a:off x="5260104" y="3305199"/>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682" name="object 1211"/>
          <p:cNvSpPr>
            <a:spLocks/>
          </p:cNvSpPr>
          <p:nvPr/>
        </p:nvSpPr>
        <p:spPr bwMode="auto">
          <a:xfrm>
            <a:off x="5267302" y="3305199"/>
            <a:ext cx="7197" cy="0"/>
          </a:xfrm>
          <a:custGeom>
            <a:avLst/>
            <a:gdLst>
              <a:gd name="T0" fmla="*/ 0 w 8511"/>
              <a:gd name="T1" fmla="*/ 7937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683" name="object 1212"/>
          <p:cNvSpPr>
            <a:spLocks/>
          </p:cNvSpPr>
          <p:nvPr/>
        </p:nvSpPr>
        <p:spPr bwMode="auto">
          <a:xfrm>
            <a:off x="5277378" y="3305199"/>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684" name="object 1213"/>
          <p:cNvSpPr>
            <a:spLocks/>
          </p:cNvSpPr>
          <p:nvPr/>
        </p:nvSpPr>
        <p:spPr bwMode="auto">
          <a:xfrm>
            <a:off x="5284576" y="3305199"/>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685" name="object 1214"/>
          <p:cNvSpPr>
            <a:spLocks/>
          </p:cNvSpPr>
          <p:nvPr/>
        </p:nvSpPr>
        <p:spPr bwMode="auto">
          <a:xfrm>
            <a:off x="5294652" y="3305199"/>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686" name="object 1215"/>
          <p:cNvSpPr>
            <a:spLocks/>
          </p:cNvSpPr>
          <p:nvPr/>
        </p:nvSpPr>
        <p:spPr bwMode="auto">
          <a:xfrm>
            <a:off x="5301851" y="3305199"/>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687" name="object 1216"/>
          <p:cNvSpPr>
            <a:spLocks/>
          </p:cNvSpPr>
          <p:nvPr/>
        </p:nvSpPr>
        <p:spPr bwMode="auto">
          <a:xfrm>
            <a:off x="5310488" y="3305199"/>
            <a:ext cx="7197" cy="0"/>
          </a:xfrm>
          <a:custGeom>
            <a:avLst/>
            <a:gdLst>
              <a:gd name="T0" fmla="*/ 0 w 8511"/>
              <a:gd name="T1" fmla="*/ 7937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688" name="object 1217"/>
          <p:cNvSpPr>
            <a:spLocks/>
          </p:cNvSpPr>
          <p:nvPr/>
        </p:nvSpPr>
        <p:spPr bwMode="auto">
          <a:xfrm>
            <a:off x="5320565" y="3305199"/>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689" name="object 1218"/>
          <p:cNvSpPr>
            <a:spLocks/>
          </p:cNvSpPr>
          <p:nvPr/>
        </p:nvSpPr>
        <p:spPr bwMode="auto">
          <a:xfrm>
            <a:off x="5327763" y="3305199"/>
            <a:ext cx="4318" cy="0"/>
          </a:xfrm>
          <a:custGeom>
            <a:avLst/>
            <a:gdLst>
              <a:gd name="T0" fmla="*/ 0 w 5674"/>
              <a:gd name="T1" fmla="*/ 4762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690" name="object 1219"/>
          <p:cNvSpPr>
            <a:spLocks/>
          </p:cNvSpPr>
          <p:nvPr/>
        </p:nvSpPr>
        <p:spPr bwMode="auto">
          <a:xfrm>
            <a:off x="5334960" y="3305199"/>
            <a:ext cx="7198" cy="0"/>
          </a:xfrm>
          <a:custGeom>
            <a:avLst/>
            <a:gdLst>
              <a:gd name="T0" fmla="*/ 0 w 8511"/>
              <a:gd name="T1" fmla="*/ 7938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691" name="object 1220"/>
          <p:cNvSpPr>
            <a:spLocks/>
          </p:cNvSpPr>
          <p:nvPr/>
        </p:nvSpPr>
        <p:spPr bwMode="auto">
          <a:xfrm>
            <a:off x="5345037" y="3305199"/>
            <a:ext cx="4318" cy="0"/>
          </a:xfrm>
          <a:custGeom>
            <a:avLst/>
            <a:gdLst>
              <a:gd name="T0" fmla="*/ 0 w 5674"/>
              <a:gd name="T1" fmla="*/ 4762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692" name="object 1221"/>
          <p:cNvSpPr>
            <a:spLocks/>
          </p:cNvSpPr>
          <p:nvPr/>
        </p:nvSpPr>
        <p:spPr bwMode="auto">
          <a:xfrm>
            <a:off x="5355114" y="3305199"/>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693" name="object 1222"/>
          <p:cNvSpPr>
            <a:spLocks/>
          </p:cNvSpPr>
          <p:nvPr/>
        </p:nvSpPr>
        <p:spPr bwMode="auto">
          <a:xfrm>
            <a:off x="5362312" y="3305199"/>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694" name="object 1223"/>
          <p:cNvSpPr>
            <a:spLocks/>
          </p:cNvSpPr>
          <p:nvPr/>
        </p:nvSpPr>
        <p:spPr bwMode="auto">
          <a:xfrm>
            <a:off x="5369509" y="3305199"/>
            <a:ext cx="7198" cy="0"/>
          </a:xfrm>
          <a:custGeom>
            <a:avLst/>
            <a:gdLst>
              <a:gd name="T0" fmla="*/ 0 w 8511"/>
              <a:gd name="T1" fmla="*/ 7938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695" name="object 1224"/>
          <p:cNvSpPr>
            <a:spLocks/>
          </p:cNvSpPr>
          <p:nvPr/>
        </p:nvSpPr>
        <p:spPr bwMode="auto">
          <a:xfrm>
            <a:off x="4939085" y="3305199"/>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696" name="object 1225"/>
          <p:cNvSpPr>
            <a:spLocks/>
          </p:cNvSpPr>
          <p:nvPr/>
        </p:nvSpPr>
        <p:spPr bwMode="auto">
          <a:xfrm>
            <a:off x="4947722" y="3305199"/>
            <a:ext cx="4318" cy="0"/>
          </a:xfrm>
          <a:custGeom>
            <a:avLst/>
            <a:gdLst>
              <a:gd name="T0" fmla="*/ 0 w 5674"/>
              <a:gd name="T1" fmla="*/ 4762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697" name="object 1226"/>
          <p:cNvSpPr>
            <a:spLocks/>
          </p:cNvSpPr>
          <p:nvPr/>
        </p:nvSpPr>
        <p:spPr bwMode="auto">
          <a:xfrm>
            <a:off x="4972194" y="3305199"/>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698" name="object 1227"/>
          <p:cNvSpPr>
            <a:spLocks/>
          </p:cNvSpPr>
          <p:nvPr/>
        </p:nvSpPr>
        <p:spPr bwMode="auto">
          <a:xfrm>
            <a:off x="4982271" y="3305199"/>
            <a:ext cx="4318" cy="0"/>
          </a:xfrm>
          <a:custGeom>
            <a:avLst/>
            <a:gdLst>
              <a:gd name="T0" fmla="*/ 0 w 5674"/>
              <a:gd name="T1" fmla="*/ 4762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699" name="object 1228"/>
          <p:cNvSpPr>
            <a:spLocks/>
          </p:cNvSpPr>
          <p:nvPr/>
        </p:nvSpPr>
        <p:spPr bwMode="auto">
          <a:xfrm>
            <a:off x="5006743" y="3305199"/>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700" name="object 1229"/>
          <p:cNvSpPr>
            <a:spLocks/>
          </p:cNvSpPr>
          <p:nvPr/>
        </p:nvSpPr>
        <p:spPr bwMode="auto">
          <a:xfrm>
            <a:off x="5015381" y="3305199"/>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701" name="object 1230"/>
          <p:cNvSpPr>
            <a:spLocks/>
          </p:cNvSpPr>
          <p:nvPr/>
        </p:nvSpPr>
        <p:spPr bwMode="auto">
          <a:xfrm>
            <a:off x="5022579" y="3305199"/>
            <a:ext cx="7197" cy="0"/>
          </a:xfrm>
          <a:custGeom>
            <a:avLst/>
            <a:gdLst>
              <a:gd name="T0" fmla="*/ 0 w 8511"/>
              <a:gd name="T1" fmla="*/ 7937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702" name="object 1231"/>
          <p:cNvSpPr>
            <a:spLocks/>
          </p:cNvSpPr>
          <p:nvPr/>
        </p:nvSpPr>
        <p:spPr bwMode="auto">
          <a:xfrm>
            <a:off x="5032655" y="3305199"/>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703" name="object 1232"/>
          <p:cNvSpPr>
            <a:spLocks noChangeArrowheads="1"/>
          </p:cNvSpPr>
          <p:nvPr/>
        </p:nvSpPr>
        <p:spPr bwMode="auto">
          <a:xfrm>
            <a:off x="6788902" y="3765854"/>
            <a:ext cx="1410756" cy="1007683"/>
          </a:xfrm>
          <a:prstGeom prst="rect">
            <a:avLst/>
          </a:prstGeom>
          <a:blipFill dpi="0" rotWithShape="1">
            <a:blip r:embed="rId8"/>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endParaRPr lang="en-US" altLang="en-US" sz="1632"/>
          </a:p>
        </p:txBody>
      </p:sp>
      <p:sp>
        <p:nvSpPr>
          <p:cNvPr id="116704" name="object 1233"/>
          <p:cNvSpPr>
            <a:spLocks/>
          </p:cNvSpPr>
          <p:nvPr/>
        </p:nvSpPr>
        <p:spPr bwMode="auto">
          <a:xfrm>
            <a:off x="6788902" y="3765854"/>
            <a:ext cx="1410756" cy="1007683"/>
          </a:xfrm>
          <a:custGeom>
            <a:avLst/>
            <a:gdLst>
              <a:gd name="T0" fmla="*/ 0 w 1600200"/>
              <a:gd name="T1" fmla="*/ 0 h 1143000"/>
              <a:gd name="T2" fmla="*/ 1555750 w 1600200"/>
              <a:gd name="T3" fmla="*/ 0 h 1143000"/>
              <a:gd name="T4" fmla="*/ 1555750 w 1600200"/>
              <a:gd name="T5" fmla="*/ 1111250 h 1143000"/>
              <a:gd name="T6" fmla="*/ 0 w 1600200"/>
              <a:gd name="T7" fmla="*/ 1111250 h 1143000"/>
              <a:gd name="T8" fmla="*/ 0 w 1600200"/>
              <a:gd name="T9" fmla="*/ 0 h 11430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600200" h="1143000">
                <a:moveTo>
                  <a:pt x="0" y="0"/>
                </a:moveTo>
                <a:lnTo>
                  <a:pt x="1600200" y="0"/>
                </a:lnTo>
                <a:lnTo>
                  <a:pt x="1600200" y="1143000"/>
                </a:lnTo>
                <a:lnTo>
                  <a:pt x="0" y="1143000"/>
                </a:lnTo>
                <a:lnTo>
                  <a:pt x="0" y="0"/>
                </a:lnTo>
                <a:close/>
              </a:path>
            </a:pathLst>
          </a:custGeom>
          <a:noFill/>
          <a:ln w="12192">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705" name="object 1234"/>
          <p:cNvSpPr>
            <a:spLocks/>
          </p:cNvSpPr>
          <p:nvPr/>
        </p:nvSpPr>
        <p:spPr bwMode="auto">
          <a:xfrm>
            <a:off x="6873835" y="4145894"/>
            <a:ext cx="51824" cy="12956"/>
          </a:xfrm>
          <a:custGeom>
            <a:avLst/>
            <a:gdLst>
              <a:gd name="T0" fmla="*/ 57150 w 59575"/>
              <a:gd name="T1" fmla="*/ 2558 h 14185"/>
              <a:gd name="T2" fmla="*/ 53495 w 59575"/>
              <a:gd name="T3" fmla="*/ 0 h 14185"/>
              <a:gd name="T4" fmla="*/ 3655 w 59575"/>
              <a:gd name="T5" fmla="*/ 0 h 14185"/>
              <a:gd name="T6" fmla="*/ 0 w 59575"/>
              <a:gd name="T7" fmla="*/ 2558 h 14185"/>
              <a:gd name="T8" fmla="*/ 0 w 59575"/>
              <a:gd name="T9" fmla="*/ 11435 h 14185"/>
              <a:gd name="T10" fmla="*/ 57150 w 59575"/>
              <a:gd name="T11" fmla="*/ 11435 h 14185"/>
              <a:gd name="T12" fmla="*/ 57150 w 59575"/>
              <a:gd name="T13" fmla="*/ 2558 h 1418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9575" h="14185">
                <a:moveTo>
                  <a:pt x="59575" y="2540"/>
                </a:moveTo>
                <a:lnTo>
                  <a:pt x="55765" y="0"/>
                </a:lnTo>
                <a:lnTo>
                  <a:pt x="3810" y="0"/>
                </a:lnTo>
                <a:lnTo>
                  <a:pt x="0" y="2540"/>
                </a:lnTo>
                <a:lnTo>
                  <a:pt x="0" y="11353"/>
                </a:lnTo>
                <a:lnTo>
                  <a:pt x="59575" y="11353"/>
                </a:lnTo>
                <a:lnTo>
                  <a:pt x="59575" y="2540"/>
                </a:lnTo>
                <a:close/>
              </a:path>
            </a:pathLst>
          </a:custGeom>
          <a:solidFill>
            <a:srgbClr val="3F3F3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6706" name="object 1235"/>
          <p:cNvSpPr>
            <a:spLocks/>
          </p:cNvSpPr>
          <p:nvPr/>
        </p:nvSpPr>
        <p:spPr bwMode="auto">
          <a:xfrm>
            <a:off x="7648312" y="4145894"/>
            <a:ext cx="53263" cy="12956"/>
          </a:xfrm>
          <a:custGeom>
            <a:avLst/>
            <a:gdLst>
              <a:gd name="T0" fmla="*/ 58737 w 59575"/>
              <a:gd name="T1" fmla="*/ 11090 h 14185"/>
              <a:gd name="T2" fmla="*/ 58737 w 59575"/>
              <a:gd name="T3" fmla="*/ 3198 h 14185"/>
              <a:gd name="T4" fmla="*/ 54981 w 59575"/>
              <a:gd name="T5" fmla="*/ 0 h 14185"/>
              <a:gd name="T6" fmla="*/ 3756 w 59575"/>
              <a:gd name="T7" fmla="*/ 0 h 14185"/>
              <a:gd name="T8" fmla="*/ 0 w 59575"/>
              <a:gd name="T9" fmla="*/ 3198 h 14185"/>
              <a:gd name="T10" fmla="*/ 0 w 59575"/>
              <a:gd name="T11" fmla="*/ 11090 h 14185"/>
              <a:gd name="T12" fmla="*/ 405 w 59575"/>
              <a:gd name="T13" fmla="*/ 11435 h 14185"/>
              <a:gd name="T14" fmla="*/ 58332 w 59575"/>
              <a:gd name="T15" fmla="*/ 11435 h 14185"/>
              <a:gd name="T16" fmla="*/ 58737 w 59575"/>
              <a:gd name="T17" fmla="*/ 11090 h 1418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9575" h="14185">
                <a:moveTo>
                  <a:pt x="59575" y="11010"/>
                </a:moveTo>
                <a:lnTo>
                  <a:pt x="59575" y="3175"/>
                </a:lnTo>
                <a:lnTo>
                  <a:pt x="55765" y="0"/>
                </a:lnTo>
                <a:lnTo>
                  <a:pt x="3810" y="0"/>
                </a:lnTo>
                <a:lnTo>
                  <a:pt x="0" y="3175"/>
                </a:lnTo>
                <a:lnTo>
                  <a:pt x="0" y="11010"/>
                </a:lnTo>
                <a:lnTo>
                  <a:pt x="411" y="11353"/>
                </a:lnTo>
                <a:lnTo>
                  <a:pt x="59164" y="11353"/>
                </a:lnTo>
                <a:lnTo>
                  <a:pt x="59575" y="11010"/>
                </a:lnTo>
                <a:close/>
              </a:path>
            </a:pathLst>
          </a:custGeom>
          <a:solidFill>
            <a:srgbClr val="3F3F3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6707" name="object 1236"/>
          <p:cNvSpPr>
            <a:spLocks/>
          </p:cNvSpPr>
          <p:nvPr/>
        </p:nvSpPr>
        <p:spPr bwMode="auto">
          <a:xfrm>
            <a:off x="6858000" y="3836393"/>
            <a:ext cx="857970" cy="116603"/>
          </a:xfrm>
          <a:custGeom>
            <a:avLst/>
            <a:gdLst>
              <a:gd name="T0" fmla="*/ 0 w 973162"/>
              <a:gd name="T1" fmla="*/ 128587 h 133413"/>
              <a:gd name="T2" fmla="*/ 946150 w 973162"/>
              <a:gd name="T3" fmla="*/ 128587 h 133413"/>
              <a:gd name="T4" fmla="*/ 805464 w 973162"/>
              <a:gd name="T5" fmla="*/ 0 h 133413"/>
              <a:gd name="T6" fmla="*/ 137921 w 973162"/>
              <a:gd name="T7" fmla="*/ 0 h 133413"/>
              <a:gd name="T8" fmla="*/ 0 w 973162"/>
              <a:gd name="T9" fmla="*/ 128587 h 13341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73162" h="133413">
                <a:moveTo>
                  <a:pt x="0" y="133413"/>
                </a:moveTo>
                <a:lnTo>
                  <a:pt x="973162" y="133413"/>
                </a:lnTo>
                <a:lnTo>
                  <a:pt x="828459" y="0"/>
                </a:lnTo>
                <a:lnTo>
                  <a:pt x="141859" y="0"/>
                </a:lnTo>
                <a:lnTo>
                  <a:pt x="0" y="133413"/>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6708" name="object 1237"/>
          <p:cNvSpPr>
            <a:spLocks/>
          </p:cNvSpPr>
          <p:nvPr/>
        </p:nvSpPr>
        <p:spPr bwMode="auto">
          <a:xfrm>
            <a:off x="6858000" y="3836393"/>
            <a:ext cx="125241" cy="116603"/>
          </a:xfrm>
          <a:custGeom>
            <a:avLst/>
            <a:gdLst>
              <a:gd name="T0" fmla="*/ 138113 w 141859"/>
              <a:gd name="T1" fmla="*/ 0 h 133413"/>
              <a:gd name="T2" fmla="*/ 0 w 141859"/>
              <a:gd name="T3" fmla="*/ 128587 h 133413"/>
              <a:gd name="T4" fmla="*/ 0 60000 65536"/>
              <a:gd name="T5" fmla="*/ 0 60000 65536"/>
            </a:gdLst>
            <a:ahLst/>
            <a:cxnLst>
              <a:cxn ang="T4">
                <a:pos x="T0" y="T1"/>
              </a:cxn>
              <a:cxn ang="T5">
                <a:pos x="T2" y="T3"/>
              </a:cxn>
            </a:cxnLst>
            <a:rect l="0" t="0" r="r" b="b"/>
            <a:pathLst>
              <a:path w="141859" h="133413">
                <a:moveTo>
                  <a:pt x="141859" y="0"/>
                </a:moveTo>
                <a:lnTo>
                  <a:pt x="0" y="133413"/>
                </a:lnTo>
              </a:path>
            </a:pathLst>
          </a:custGeom>
          <a:noFill/>
          <a:ln w="1524">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709" name="object 1238"/>
          <p:cNvSpPr>
            <a:spLocks/>
          </p:cNvSpPr>
          <p:nvPr/>
        </p:nvSpPr>
        <p:spPr bwMode="auto">
          <a:xfrm>
            <a:off x="6983241" y="3836392"/>
            <a:ext cx="606049" cy="0"/>
          </a:xfrm>
          <a:custGeom>
            <a:avLst/>
            <a:gdLst>
              <a:gd name="T0" fmla="*/ 668337 w 686601"/>
              <a:gd name="T1" fmla="*/ 0 w 686601"/>
              <a:gd name="T2" fmla="*/ 0 60000 65536"/>
              <a:gd name="T3" fmla="*/ 0 60000 65536"/>
            </a:gdLst>
            <a:ahLst/>
            <a:cxnLst>
              <a:cxn ang="T2">
                <a:pos x="T0" y="0"/>
              </a:cxn>
              <a:cxn ang="T3">
                <a:pos x="T1" y="0"/>
              </a:cxn>
            </a:cxnLst>
            <a:rect l="0" t="0" r="r" b="b"/>
            <a:pathLst>
              <a:path w="686601">
                <a:moveTo>
                  <a:pt x="686601" y="0"/>
                </a:moveTo>
                <a:lnTo>
                  <a:pt x="0" y="0"/>
                </a:lnTo>
              </a:path>
            </a:pathLst>
          </a:custGeom>
          <a:noFill/>
          <a:ln w="1524">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710" name="object 1239"/>
          <p:cNvSpPr>
            <a:spLocks/>
          </p:cNvSpPr>
          <p:nvPr/>
        </p:nvSpPr>
        <p:spPr bwMode="auto">
          <a:xfrm>
            <a:off x="7589290" y="3836393"/>
            <a:ext cx="126680" cy="116603"/>
          </a:xfrm>
          <a:custGeom>
            <a:avLst/>
            <a:gdLst>
              <a:gd name="T0" fmla="*/ 139700 w 144696"/>
              <a:gd name="T1" fmla="*/ 128587 h 133413"/>
              <a:gd name="T2" fmla="*/ 0 w 144696"/>
              <a:gd name="T3" fmla="*/ 0 h 133413"/>
              <a:gd name="T4" fmla="*/ 0 60000 65536"/>
              <a:gd name="T5" fmla="*/ 0 60000 65536"/>
            </a:gdLst>
            <a:ahLst/>
            <a:cxnLst>
              <a:cxn ang="T4">
                <a:pos x="T0" y="T1"/>
              </a:cxn>
              <a:cxn ang="T5">
                <a:pos x="T2" y="T3"/>
              </a:cxn>
            </a:cxnLst>
            <a:rect l="0" t="0" r="r" b="b"/>
            <a:pathLst>
              <a:path w="144696" h="133413">
                <a:moveTo>
                  <a:pt x="144696" y="133413"/>
                </a:moveTo>
                <a:lnTo>
                  <a:pt x="0" y="0"/>
                </a:lnTo>
              </a:path>
            </a:pathLst>
          </a:custGeom>
          <a:noFill/>
          <a:ln w="1524">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711" name="object 1240"/>
          <p:cNvSpPr>
            <a:spLocks/>
          </p:cNvSpPr>
          <p:nvPr/>
        </p:nvSpPr>
        <p:spPr bwMode="auto">
          <a:xfrm>
            <a:off x="6858000" y="3952995"/>
            <a:ext cx="857970" cy="0"/>
          </a:xfrm>
          <a:custGeom>
            <a:avLst/>
            <a:gdLst>
              <a:gd name="T0" fmla="*/ 0 w 973157"/>
              <a:gd name="T1" fmla="*/ 946150 w 973157"/>
              <a:gd name="T2" fmla="*/ 0 60000 65536"/>
              <a:gd name="T3" fmla="*/ 0 60000 65536"/>
            </a:gdLst>
            <a:ahLst/>
            <a:cxnLst>
              <a:cxn ang="T2">
                <a:pos x="T0" y="0"/>
              </a:cxn>
              <a:cxn ang="T3">
                <a:pos x="T1" y="0"/>
              </a:cxn>
            </a:cxnLst>
            <a:rect l="0" t="0" r="r" b="b"/>
            <a:pathLst>
              <a:path w="973157">
                <a:moveTo>
                  <a:pt x="0" y="0"/>
                </a:moveTo>
                <a:lnTo>
                  <a:pt x="973157" y="0"/>
                </a:lnTo>
              </a:path>
            </a:pathLst>
          </a:custGeom>
          <a:noFill/>
          <a:ln w="1524">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712" name="object 1241"/>
          <p:cNvSpPr>
            <a:spLocks/>
          </p:cNvSpPr>
          <p:nvPr/>
        </p:nvSpPr>
        <p:spPr bwMode="auto">
          <a:xfrm>
            <a:off x="6858000" y="3952996"/>
            <a:ext cx="857970" cy="198657"/>
          </a:xfrm>
          <a:custGeom>
            <a:avLst/>
            <a:gdLst>
              <a:gd name="T0" fmla="*/ 0 w 973155"/>
              <a:gd name="T1" fmla="*/ 0 h 224248"/>
              <a:gd name="T2" fmla="*/ 0 w 973155"/>
              <a:gd name="T3" fmla="*/ 219075 h 224248"/>
              <a:gd name="T4" fmla="*/ 946150 w 973155"/>
              <a:gd name="T5" fmla="*/ 219075 h 224248"/>
              <a:gd name="T6" fmla="*/ 946150 w 973155"/>
              <a:gd name="T7" fmla="*/ 0 h 224248"/>
              <a:gd name="T8" fmla="*/ 0 w 973155"/>
              <a:gd name="T9" fmla="*/ 0 h 22424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73155" h="224248">
                <a:moveTo>
                  <a:pt x="0" y="0"/>
                </a:moveTo>
                <a:lnTo>
                  <a:pt x="0" y="224248"/>
                </a:lnTo>
                <a:lnTo>
                  <a:pt x="973155" y="224248"/>
                </a:lnTo>
                <a:lnTo>
                  <a:pt x="973155" y="0"/>
                </a:lnTo>
                <a:lnTo>
                  <a:pt x="0" y="0"/>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6713" name="object 1242"/>
          <p:cNvSpPr>
            <a:spLocks/>
          </p:cNvSpPr>
          <p:nvPr/>
        </p:nvSpPr>
        <p:spPr bwMode="auto">
          <a:xfrm>
            <a:off x="6859440" y="3954435"/>
            <a:ext cx="856530" cy="195778"/>
          </a:xfrm>
          <a:custGeom>
            <a:avLst/>
            <a:gdLst>
              <a:gd name="T0" fmla="*/ 0 w 970320"/>
              <a:gd name="T1" fmla="*/ 0 h 221409"/>
              <a:gd name="T2" fmla="*/ 944562 w 970320"/>
              <a:gd name="T3" fmla="*/ 0 h 221409"/>
              <a:gd name="T4" fmla="*/ 944562 w 970320"/>
              <a:gd name="T5" fmla="*/ 215900 h 221409"/>
              <a:gd name="T6" fmla="*/ 0 w 970320"/>
              <a:gd name="T7" fmla="*/ 215900 h 221409"/>
              <a:gd name="T8" fmla="*/ 0 w 970320"/>
              <a:gd name="T9" fmla="*/ 0 h 22140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70320" h="221409">
                <a:moveTo>
                  <a:pt x="0" y="0"/>
                </a:moveTo>
                <a:lnTo>
                  <a:pt x="970320" y="0"/>
                </a:lnTo>
                <a:lnTo>
                  <a:pt x="970320" y="221409"/>
                </a:lnTo>
                <a:lnTo>
                  <a:pt x="0" y="221409"/>
                </a:lnTo>
                <a:lnTo>
                  <a:pt x="0" y="0"/>
                </a:lnTo>
                <a:close/>
              </a:path>
            </a:pathLst>
          </a:custGeom>
          <a:noFill/>
          <a:ln w="709">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714" name="object 1243"/>
          <p:cNvSpPr>
            <a:spLocks/>
          </p:cNvSpPr>
          <p:nvPr/>
        </p:nvSpPr>
        <p:spPr bwMode="auto">
          <a:xfrm>
            <a:off x="6870956" y="3965952"/>
            <a:ext cx="833497" cy="175625"/>
          </a:xfrm>
          <a:custGeom>
            <a:avLst/>
            <a:gdLst>
              <a:gd name="T0" fmla="*/ 0 w 944783"/>
              <a:gd name="T1" fmla="*/ 0 h 198701"/>
              <a:gd name="T2" fmla="*/ 0 w 944783"/>
              <a:gd name="T3" fmla="*/ 193675 h 198701"/>
              <a:gd name="T4" fmla="*/ 919162 w 944783"/>
              <a:gd name="T5" fmla="*/ 193675 h 198701"/>
              <a:gd name="T6" fmla="*/ 919162 w 944783"/>
              <a:gd name="T7" fmla="*/ 0 h 198701"/>
              <a:gd name="T8" fmla="*/ 0 w 944783"/>
              <a:gd name="T9" fmla="*/ 0 h 19870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44783" h="198701">
                <a:moveTo>
                  <a:pt x="0" y="0"/>
                </a:moveTo>
                <a:lnTo>
                  <a:pt x="0" y="198701"/>
                </a:lnTo>
                <a:lnTo>
                  <a:pt x="944783" y="198701"/>
                </a:lnTo>
                <a:lnTo>
                  <a:pt x="944783" y="0"/>
                </a:lnTo>
                <a:lnTo>
                  <a:pt x="0" y="0"/>
                </a:lnTo>
                <a:close/>
              </a:path>
            </a:pathLst>
          </a:cu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6715" name="object 1244"/>
          <p:cNvSpPr>
            <a:spLocks/>
          </p:cNvSpPr>
          <p:nvPr/>
        </p:nvSpPr>
        <p:spPr bwMode="auto">
          <a:xfrm>
            <a:off x="6872395" y="3967390"/>
            <a:ext cx="830619" cy="172746"/>
          </a:xfrm>
          <a:custGeom>
            <a:avLst/>
            <a:gdLst>
              <a:gd name="T0" fmla="*/ 0 w 941948"/>
              <a:gd name="T1" fmla="*/ 0 h 195862"/>
              <a:gd name="T2" fmla="*/ 915988 w 941948"/>
              <a:gd name="T3" fmla="*/ 0 h 195862"/>
              <a:gd name="T4" fmla="*/ 915988 w 941948"/>
              <a:gd name="T5" fmla="*/ 190500 h 195862"/>
              <a:gd name="T6" fmla="*/ 0 w 941948"/>
              <a:gd name="T7" fmla="*/ 190500 h 195862"/>
              <a:gd name="T8" fmla="*/ 0 w 941948"/>
              <a:gd name="T9" fmla="*/ 0 h 1958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41948" h="195862">
                <a:moveTo>
                  <a:pt x="0" y="0"/>
                </a:moveTo>
                <a:lnTo>
                  <a:pt x="941948" y="0"/>
                </a:lnTo>
                <a:lnTo>
                  <a:pt x="941948" y="195862"/>
                </a:lnTo>
                <a:lnTo>
                  <a:pt x="0" y="195862"/>
                </a:lnTo>
                <a:lnTo>
                  <a:pt x="0" y="0"/>
                </a:lnTo>
                <a:close/>
              </a:path>
            </a:pathLst>
          </a:custGeom>
          <a:noFill/>
          <a:ln w="709">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716" name="object 1245"/>
          <p:cNvSpPr>
            <a:spLocks/>
          </p:cNvSpPr>
          <p:nvPr/>
        </p:nvSpPr>
        <p:spPr bwMode="auto">
          <a:xfrm>
            <a:off x="6891110" y="3988985"/>
            <a:ext cx="61900" cy="64779"/>
          </a:xfrm>
          <a:custGeom>
            <a:avLst/>
            <a:gdLst>
              <a:gd name="T0" fmla="*/ 0 w 70929"/>
              <a:gd name="T1" fmla="*/ 0 h 73803"/>
              <a:gd name="T2" fmla="*/ 0 w 70929"/>
              <a:gd name="T3" fmla="*/ 71437 h 73803"/>
              <a:gd name="T4" fmla="*/ 68262 w 70929"/>
              <a:gd name="T5" fmla="*/ 71437 h 73803"/>
              <a:gd name="T6" fmla="*/ 68262 w 70929"/>
              <a:gd name="T7" fmla="*/ 0 h 73803"/>
              <a:gd name="T8" fmla="*/ 0 w 70929"/>
              <a:gd name="T9" fmla="*/ 0 h 7380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0929" h="73803">
                <a:moveTo>
                  <a:pt x="0" y="0"/>
                </a:moveTo>
                <a:lnTo>
                  <a:pt x="0" y="73803"/>
                </a:lnTo>
                <a:lnTo>
                  <a:pt x="70929" y="73803"/>
                </a:lnTo>
                <a:lnTo>
                  <a:pt x="70929" y="0"/>
                </a:lnTo>
                <a:lnTo>
                  <a:pt x="0" y="0"/>
                </a:lnTo>
                <a:close/>
              </a:path>
            </a:pathLst>
          </a:custGeom>
          <a:solidFill>
            <a:srgbClr val="5E5E5E"/>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6717" name="object 1246"/>
          <p:cNvSpPr>
            <a:spLocks/>
          </p:cNvSpPr>
          <p:nvPr/>
        </p:nvSpPr>
        <p:spPr bwMode="auto">
          <a:xfrm>
            <a:off x="6892550" y="3990424"/>
            <a:ext cx="60461" cy="61901"/>
          </a:xfrm>
          <a:custGeom>
            <a:avLst/>
            <a:gdLst>
              <a:gd name="T0" fmla="*/ 0 w 68093"/>
              <a:gd name="T1" fmla="*/ 0 h 70964"/>
              <a:gd name="T2" fmla="*/ 66675 w 68093"/>
              <a:gd name="T3" fmla="*/ 0 h 70964"/>
              <a:gd name="T4" fmla="*/ 66675 w 68093"/>
              <a:gd name="T5" fmla="*/ 68263 h 70964"/>
              <a:gd name="T6" fmla="*/ 0 w 68093"/>
              <a:gd name="T7" fmla="*/ 68263 h 70964"/>
              <a:gd name="T8" fmla="*/ 0 w 68093"/>
              <a:gd name="T9" fmla="*/ 0 h 7096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8093" h="70964">
                <a:moveTo>
                  <a:pt x="0" y="0"/>
                </a:moveTo>
                <a:lnTo>
                  <a:pt x="68093" y="0"/>
                </a:lnTo>
                <a:lnTo>
                  <a:pt x="68093" y="70964"/>
                </a:lnTo>
                <a:lnTo>
                  <a:pt x="0" y="70964"/>
                </a:lnTo>
                <a:lnTo>
                  <a:pt x="0" y="0"/>
                </a:lnTo>
                <a:close/>
              </a:path>
            </a:pathLst>
          </a:custGeom>
          <a:noFill/>
          <a:ln w="709">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718" name="object 1247"/>
          <p:cNvSpPr>
            <a:spLocks/>
          </p:cNvSpPr>
          <p:nvPr/>
        </p:nvSpPr>
        <p:spPr bwMode="auto">
          <a:xfrm>
            <a:off x="6891111" y="4104148"/>
            <a:ext cx="37428" cy="0"/>
          </a:xfrm>
          <a:custGeom>
            <a:avLst/>
            <a:gdLst>
              <a:gd name="T0" fmla="*/ 0 w 42557"/>
              <a:gd name="T1" fmla="*/ 41275 w 42557"/>
              <a:gd name="T2" fmla="*/ 0 60000 65536"/>
              <a:gd name="T3" fmla="*/ 0 60000 65536"/>
            </a:gdLst>
            <a:ahLst/>
            <a:cxnLst>
              <a:cxn ang="T2">
                <a:pos x="T0" y="0"/>
              </a:cxn>
              <a:cxn ang="T3">
                <a:pos x="T1" y="0"/>
              </a:cxn>
            </a:cxnLst>
            <a:rect l="0" t="0" r="r" b="b"/>
            <a:pathLst>
              <a:path w="42557">
                <a:moveTo>
                  <a:pt x="0" y="0"/>
                </a:moveTo>
                <a:lnTo>
                  <a:pt x="42557" y="0"/>
                </a:lnTo>
              </a:path>
            </a:pathLst>
          </a:custGeom>
          <a:noFill/>
          <a:ln w="23978">
            <a:solidFill>
              <a:srgbClr val="008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719" name="object 1248"/>
          <p:cNvSpPr>
            <a:spLocks/>
          </p:cNvSpPr>
          <p:nvPr/>
        </p:nvSpPr>
        <p:spPr bwMode="auto">
          <a:xfrm>
            <a:off x="6892549" y="4095510"/>
            <a:ext cx="34549" cy="17275"/>
          </a:xfrm>
          <a:custGeom>
            <a:avLst/>
            <a:gdLst>
              <a:gd name="T0" fmla="*/ 0 w 39721"/>
              <a:gd name="T1" fmla="*/ 0 h 19870"/>
              <a:gd name="T2" fmla="*/ 38100 w 39721"/>
              <a:gd name="T3" fmla="*/ 0 h 19870"/>
              <a:gd name="T4" fmla="*/ 38100 w 39721"/>
              <a:gd name="T5" fmla="*/ 19050 h 19870"/>
              <a:gd name="T6" fmla="*/ 0 w 39721"/>
              <a:gd name="T7" fmla="*/ 19050 h 19870"/>
              <a:gd name="T8" fmla="*/ 0 w 39721"/>
              <a:gd name="T9" fmla="*/ 0 h 1987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9721" h="19870">
                <a:moveTo>
                  <a:pt x="0" y="0"/>
                </a:moveTo>
                <a:lnTo>
                  <a:pt x="39721" y="0"/>
                </a:lnTo>
                <a:lnTo>
                  <a:pt x="39721" y="19870"/>
                </a:lnTo>
                <a:lnTo>
                  <a:pt x="0" y="19870"/>
                </a:lnTo>
                <a:lnTo>
                  <a:pt x="0" y="0"/>
                </a:lnTo>
                <a:close/>
              </a:path>
            </a:pathLst>
          </a:custGeom>
          <a:noFill/>
          <a:ln w="709">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720" name="object 1249"/>
          <p:cNvSpPr>
            <a:spLocks/>
          </p:cNvSpPr>
          <p:nvPr/>
        </p:nvSpPr>
        <p:spPr bwMode="auto">
          <a:xfrm>
            <a:off x="7158866" y="3980347"/>
            <a:ext cx="515358" cy="143955"/>
          </a:xfrm>
          <a:custGeom>
            <a:avLst/>
            <a:gdLst>
              <a:gd name="T0" fmla="*/ 0 w 584460"/>
              <a:gd name="T1" fmla="*/ 0 h 161800"/>
              <a:gd name="T2" fmla="*/ 0 w 584460"/>
              <a:gd name="T3" fmla="*/ 158750 h 161800"/>
              <a:gd name="T4" fmla="*/ 568325 w 584460"/>
              <a:gd name="T5" fmla="*/ 158750 h 161800"/>
              <a:gd name="T6" fmla="*/ 568325 w 584460"/>
              <a:gd name="T7" fmla="*/ 0 h 161800"/>
              <a:gd name="T8" fmla="*/ 0 w 584460"/>
              <a:gd name="T9" fmla="*/ 0 h 1618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84460" h="161800">
                <a:moveTo>
                  <a:pt x="0" y="0"/>
                </a:moveTo>
                <a:lnTo>
                  <a:pt x="0" y="161800"/>
                </a:lnTo>
                <a:lnTo>
                  <a:pt x="584460" y="161800"/>
                </a:lnTo>
                <a:lnTo>
                  <a:pt x="584460" y="0"/>
                </a:lnTo>
                <a:lnTo>
                  <a:pt x="0" y="0"/>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6721" name="object 1250"/>
          <p:cNvSpPr>
            <a:spLocks/>
          </p:cNvSpPr>
          <p:nvPr/>
        </p:nvSpPr>
        <p:spPr bwMode="auto">
          <a:xfrm>
            <a:off x="7160305" y="3981786"/>
            <a:ext cx="512479" cy="141076"/>
          </a:xfrm>
          <a:custGeom>
            <a:avLst/>
            <a:gdLst>
              <a:gd name="T0" fmla="*/ 0 w 581624"/>
              <a:gd name="T1" fmla="*/ 0 h 158961"/>
              <a:gd name="T2" fmla="*/ 565150 w 581624"/>
              <a:gd name="T3" fmla="*/ 0 h 158961"/>
              <a:gd name="T4" fmla="*/ 565150 w 581624"/>
              <a:gd name="T5" fmla="*/ 155575 h 158961"/>
              <a:gd name="T6" fmla="*/ 0 w 581624"/>
              <a:gd name="T7" fmla="*/ 155575 h 158961"/>
              <a:gd name="T8" fmla="*/ 0 w 581624"/>
              <a:gd name="T9" fmla="*/ 0 h 15896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81624" h="158961">
                <a:moveTo>
                  <a:pt x="0" y="0"/>
                </a:moveTo>
                <a:lnTo>
                  <a:pt x="581624" y="0"/>
                </a:lnTo>
                <a:lnTo>
                  <a:pt x="581624" y="158961"/>
                </a:lnTo>
                <a:lnTo>
                  <a:pt x="0" y="158961"/>
                </a:lnTo>
                <a:lnTo>
                  <a:pt x="0" y="0"/>
                </a:lnTo>
                <a:close/>
              </a:path>
            </a:pathLst>
          </a:custGeom>
          <a:noFill/>
          <a:ln w="709">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722" name="object 1251"/>
          <p:cNvSpPr>
            <a:spLocks/>
          </p:cNvSpPr>
          <p:nvPr/>
        </p:nvSpPr>
        <p:spPr bwMode="auto">
          <a:xfrm>
            <a:off x="7478445" y="4086873"/>
            <a:ext cx="182822" cy="0"/>
          </a:xfrm>
          <a:custGeom>
            <a:avLst/>
            <a:gdLst>
              <a:gd name="T0" fmla="*/ 0 w 207114"/>
              <a:gd name="T1" fmla="*/ 201612 w 207114"/>
              <a:gd name="T2" fmla="*/ 0 60000 65536"/>
              <a:gd name="T3" fmla="*/ 0 60000 65536"/>
            </a:gdLst>
            <a:ahLst/>
            <a:cxnLst>
              <a:cxn ang="T2">
                <a:pos x="T0" y="0"/>
              </a:cxn>
              <a:cxn ang="T3">
                <a:pos x="T1" y="0"/>
              </a:cxn>
            </a:cxnLst>
            <a:rect l="0" t="0" r="r" b="b"/>
            <a:pathLst>
              <a:path w="207114">
                <a:moveTo>
                  <a:pt x="0" y="0"/>
                </a:moveTo>
                <a:lnTo>
                  <a:pt x="207114" y="0"/>
                </a:lnTo>
              </a:path>
            </a:pathLst>
          </a:custGeom>
          <a:noFill/>
          <a:ln w="21140">
            <a:solidFill>
              <a:srgbClr val="80808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723" name="object 1252"/>
          <p:cNvSpPr>
            <a:spLocks/>
          </p:cNvSpPr>
          <p:nvPr/>
        </p:nvSpPr>
        <p:spPr bwMode="auto">
          <a:xfrm>
            <a:off x="7551862" y="4078236"/>
            <a:ext cx="84934" cy="17275"/>
          </a:xfrm>
          <a:custGeom>
            <a:avLst/>
            <a:gdLst>
              <a:gd name="T0" fmla="*/ 0 w 96469"/>
              <a:gd name="T1" fmla="*/ 0 h 19875"/>
              <a:gd name="T2" fmla="*/ 93663 w 96469"/>
              <a:gd name="T3" fmla="*/ 19050 h 19875"/>
              <a:gd name="T4" fmla="*/ 93663 w 96469"/>
              <a:gd name="T5" fmla="*/ 0 h 19875"/>
              <a:gd name="T6" fmla="*/ 0 w 96469"/>
              <a:gd name="T7" fmla="*/ 0 h 1987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6469" h="19875">
                <a:moveTo>
                  <a:pt x="0" y="0"/>
                </a:moveTo>
                <a:lnTo>
                  <a:pt x="96469" y="19875"/>
                </a:lnTo>
                <a:lnTo>
                  <a:pt x="96469" y="0"/>
                </a:lnTo>
                <a:lnTo>
                  <a:pt x="0" y="0"/>
                </a:lnTo>
                <a:close/>
              </a:path>
            </a:pathLst>
          </a:custGeom>
          <a:solidFill>
            <a:srgbClr val="5E5E5E"/>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6724" name="object 1253"/>
          <p:cNvSpPr>
            <a:spLocks/>
          </p:cNvSpPr>
          <p:nvPr/>
        </p:nvSpPr>
        <p:spPr bwMode="auto">
          <a:xfrm>
            <a:off x="7639674" y="4086873"/>
            <a:ext cx="21593" cy="0"/>
          </a:xfrm>
          <a:custGeom>
            <a:avLst/>
            <a:gdLst>
              <a:gd name="T0" fmla="*/ 0 w 25534"/>
              <a:gd name="T1" fmla="*/ 23812 w 25534"/>
              <a:gd name="T2" fmla="*/ 0 60000 65536"/>
              <a:gd name="T3" fmla="*/ 0 60000 65536"/>
            </a:gdLst>
            <a:ahLst/>
            <a:cxnLst>
              <a:cxn ang="T2">
                <a:pos x="T0" y="0"/>
              </a:cxn>
              <a:cxn ang="T3">
                <a:pos x="T1" y="0"/>
              </a:cxn>
            </a:cxnLst>
            <a:rect l="0" t="0" r="r" b="b"/>
            <a:pathLst>
              <a:path w="25534">
                <a:moveTo>
                  <a:pt x="0" y="0"/>
                </a:moveTo>
                <a:lnTo>
                  <a:pt x="25534" y="0"/>
                </a:lnTo>
              </a:path>
            </a:pathLst>
          </a:custGeom>
          <a:noFill/>
          <a:ln w="21140">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725" name="object 1254"/>
          <p:cNvSpPr>
            <a:spLocks/>
          </p:cNvSpPr>
          <p:nvPr/>
        </p:nvSpPr>
        <p:spPr bwMode="auto">
          <a:xfrm>
            <a:off x="7648312" y="3993302"/>
            <a:ext cx="12955" cy="77736"/>
          </a:xfrm>
          <a:custGeom>
            <a:avLst/>
            <a:gdLst>
              <a:gd name="T0" fmla="*/ 14287 w 14185"/>
              <a:gd name="T1" fmla="*/ 0 h 87985"/>
              <a:gd name="T2" fmla="*/ 0 w 14185"/>
              <a:gd name="T3" fmla="*/ 8289 h 87985"/>
              <a:gd name="T4" fmla="*/ 0 w 14185"/>
              <a:gd name="T5" fmla="*/ 74663 h 87985"/>
              <a:gd name="T6" fmla="*/ 14287 w 14185"/>
              <a:gd name="T7" fmla="*/ 85725 h 87985"/>
              <a:gd name="T8" fmla="*/ 14287 w 14185"/>
              <a:gd name="T9" fmla="*/ 0 h 8798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185" h="87985">
                <a:moveTo>
                  <a:pt x="14185" y="0"/>
                </a:moveTo>
                <a:lnTo>
                  <a:pt x="0" y="8508"/>
                </a:lnTo>
                <a:lnTo>
                  <a:pt x="0" y="76631"/>
                </a:lnTo>
                <a:lnTo>
                  <a:pt x="14185" y="87985"/>
                </a:lnTo>
                <a:lnTo>
                  <a:pt x="14185" y="0"/>
                </a:lnTo>
                <a:close/>
              </a:path>
            </a:pathLst>
          </a:cu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6726" name="object 1255"/>
          <p:cNvSpPr>
            <a:spLocks/>
          </p:cNvSpPr>
          <p:nvPr/>
        </p:nvSpPr>
        <p:spPr bwMode="auto">
          <a:xfrm>
            <a:off x="7173261" y="3993302"/>
            <a:ext cx="10076" cy="77736"/>
          </a:xfrm>
          <a:custGeom>
            <a:avLst/>
            <a:gdLst>
              <a:gd name="T0" fmla="*/ 0 w 11341"/>
              <a:gd name="T1" fmla="*/ 0 h 87985"/>
              <a:gd name="T2" fmla="*/ 0 w 11341"/>
              <a:gd name="T3" fmla="*/ 85725 h 87985"/>
              <a:gd name="T4" fmla="*/ 11112 w 11341"/>
              <a:gd name="T5" fmla="*/ 74663 h 87985"/>
              <a:gd name="T6" fmla="*/ 11112 w 11341"/>
              <a:gd name="T7" fmla="*/ 8289 h 87985"/>
              <a:gd name="T8" fmla="*/ 0 w 11341"/>
              <a:gd name="T9" fmla="*/ 0 h 8798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341" h="87985">
                <a:moveTo>
                  <a:pt x="0" y="0"/>
                </a:moveTo>
                <a:lnTo>
                  <a:pt x="0" y="87985"/>
                </a:lnTo>
                <a:lnTo>
                  <a:pt x="11341" y="76631"/>
                </a:lnTo>
                <a:lnTo>
                  <a:pt x="11341" y="8508"/>
                </a:lnTo>
                <a:lnTo>
                  <a:pt x="0" y="0"/>
                </a:lnTo>
                <a:close/>
              </a:path>
            </a:pathLst>
          </a:cu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6727" name="object 1256"/>
          <p:cNvSpPr>
            <a:spLocks/>
          </p:cNvSpPr>
          <p:nvPr/>
        </p:nvSpPr>
        <p:spPr bwMode="auto">
          <a:xfrm>
            <a:off x="7181898" y="4000501"/>
            <a:ext cx="466413" cy="60461"/>
          </a:xfrm>
          <a:custGeom>
            <a:avLst/>
            <a:gdLst>
              <a:gd name="T0" fmla="*/ 0 w 530555"/>
              <a:gd name="T1" fmla="*/ 0 h 68122"/>
              <a:gd name="T2" fmla="*/ 0 w 530555"/>
              <a:gd name="T3" fmla="*/ 66675 h 68122"/>
              <a:gd name="T4" fmla="*/ 514350 w 530555"/>
              <a:gd name="T5" fmla="*/ 66675 h 68122"/>
              <a:gd name="T6" fmla="*/ 514350 w 530555"/>
              <a:gd name="T7" fmla="*/ 0 h 68122"/>
              <a:gd name="T8" fmla="*/ 0 w 530555"/>
              <a:gd name="T9" fmla="*/ 0 h 6812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30555" h="68122">
                <a:moveTo>
                  <a:pt x="0" y="0"/>
                </a:moveTo>
                <a:lnTo>
                  <a:pt x="0" y="68122"/>
                </a:lnTo>
                <a:lnTo>
                  <a:pt x="530555" y="68122"/>
                </a:lnTo>
                <a:lnTo>
                  <a:pt x="530555" y="0"/>
                </a:lnTo>
                <a:lnTo>
                  <a:pt x="0" y="0"/>
                </a:lnTo>
                <a:close/>
              </a:path>
            </a:pathLst>
          </a:custGeom>
          <a:solidFill>
            <a:srgbClr val="3F3F3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6728" name="object 1257"/>
          <p:cNvSpPr>
            <a:spLocks/>
          </p:cNvSpPr>
          <p:nvPr/>
        </p:nvSpPr>
        <p:spPr bwMode="auto">
          <a:xfrm>
            <a:off x="7383435" y="4096950"/>
            <a:ext cx="47505" cy="0"/>
          </a:xfrm>
          <a:custGeom>
            <a:avLst/>
            <a:gdLst>
              <a:gd name="T0" fmla="*/ 0 w 53906"/>
              <a:gd name="T1" fmla="*/ 52387 w 53906"/>
              <a:gd name="T2" fmla="*/ 0 60000 65536"/>
              <a:gd name="T3" fmla="*/ 0 60000 65536"/>
            </a:gdLst>
            <a:ahLst/>
            <a:cxnLst>
              <a:cxn ang="T2">
                <a:pos x="T0" y="0"/>
              </a:cxn>
              <a:cxn ang="T3">
                <a:pos x="T1" y="0"/>
              </a:cxn>
            </a:cxnLst>
            <a:rect l="0" t="0" r="r" b="b"/>
            <a:pathLst>
              <a:path w="53906">
                <a:moveTo>
                  <a:pt x="0" y="0"/>
                </a:moveTo>
                <a:lnTo>
                  <a:pt x="53906" y="0"/>
                </a:lnTo>
              </a:path>
            </a:pathLst>
          </a:custGeom>
          <a:noFill/>
          <a:ln w="49526">
            <a:solidFill>
              <a:srgbClr val="5E5E5E"/>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729" name="object 1258"/>
          <p:cNvSpPr>
            <a:spLocks/>
          </p:cNvSpPr>
          <p:nvPr/>
        </p:nvSpPr>
        <p:spPr bwMode="auto">
          <a:xfrm>
            <a:off x="7384875" y="4076796"/>
            <a:ext cx="44626" cy="40307"/>
          </a:xfrm>
          <a:custGeom>
            <a:avLst/>
            <a:gdLst>
              <a:gd name="T0" fmla="*/ 0 w 51069"/>
              <a:gd name="T1" fmla="*/ 0 h 45417"/>
              <a:gd name="T2" fmla="*/ 49213 w 51069"/>
              <a:gd name="T3" fmla="*/ 0 h 45417"/>
              <a:gd name="T4" fmla="*/ 49213 w 51069"/>
              <a:gd name="T5" fmla="*/ 44450 h 45417"/>
              <a:gd name="T6" fmla="*/ 0 w 51069"/>
              <a:gd name="T7" fmla="*/ 44450 h 45417"/>
              <a:gd name="T8" fmla="*/ 0 w 51069"/>
              <a:gd name="T9" fmla="*/ 0 h 454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1069" h="45417">
                <a:moveTo>
                  <a:pt x="0" y="0"/>
                </a:moveTo>
                <a:lnTo>
                  <a:pt x="51069" y="0"/>
                </a:lnTo>
                <a:lnTo>
                  <a:pt x="51069" y="45417"/>
                </a:lnTo>
                <a:lnTo>
                  <a:pt x="0" y="45417"/>
                </a:lnTo>
                <a:lnTo>
                  <a:pt x="0" y="0"/>
                </a:lnTo>
                <a:close/>
              </a:path>
            </a:pathLst>
          </a:custGeom>
          <a:noFill/>
          <a:ln w="709">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730" name="object 1259"/>
          <p:cNvSpPr>
            <a:spLocks/>
          </p:cNvSpPr>
          <p:nvPr/>
        </p:nvSpPr>
        <p:spPr bwMode="auto">
          <a:xfrm>
            <a:off x="7239481" y="4111345"/>
            <a:ext cx="14395" cy="0"/>
          </a:xfrm>
          <a:custGeom>
            <a:avLst/>
            <a:gdLst>
              <a:gd name="T0" fmla="*/ 0 w 17022"/>
              <a:gd name="T1" fmla="*/ 15875 w 17022"/>
              <a:gd name="T2" fmla="*/ 0 60000 65536"/>
              <a:gd name="T3" fmla="*/ 0 60000 65536"/>
            </a:gdLst>
            <a:ahLst/>
            <a:cxnLst>
              <a:cxn ang="T2">
                <a:pos x="T0" y="0"/>
              </a:cxn>
              <a:cxn ang="T3">
                <a:pos x="T1" y="0"/>
              </a:cxn>
            </a:cxnLst>
            <a:rect l="0" t="0" r="r" b="b"/>
            <a:pathLst>
              <a:path w="17022">
                <a:moveTo>
                  <a:pt x="0" y="0"/>
                </a:moveTo>
                <a:lnTo>
                  <a:pt x="17022" y="0"/>
                </a:lnTo>
              </a:path>
            </a:pathLst>
          </a:custGeom>
          <a:noFill/>
          <a:ln w="18301">
            <a:solidFill>
              <a:srgbClr val="8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731" name="object 1260"/>
          <p:cNvSpPr>
            <a:spLocks/>
          </p:cNvSpPr>
          <p:nvPr/>
        </p:nvSpPr>
        <p:spPr bwMode="auto">
          <a:xfrm>
            <a:off x="7274030" y="4111345"/>
            <a:ext cx="12955" cy="0"/>
          </a:xfrm>
          <a:custGeom>
            <a:avLst/>
            <a:gdLst>
              <a:gd name="T0" fmla="*/ 0 w 14185"/>
              <a:gd name="T1" fmla="*/ 14287 w 14185"/>
              <a:gd name="T2" fmla="*/ 0 60000 65536"/>
              <a:gd name="T3" fmla="*/ 0 60000 65536"/>
            </a:gdLst>
            <a:ahLst/>
            <a:cxnLst>
              <a:cxn ang="T2">
                <a:pos x="T0" y="0"/>
              </a:cxn>
              <a:cxn ang="T3">
                <a:pos x="T1" y="0"/>
              </a:cxn>
            </a:cxnLst>
            <a:rect l="0" t="0" r="r" b="b"/>
            <a:pathLst>
              <a:path w="14185">
                <a:moveTo>
                  <a:pt x="0" y="0"/>
                </a:moveTo>
                <a:lnTo>
                  <a:pt x="14185" y="0"/>
                </a:lnTo>
              </a:path>
            </a:pathLst>
          </a:custGeom>
          <a:noFill/>
          <a:ln w="18301">
            <a:solidFill>
              <a:srgbClr val="FF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732" name="object 1261"/>
          <p:cNvSpPr>
            <a:spLocks/>
          </p:cNvSpPr>
          <p:nvPr/>
        </p:nvSpPr>
        <p:spPr bwMode="auto">
          <a:xfrm>
            <a:off x="7171821" y="4111345"/>
            <a:ext cx="7198" cy="0"/>
          </a:xfrm>
          <a:custGeom>
            <a:avLst/>
            <a:gdLst>
              <a:gd name="T0" fmla="*/ 0 w 8511"/>
              <a:gd name="T1" fmla="*/ 7938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733" name="object 1262"/>
          <p:cNvSpPr>
            <a:spLocks/>
          </p:cNvSpPr>
          <p:nvPr/>
        </p:nvSpPr>
        <p:spPr bwMode="auto">
          <a:xfrm>
            <a:off x="7181899" y="4111345"/>
            <a:ext cx="4318" cy="0"/>
          </a:xfrm>
          <a:custGeom>
            <a:avLst/>
            <a:gdLst>
              <a:gd name="T0" fmla="*/ 0 w 5674"/>
              <a:gd name="T1" fmla="*/ 4762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734" name="object 1263"/>
          <p:cNvSpPr>
            <a:spLocks/>
          </p:cNvSpPr>
          <p:nvPr/>
        </p:nvSpPr>
        <p:spPr bwMode="auto">
          <a:xfrm>
            <a:off x="7189096" y="4111345"/>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735" name="object 1264"/>
          <p:cNvSpPr>
            <a:spLocks/>
          </p:cNvSpPr>
          <p:nvPr/>
        </p:nvSpPr>
        <p:spPr bwMode="auto">
          <a:xfrm>
            <a:off x="7199173" y="4111345"/>
            <a:ext cx="4318" cy="0"/>
          </a:xfrm>
          <a:custGeom>
            <a:avLst/>
            <a:gdLst>
              <a:gd name="T0" fmla="*/ 0 w 5674"/>
              <a:gd name="T1" fmla="*/ 4762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736" name="object 1265"/>
          <p:cNvSpPr>
            <a:spLocks/>
          </p:cNvSpPr>
          <p:nvPr/>
        </p:nvSpPr>
        <p:spPr bwMode="auto">
          <a:xfrm>
            <a:off x="7206371" y="4111345"/>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737" name="object 1266"/>
          <p:cNvSpPr>
            <a:spLocks/>
          </p:cNvSpPr>
          <p:nvPr/>
        </p:nvSpPr>
        <p:spPr bwMode="auto">
          <a:xfrm>
            <a:off x="7213569" y="4111345"/>
            <a:ext cx="7197" cy="0"/>
          </a:xfrm>
          <a:custGeom>
            <a:avLst/>
            <a:gdLst>
              <a:gd name="T0" fmla="*/ 0 w 8511"/>
              <a:gd name="T1" fmla="*/ 7937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738" name="object 1267"/>
          <p:cNvSpPr>
            <a:spLocks/>
          </p:cNvSpPr>
          <p:nvPr/>
        </p:nvSpPr>
        <p:spPr bwMode="auto">
          <a:xfrm>
            <a:off x="7324414" y="4111345"/>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739" name="object 1268"/>
          <p:cNvSpPr>
            <a:spLocks/>
          </p:cNvSpPr>
          <p:nvPr/>
        </p:nvSpPr>
        <p:spPr bwMode="auto">
          <a:xfrm>
            <a:off x="7334490" y="4111345"/>
            <a:ext cx="4318" cy="0"/>
          </a:xfrm>
          <a:custGeom>
            <a:avLst/>
            <a:gdLst>
              <a:gd name="T0" fmla="*/ 0 w 5674"/>
              <a:gd name="T1" fmla="*/ 4762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740" name="object 1269"/>
          <p:cNvSpPr>
            <a:spLocks/>
          </p:cNvSpPr>
          <p:nvPr/>
        </p:nvSpPr>
        <p:spPr bwMode="auto">
          <a:xfrm>
            <a:off x="7341688" y="4111345"/>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741" name="object 1270"/>
          <p:cNvSpPr>
            <a:spLocks/>
          </p:cNvSpPr>
          <p:nvPr/>
        </p:nvSpPr>
        <p:spPr bwMode="auto">
          <a:xfrm>
            <a:off x="7348886" y="4111345"/>
            <a:ext cx="7197" cy="0"/>
          </a:xfrm>
          <a:custGeom>
            <a:avLst/>
            <a:gdLst>
              <a:gd name="T0" fmla="*/ 0 w 8511"/>
              <a:gd name="T1" fmla="*/ 7937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742" name="object 1271"/>
          <p:cNvSpPr>
            <a:spLocks/>
          </p:cNvSpPr>
          <p:nvPr/>
        </p:nvSpPr>
        <p:spPr bwMode="auto">
          <a:xfrm>
            <a:off x="7358963" y="4111345"/>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743" name="object 1272"/>
          <p:cNvSpPr>
            <a:spLocks/>
          </p:cNvSpPr>
          <p:nvPr/>
        </p:nvSpPr>
        <p:spPr bwMode="auto">
          <a:xfrm>
            <a:off x="7366160" y="4111345"/>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744" name="object 1273"/>
          <p:cNvSpPr>
            <a:spLocks/>
          </p:cNvSpPr>
          <p:nvPr/>
        </p:nvSpPr>
        <p:spPr bwMode="auto">
          <a:xfrm>
            <a:off x="7373358" y="4111345"/>
            <a:ext cx="8637" cy="0"/>
          </a:xfrm>
          <a:custGeom>
            <a:avLst/>
            <a:gdLst>
              <a:gd name="T0" fmla="*/ 0 w 8511"/>
              <a:gd name="T1" fmla="*/ 9525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745" name="object 1274"/>
          <p:cNvSpPr>
            <a:spLocks/>
          </p:cNvSpPr>
          <p:nvPr/>
        </p:nvSpPr>
        <p:spPr bwMode="auto">
          <a:xfrm>
            <a:off x="7433819" y="4111345"/>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746" name="object 1275"/>
          <p:cNvSpPr>
            <a:spLocks/>
          </p:cNvSpPr>
          <p:nvPr/>
        </p:nvSpPr>
        <p:spPr bwMode="auto">
          <a:xfrm>
            <a:off x="7441017" y="4111345"/>
            <a:ext cx="7197" cy="0"/>
          </a:xfrm>
          <a:custGeom>
            <a:avLst/>
            <a:gdLst>
              <a:gd name="T0" fmla="*/ 0 w 8511"/>
              <a:gd name="T1" fmla="*/ 7937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747" name="object 1276"/>
          <p:cNvSpPr>
            <a:spLocks/>
          </p:cNvSpPr>
          <p:nvPr/>
        </p:nvSpPr>
        <p:spPr bwMode="auto">
          <a:xfrm>
            <a:off x="7451093" y="4111345"/>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748" name="object 1277"/>
          <p:cNvSpPr>
            <a:spLocks/>
          </p:cNvSpPr>
          <p:nvPr/>
        </p:nvSpPr>
        <p:spPr bwMode="auto">
          <a:xfrm>
            <a:off x="7458291" y="4111345"/>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749" name="object 1278"/>
          <p:cNvSpPr>
            <a:spLocks/>
          </p:cNvSpPr>
          <p:nvPr/>
        </p:nvSpPr>
        <p:spPr bwMode="auto">
          <a:xfrm>
            <a:off x="7468368" y="4111345"/>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750" name="object 1279"/>
          <p:cNvSpPr>
            <a:spLocks/>
          </p:cNvSpPr>
          <p:nvPr/>
        </p:nvSpPr>
        <p:spPr bwMode="auto">
          <a:xfrm>
            <a:off x="7477006" y="4111345"/>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751" name="object 1280"/>
          <p:cNvSpPr>
            <a:spLocks/>
          </p:cNvSpPr>
          <p:nvPr/>
        </p:nvSpPr>
        <p:spPr bwMode="auto">
          <a:xfrm>
            <a:off x="7484204" y="4111345"/>
            <a:ext cx="7197" cy="0"/>
          </a:xfrm>
          <a:custGeom>
            <a:avLst/>
            <a:gdLst>
              <a:gd name="T0" fmla="*/ 0 w 8511"/>
              <a:gd name="T1" fmla="*/ 7937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752" name="object 1281"/>
          <p:cNvSpPr>
            <a:spLocks/>
          </p:cNvSpPr>
          <p:nvPr/>
        </p:nvSpPr>
        <p:spPr bwMode="auto">
          <a:xfrm>
            <a:off x="7494280" y="4111345"/>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753" name="object 1282"/>
          <p:cNvSpPr>
            <a:spLocks/>
          </p:cNvSpPr>
          <p:nvPr/>
        </p:nvSpPr>
        <p:spPr bwMode="auto">
          <a:xfrm>
            <a:off x="7501478" y="4111345"/>
            <a:ext cx="4318" cy="0"/>
          </a:xfrm>
          <a:custGeom>
            <a:avLst/>
            <a:gdLst>
              <a:gd name="T0" fmla="*/ 0 w 5674"/>
              <a:gd name="T1" fmla="*/ 4762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754" name="object 1283"/>
          <p:cNvSpPr>
            <a:spLocks/>
          </p:cNvSpPr>
          <p:nvPr/>
        </p:nvSpPr>
        <p:spPr bwMode="auto">
          <a:xfrm>
            <a:off x="7511555" y="4111345"/>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755" name="object 1284"/>
          <p:cNvSpPr>
            <a:spLocks/>
          </p:cNvSpPr>
          <p:nvPr/>
        </p:nvSpPr>
        <p:spPr bwMode="auto">
          <a:xfrm>
            <a:off x="7518752" y="4111345"/>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756" name="object 1285"/>
          <p:cNvSpPr>
            <a:spLocks/>
          </p:cNvSpPr>
          <p:nvPr/>
        </p:nvSpPr>
        <p:spPr bwMode="auto">
          <a:xfrm>
            <a:off x="7525950" y="4111345"/>
            <a:ext cx="8637" cy="0"/>
          </a:xfrm>
          <a:custGeom>
            <a:avLst/>
            <a:gdLst>
              <a:gd name="T0" fmla="*/ 0 w 8511"/>
              <a:gd name="T1" fmla="*/ 9525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757" name="object 1286"/>
          <p:cNvSpPr>
            <a:spLocks/>
          </p:cNvSpPr>
          <p:nvPr/>
        </p:nvSpPr>
        <p:spPr bwMode="auto">
          <a:xfrm>
            <a:off x="7536027" y="4111345"/>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758" name="object 1287"/>
          <p:cNvSpPr>
            <a:spLocks/>
          </p:cNvSpPr>
          <p:nvPr/>
        </p:nvSpPr>
        <p:spPr bwMode="auto">
          <a:xfrm>
            <a:off x="7543224" y="4111345"/>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759" name="object 1288"/>
          <p:cNvSpPr>
            <a:spLocks/>
          </p:cNvSpPr>
          <p:nvPr/>
        </p:nvSpPr>
        <p:spPr bwMode="auto">
          <a:xfrm>
            <a:off x="7551862" y="4111345"/>
            <a:ext cx="7198" cy="0"/>
          </a:xfrm>
          <a:custGeom>
            <a:avLst/>
            <a:gdLst>
              <a:gd name="T0" fmla="*/ 0 w 8511"/>
              <a:gd name="T1" fmla="*/ 7938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760" name="object 1289"/>
          <p:cNvSpPr>
            <a:spLocks/>
          </p:cNvSpPr>
          <p:nvPr/>
        </p:nvSpPr>
        <p:spPr bwMode="auto">
          <a:xfrm>
            <a:off x="7561939" y="4111345"/>
            <a:ext cx="4318" cy="0"/>
          </a:xfrm>
          <a:custGeom>
            <a:avLst/>
            <a:gdLst>
              <a:gd name="T0" fmla="*/ 0 w 5674"/>
              <a:gd name="T1" fmla="*/ 4762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761" name="object 1290"/>
          <p:cNvSpPr>
            <a:spLocks/>
          </p:cNvSpPr>
          <p:nvPr/>
        </p:nvSpPr>
        <p:spPr bwMode="auto">
          <a:xfrm>
            <a:off x="7569137" y="4111345"/>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762" name="object 1291"/>
          <p:cNvSpPr>
            <a:spLocks/>
          </p:cNvSpPr>
          <p:nvPr/>
        </p:nvSpPr>
        <p:spPr bwMode="auto">
          <a:xfrm>
            <a:off x="7579213" y="4111345"/>
            <a:ext cx="4318" cy="0"/>
          </a:xfrm>
          <a:custGeom>
            <a:avLst/>
            <a:gdLst>
              <a:gd name="T0" fmla="*/ 0 w 5674"/>
              <a:gd name="T1" fmla="*/ 4762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763" name="object 1292"/>
          <p:cNvSpPr>
            <a:spLocks/>
          </p:cNvSpPr>
          <p:nvPr/>
        </p:nvSpPr>
        <p:spPr bwMode="auto">
          <a:xfrm>
            <a:off x="7586411" y="4111345"/>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764" name="object 1293"/>
          <p:cNvSpPr>
            <a:spLocks/>
          </p:cNvSpPr>
          <p:nvPr/>
        </p:nvSpPr>
        <p:spPr bwMode="auto">
          <a:xfrm>
            <a:off x="7593609" y="4111345"/>
            <a:ext cx="7197" cy="0"/>
          </a:xfrm>
          <a:custGeom>
            <a:avLst/>
            <a:gdLst>
              <a:gd name="T0" fmla="*/ 0 w 8511"/>
              <a:gd name="T1" fmla="*/ 7937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765" name="object 1294"/>
          <p:cNvSpPr>
            <a:spLocks/>
          </p:cNvSpPr>
          <p:nvPr/>
        </p:nvSpPr>
        <p:spPr bwMode="auto">
          <a:xfrm>
            <a:off x="7603685" y="4111345"/>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766" name="object 1295"/>
          <p:cNvSpPr>
            <a:spLocks/>
          </p:cNvSpPr>
          <p:nvPr/>
        </p:nvSpPr>
        <p:spPr bwMode="auto">
          <a:xfrm>
            <a:off x="7610883" y="4111345"/>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767" name="object 1296"/>
          <p:cNvSpPr>
            <a:spLocks/>
          </p:cNvSpPr>
          <p:nvPr/>
        </p:nvSpPr>
        <p:spPr bwMode="auto">
          <a:xfrm>
            <a:off x="7619521" y="4111345"/>
            <a:ext cx="7197" cy="0"/>
          </a:xfrm>
          <a:custGeom>
            <a:avLst/>
            <a:gdLst>
              <a:gd name="T0" fmla="*/ 0 w 8511"/>
              <a:gd name="T1" fmla="*/ 7937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768" name="object 1297"/>
          <p:cNvSpPr>
            <a:spLocks/>
          </p:cNvSpPr>
          <p:nvPr/>
        </p:nvSpPr>
        <p:spPr bwMode="auto">
          <a:xfrm>
            <a:off x="7629597" y="4111345"/>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769" name="object 1298"/>
          <p:cNvSpPr>
            <a:spLocks/>
          </p:cNvSpPr>
          <p:nvPr/>
        </p:nvSpPr>
        <p:spPr bwMode="auto">
          <a:xfrm>
            <a:off x="7639674" y="4111345"/>
            <a:ext cx="4318" cy="0"/>
          </a:xfrm>
          <a:custGeom>
            <a:avLst/>
            <a:gdLst>
              <a:gd name="T0" fmla="*/ 0 w 5674"/>
              <a:gd name="T1" fmla="*/ 4762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770" name="object 1299"/>
          <p:cNvSpPr>
            <a:spLocks/>
          </p:cNvSpPr>
          <p:nvPr/>
        </p:nvSpPr>
        <p:spPr bwMode="auto">
          <a:xfrm>
            <a:off x="7646872" y="4111345"/>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771" name="object 1300"/>
          <p:cNvSpPr>
            <a:spLocks/>
          </p:cNvSpPr>
          <p:nvPr/>
        </p:nvSpPr>
        <p:spPr bwMode="auto">
          <a:xfrm>
            <a:off x="7654070" y="4111345"/>
            <a:ext cx="7197" cy="0"/>
          </a:xfrm>
          <a:custGeom>
            <a:avLst/>
            <a:gdLst>
              <a:gd name="T0" fmla="*/ 0 w 8511"/>
              <a:gd name="T1" fmla="*/ 7937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772" name="object 1301"/>
          <p:cNvSpPr>
            <a:spLocks/>
          </p:cNvSpPr>
          <p:nvPr/>
        </p:nvSpPr>
        <p:spPr bwMode="auto">
          <a:xfrm>
            <a:off x="7223645" y="4111345"/>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773" name="object 1302"/>
          <p:cNvSpPr>
            <a:spLocks/>
          </p:cNvSpPr>
          <p:nvPr/>
        </p:nvSpPr>
        <p:spPr bwMode="auto">
          <a:xfrm>
            <a:off x="7230843" y="4111345"/>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774" name="object 1303"/>
          <p:cNvSpPr>
            <a:spLocks/>
          </p:cNvSpPr>
          <p:nvPr/>
        </p:nvSpPr>
        <p:spPr bwMode="auto">
          <a:xfrm>
            <a:off x="7256755" y="4111345"/>
            <a:ext cx="4318" cy="0"/>
          </a:xfrm>
          <a:custGeom>
            <a:avLst/>
            <a:gdLst>
              <a:gd name="T0" fmla="*/ 0 w 5674"/>
              <a:gd name="T1" fmla="*/ 4762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775" name="object 1304"/>
          <p:cNvSpPr>
            <a:spLocks/>
          </p:cNvSpPr>
          <p:nvPr/>
        </p:nvSpPr>
        <p:spPr bwMode="auto">
          <a:xfrm>
            <a:off x="7266832" y="4111345"/>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776" name="object 1305"/>
          <p:cNvSpPr>
            <a:spLocks/>
          </p:cNvSpPr>
          <p:nvPr/>
        </p:nvSpPr>
        <p:spPr bwMode="auto">
          <a:xfrm>
            <a:off x="7291304" y="4111345"/>
            <a:ext cx="4318" cy="0"/>
          </a:xfrm>
          <a:custGeom>
            <a:avLst/>
            <a:gdLst>
              <a:gd name="T0" fmla="*/ 0 w 5674"/>
              <a:gd name="T1" fmla="*/ 4762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777" name="object 1306"/>
          <p:cNvSpPr>
            <a:spLocks/>
          </p:cNvSpPr>
          <p:nvPr/>
        </p:nvSpPr>
        <p:spPr bwMode="auto">
          <a:xfrm>
            <a:off x="7298501" y="4111345"/>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778" name="object 1307"/>
          <p:cNvSpPr>
            <a:spLocks/>
          </p:cNvSpPr>
          <p:nvPr/>
        </p:nvSpPr>
        <p:spPr bwMode="auto">
          <a:xfrm>
            <a:off x="7305700" y="4111345"/>
            <a:ext cx="8637" cy="0"/>
          </a:xfrm>
          <a:custGeom>
            <a:avLst/>
            <a:gdLst>
              <a:gd name="T0" fmla="*/ 0 w 8511"/>
              <a:gd name="T1" fmla="*/ 9525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779" name="object 1308"/>
          <p:cNvSpPr>
            <a:spLocks/>
          </p:cNvSpPr>
          <p:nvPr/>
        </p:nvSpPr>
        <p:spPr bwMode="auto">
          <a:xfrm>
            <a:off x="7315776" y="4111345"/>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780" name="object 1309"/>
          <p:cNvSpPr>
            <a:spLocks/>
          </p:cNvSpPr>
          <p:nvPr/>
        </p:nvSpPr>
        <p:spPr bwMode="auto">
          <a:xfrm>
            <a:off x="6873835" y="4684285"/>
            <a:ext cx="51824" cy="11516"/>
          </a:xfrm>
          <a:custGeom>
            <a:avLst/>
            <a:gdLst>
              <a:gd name="T0" fmla="*/ 57150 w 59575"/>
              <a:gd name="T1" fmla="*/ 2274 h 14185"/>
              <a:gd name="T2" fmla="*/ 53495 w 59575"/>
              <a:gd name="T3" fmla="*/ 0 h 14185"/>
              <a:gd name="T4" fmla="*/ 3655 w 59575"/>
              <a:gd name="T5" fmla="*/ 0 h 14185"/>
              <a:gd name="T6" fmla="*/ 0 w 59575"/>
              <a:gd name="T7" fmla="*/ 2274 h 14185"/>
              <a:gd name="T8" fmla="*/ 0 w 59575"/>
              <a:gd name="T9" fmla="*/ 10164 h 14185"/>
              <a:gd name="T10" fmla="*/ 57150 w 59575"/>
              <a:gd name="T11" fmla="*/ 10164 h 14185"/>
              <a:gd name="T12" fmla="*/ 57150 w 59575"/>
              <a:gd name="T13" fmla="*/ 2274 h 1418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9575" h="14185">
                <a:moveTo>
                  <a:pt x="59575" y="2540"/>
                </a:moveTo>
                <a:lnTo>
                  <a:pt x="55765" y="0"/>
                </a:lnTo>
                <a:lnTo>
                  <a:pt x="3810" y="0"/>
                </a:lnTo>
                <a:lnTo>
                  <a:pt x="0" y="2540"/>
                </a:lnTo>
                <a:lnTo>
                  <a:pt x="0" y="11353"/>
                </a:lnTo>
                <a:lnTo>
                  <a:pt x="59575" y="11353"/>
                </a:lnTo>
                <a:lnTo>
                  <a:pt x="59575" y="2540"/>
                </a:lnTo>
                <a:close/>
              </a:path>
            </a:pathLst>
          </a:custGeom>
          <a:solidFill>
            <a:srgbClr val="3F3F3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6781" name="object 1310"/>
          <p:cNvSpPr>
            <a:spLocks/>
          </p:cNvSpPr>
          <p:nvPr/>
        </p:nvSpPr>
        <p:spPr bwMode="auto">
          <a:xfrm>
            <a:off x="7648312" y="4684285"/>
            <a:ext cx="53263" cy="11516"/>
          </a:xfrm>
          <a:custGeom>
            <a:avLst/>
            <a:gdLst>
              <a:gd name="T0" fmla="*/ 58737 w 59575"/>
              <a:gd name="T1" fmla="*/ 9857 h 14185"/>
              <a:gd name="T2" fmla="*/ 58737 w 59575"/>
              <a:gd name="T3" fmla="*/ 2843 h 14185"/>
              <a:gd name="T4" fmla="*/ 54981 w 59575"/>
              <a:gd name="T5" fmla="*/ 0 h 14185"/>
              <a:gd name="T6" fmla="*/ 3756 w 59575"/>
              <a:gd name="T7" fmla="*/ 0 h 14185"/>
              <a:gd name="T8" fmla="*/ 0 w 59575"/>
              <a:gd name="T9" fmla="*/ 2843 h 14185"/>
              <a:gd name="T10" fmla="*/ 0 w 59575"/>
              <a:gd name="T11" fmla="*/ 9857 h 14185"/>
              <a:gd name="T12" fmla="*/ 405 w 59575"/>
              <a:gd name="T13" fmla="*/ 10164 h 14185"/>
              <a:gd name="T14" fmla="*/ 58332 w 59575"/>
              <a:gd name="T15" fmla="*/ 10164 h 14185"/>
              <a:gd name="T16" fmla="*/ 58737 w 59575"/>
              <a:gd name="T17" fmla="*/ 9857 h 1418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9575" h="14185">
                <a:moveTo>
                  <a:pt x="59575" y="11010"/>
                </a:moveTo>
                <a:lnTo>
                  <a:pt x="59575" y="3175"/>
                </a:lnTo>
                <a:lnTo>
                  <a:pt x="55765" y="0"/>
                </a:lnTo>
                <a:lnTo>
                  <a:pt x="3810" y="0"/>
                </a:lnTo>
                <a:lnTo>
                  <a:pt x="0" y="3175"/>
                </a:lnTo>
                <a:lnTo>
                  <a:pt x="0" y="11010"/>
                </a:lnTo>
                <a:lnTo>
                  <a:pt x="411" y="11353"/>
                </a:lnTo>
                <a:lnTo>
                  <a:pt x="59164" y="11353"/>
                </a:lnTo>
                <a:lnTo>
                  <a:pt x="59575" y="11010"/>
                </a:lnTo>
                <a:close/>
              </a:path>
            </a:pathLst>
          </a:custGeom>
          <a:solidFill>
            <a:srgbClr val="3F3F3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6782" name="object 1311"/>
          <p:cNvSpPr>
            <a:spLocks/>
          </p:cNvSpPr>
          <p:nvPr/>
        </p:nvSpPr>
        <p:spPr bwMode="auto">
          <a:xfrm>
            <a:off x="6858000" y="4373343"/>
            <a:ext cx="857970" cy="118043"/>
          </a:xfrm>
          <a:custGeom>
            <a:avLst/>
            <a:gdLst>
              <a:gd name="T0" fmla="*/ 0 w 973162"/>
              <a:gd name="T1" fmla="*/ 130175 h 133413"/>
              <a:gd name="T2" fmla="*/ 946150 w 973162"/>
              <a:gd name="T3" fmla="*/ 130175 h 133413"/>
              <a:gd name="T4" fmla="*/ 805464 w 973162"/>
              <a:gd name="T5" fmla="*/ 0 h 133413"/>
              <a:gd name="T6" fmla="*/ 137921 w 973162"/>
              <a:gd name="T7" fmla="*/ 0 h 133413"/>
              <a:gd name="T8" fmla="*/ 0 w 973162"/>
              <a:gd name="T9" fmla="*/ 130175 h 13341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73162" h="133413">
                <a:moveTo>
                  <a:pt x="0" y="133413"/>
                </a:moveTo>
                <a:lnTo>
                  <a:pt x="973162" y="133413"/>
                </a:lnTo>
                <a:lnTo>
                  <a:pt x="828459" y="0"/>
                </a:lnTo>
                <a:lnTo>
                  <a:pt x="141859" y="0"/>
                </a:lnTo>
                <a:lnTo>
                  <a:pt x="0" y="133413"/>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6783" name="object 1312"/>
          <p:cNvSpPr>
            <a:spLocks/>
          </p:cNvSpPr>
          <p:nvPr/>
        </p:nvSpPr>
        <p:spPr bwMode="auto">
          <a:xfrm>
            <a:off x="6858000" y="4373343"/>
            <a:ext cx="125241" cy="118043"/>
          </a:xfrm>
          <a:custGeom>
            <a:avLst/>
            <a:gdLst>
              <a:gd name="T0" fmla="*/ 138113 w 141859"/>
              <a:gd name="T1" fmla="*/ 0 h 133413"/>
              <a:gd name="T2" fmla="*/ 0 w 141859"/>
              <a:gd name="T3" fmla="*/ 130175 h 133413"/>
              <a:gd name="T4" fmla="*/ 0 60000 65536"/>
              <a:gd name="T5" fmla="*/ 0 60000 65536"/>
            </a:gdLst>
            <a:ahLst/>
            <a:cxnLst>
              <a:cxn ang="T4">
                <a:pos x="T0" y="T1"/>
              </a:cxn>
              <a:cxn ang="T5">
                <a:pos x="T2" y="T3"/>
              </a:cxn>
            </a:cxnLst>
            <a:rect l="0" t="0" r="r" b="b"/>
            <a:pathLst>
              <a:path w="141859" h="133413">
                <a:moveTo>
                  <a:pt x="141859" y="0"/>
                </a:moveTo>
                <a:lnTo>
                  <a:pt x="0" y="133413"/>
                </a:lnTo>
              </a:path>
            </a:pathLst>
          </a:custGeom>
          <a:noFill/>
          <a:ln w="1524">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784" name="object 1313"/>
          <p:cNvSpPr>
            <a:spLocks/>
          </p:cNvSpPr>
          <p:nvPr/>
        </p:nvSpPr>
        <p:spPr bwMode="auto">
          <a:xfrm>
            <a:off x="6983241" y="4373343"/>
            <a:ext cx="606049" cy="0"/>
          </a:xfrm>
          <a:custGeom>
            <a:avLst/>
            <a:gdLst>
              <a:gd name="T0" fmla="*/ 668337 w 686601"/>
              <a:gd name="T1" fmla="*/ 0 w 686601"/>
              <a:gd name="T2" fmla="*/ 0 60000 65536"/>
              <a:gd name="T3" fmla="*/ 0 60000 65536"/>
            </a:gdLst>
            <a:ahLst/>
            <a:cxnLst>
              <a:cxn ang="T2">
                <a:pos x="T0" y="0"/>
              </a:cxn>
              <a:cxn ang="T3">
                <a:pos x="T1" y="0"/>
              </a:cxn>
            </a:cxnLst>
            <a:rect l="0" t="0" r="r" b="b"/>
            <a:pathLst>
              <a:path w="686601">
                <a:moveTo>
                  <a:pt x="686601" y="0"/>
                </a:moveTo>
                <a:lnTo>
                  <a:pt x="0" y="0"/>
                </a:lnTo>
              </a:path>
            </a:pathLst>
          </a:custGeom>
          <a:noFill/>
          <a:ln w="1524">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785" name="object 1314"/>
          <p:cNvSpPr>
            <a:spLocks/>
          </p:cNvSpPr>
          <p:nvPr/>
        </p:nvSpPr>
        <p:spPr bwMode="auto">
          <a:xfrm>
            <a:off x="7589290" y="4373343"/>
            <a:ext cx="126680" cy="118043"/>
          </a:xfrm>
          <a:custGeom>
            <a:avLst/>
            <a:gdLst>
              <a:gd name="T0" fmla="*/ 139700 w 144696"/>
              <a:gd name="T1" fmla="*/ 130175 h 133413"/>
              <a:gd name="T2" fmla="*/ 0 w 144696"/>
              <a:gd name="T3" fmla="*/ 0 h 133413"/>
              <a:gd name="T4" fmla="*/ 0 60000 65536"/>
              <a:gd name="T5" fmla="*/ 0 60000 65536"/>
            </a:gdLst>
            <a:ahLst/>
            <a:cxnLst>
              <a:cxn ang="T4">
                <a:pos x="T0" y="T1"/>
              </a:cxn>
              <a:cxn ang="T5">
                <a:pos x="T2" y="T3"/>
              </a:cxn>
            </a:cxnLst>
            <a:rect l="0" t="0" r="r" b="b"/>
            <a:pathLst>
              <a:path w="144696" h="133413">
                <a:moveTo>
                  <a:pt x="144696" y="133413"/>
                </a:moveTo>
                <a:lnTo>
                  <a:pt x="0" y="0"/>
                </a:lnTo>
              </a:path>
            </a:pathLst>
          </a:custGeom>
          <a:noFill/>
          <a:ln w="1524">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786" name="object 1315"/>
          <p:cNvSpPr>
            <a:spLocks/>
          </p:cNvSpPr>
          <p:nvPr/>
        </p:nvSpPr>
        <p:spPr bwMode="auto">
          <a:xfrm>
            <a:off x="6858000" y="4491385"/>
            <a:ext cx="857970" cy="0"/>
          </a:xfrm>
          <a:custGeom>
            <a:avLst/>
            <a:gdLst>
              <a:gd name="T0" fmla="*/ 0 w 973157"/>
              <a:gd name="T1" fmla="*/ 946150 w 973157"/>
              <a:gd name="T2" fmla="*/ 0 60000 65536"/>
              <a:gd name="T3" fmla="*/ 0 60000 65536"/>
            </a:gdLst>
            <a:ahLst/>
            <a:cxnLst>
              <a:cxn ang="T2">
                <a:pos x="T0" y="0"/>
              </a:cxn>
              <a:cxn ang="T3">
                <a:pos x="T1" y="0"/>
              </a:cxn>
            </a:cxnLst>
            <a:rect l="0" t="0" r="r" b="b"/>
            <a:pathLst>
              <a:path w="973157">
                <a:moveTo>
                  <a:pt x="0" y="0"/>
                </a:moveTo>
                <a:lnTo>
                  <a:pt x="973157" y="0"/>
                </a:lnTo>
              </a:path>
            </a:pathLst>
          </a:custGeom>
          <a:noFill/>
          <a:ln w="1524">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787" name="object 1316"/>
          <p:cNvSpPr>
            <a:spLocks/>
          </p:cNvSpPr>
          <p:nvPr/>
        </p:nvSpPr>
        <p:spPr bwMode="auto">
          <a:xfrm>
            <a:off x="6858000" y="4491386"/>
            <a:ext cx="857970" cy="197218"/>
          </a:xfrm>
          <a:custGeom>
            <a:avLst/>
            <a:gdLst>
              <a:gd name="T0" fmla="*/ 0 w 973155"/>
              <a:gd name="T1" fmla="*/ 0 h 224248"/>
              <a:gd name="T2" fmla="*/ 0 w 973155"/>
              <a:gd name="T3" fmla="*/ 217488 h 224248"/>
              <a:gd name="T4" fmla="*/ 946150 w 973155"/>
              <a:gd name="T5" fmla="*/ 217488 h 224248"/>
              <a:gd name="T6" fmla="*/ 946150 w 973155"/>
              <a:gd name="T7" fmla="*/ 0 h 224248"/>
              <a:gd name="T8" fmla="*/ 0 w 973155"/>
              <a:gd name="T9" fmla="*/ 0 h 22424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73155" h="224248">
                <a:moveTo>
                  <a:pt x="0" y="0"/>
                </a:moveTo>
                <a:lnTo>
                  <a:pt x="0" y="224248"/>
                </a:lnTo>
                <a:lnTo>
                  <a:pt x="973155" y="224248"/>
                </a:lnTo>
                <a:lnTo>
                  <a:pt x="973155" y="0"/>
                </a:lnTo>
                <a:lnTo>
                  <a:pt x="0" y="0"/>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6788" name="object 1317"/>
          <p:cNvSpPr>
            <a:spLocks/>
          </p:cNvSpPr>
          <p:nvPr/>
        </p:nvSpPr>
        <p:spPr bwMode="auto">
          <a:xfrm>
            <a:off x="6859440" y="4492826"/>
            <a:ext cx="856530" cy="194338"/>
          </a:xfrm>
          <a:custGeom>
            <a:avLst/>
            <a:gdLst>
              <a:gd name="T0" fmla="*/ 0 w 970320"/>
              <a:gd name="T1" fmla="*/ 0 h 221409"/>
              <a:gd name="T2" fmla="*/ 944562 w 970320"/>
              <a:gd name="T3" fmla="*/ 0 h 221409"/>
              <a:gd name="T4" fmla="*/ 944562 w 970320"/>
              <a:gd name="T5" fmla="*/ 214312 h 221409"/>
              <a:gd name="T6" fmla="*/ 0 w 970320"/>
              <a:gd name="T7" fmla="*/ 214312 h 221409"/>
              <a:gd name="T8" fmla="*/ 0 w 970320"/>
              <a:gd name="T9" fmla="*/ 0 h 22140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70320" h="221409">
                <a:moveTo>
                  <a:pt x="0" y="0"/>
                </a:moveTo>
                <a:lnTo>
                  <a:pt x="970320" y="0"/>
                </a:lnTo>
                <a:lnTo>
                  <a:pt x="970320" y="221409"/>
                </a:lnTo>
                <a:lnTo>
                  <a:pt x="0" y="221409"/>
                </a:lnTo>
                <a:lnTo>
                  <a:pt x="0" y="0"/>
                </a:lnTo>
                <a:close/>
              </a:path>
            </a:pathLst>
          </a:custGeom>
          <a:noFill/>
          <a:ln w="709">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789" name="object 1318"/>
          <p:cNvSpPr>
            <a:spLocks/>
          </p:cNvSpPr>
          <p:nvPr/>
        </p:nvSpPr>
        <p:spPr bwMode="auto">
          <a:xfrm>
            <a:off x="6870956" y="4502902"/>
            <a:ext cx="833497" cy="175625"/>
          </a:xfrm>
          <a:custGeom>
            <a:avLst/>
            <a:gdLst>
              <a:gd name="T0" fmla="*/ 0 w 944783"/>
              <a:gd name="T1" fmla="*/ 0 h 198701"/>
              <a:gd name="T2" fmla="*/ 0 w 944783"/>
              <a:gd name="T3" fmla="*/ 193675 h 198701"/>
              <a:gd name="T4" fmla="*/ 919162 w 944783"/>
              <a:gd name="T5" fmla="*/ 193675 h 198701"/>
              <a:gd name="T6" fmla="*/ 919162 w 944783"/>
              <a:gd name="T7" fmla="*/ 0 h 198701"/>
              <a:gd name="T8" fmla="*/ 0 w 944783"/>
              <a:gd name="T9" fmla="*/ 0 h 19870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44783" h="198701">
                <a:moveTo>
                  <a:pt x="0" y="0"/>
                </a:moveTo>
                <a:lnTo>
                  <a:pt x="0" y="198701"/>
                </a:lnTo>
                <a:lnTo>
                  <a:pt x="944783" y="198701"/>
                </a:lnTo>
                <a:lnTo>
                  <a:pt x="944783" y="0"/>
                </a:lnTo>
                <a:lnTo>
                  <a:pt x="0" y="0"/>
                </a:lnTo>
                <a:close/>
              </a:path>
            </a:pathLst>
          </a:cu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6790" name="object 1319"/>
          <p:cNvSpPr>
            <a:spLocks/>
          </p:cNvSpPr>
          <p:nvPr/>
        </p:nvSpPr>
        <p:spPr bwMode="auto">
          <a:xfrm>
            <a:off x="6872395" y="4504342"/>
            <a:ext cx="830619" cy="172746"/>
          </a:xfrm>
          <a:custGeom>
            <a:avLst/>
            <a:gdLst>
              <a:gd name="T0" fmla="*/ 0 w 941948"/>
              <a:gd name="T1" fmla="*/ 0 h 195862"/>
              <a:gd name="T2" fmla="*/ 915988 w 941948"/>
              <a:gd name="T3" fmla="*/ 0 h 195862"/>
              <a:gd name="T4" fmla="*/ 915988 w 941948"/>
              <a:gd name="T5" fmla="*/ 190500 h 195862"/>
              <a:gd name="T6" fmla="*/ 0 w 941948"/>
              <a:gd name="T7" fmla="*/ 190500 h 195862"/>
              <a:gd name="T8" fmla="*/ 0 w 941948"/>
              <a:gd name="T9" fmla="*/ 0 h 1958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41948" h="195862">
                <a:moveTo>
                  <a:pt x="0" y="0"/>
                </a:moveTo>
                <a:lnTo>
                  <a:pt x="941948" y="0"/>
                </a:lnTo>
                <a:lnTo>
                  <a:pt x="941948" y="195862"/>
                </a:lnTo>
                <a:lnTo>
                  <a:pt x="0" y="195862"/>
                </a:lnTo>
                <a:lnTo>
                  <a:pt x="0" y="0"/>
                </a:lnTo>
                <a:close/>
              </a:path>
            </a:pathLst>
          </a:custGeom>
          <a:noFill/>
          <a:ln w="709">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791" name="object 1320"/>
          <p:cNvSpPr>
            <a:spLocks/>
          </p:cNvSpPr>
          <p:nvPr/>
        </p:nvSpPr>
        <p:spPr bwMode="auto">
          <a:xfrm>
            <a:off x="6891110" y="4525935"/>
            <a:ext cx="61900" cy="64780"/>
          </a:xfrm>
          <a:custGeom>
            <a:avLst/>
            <a:gdLst>
              <a:gd name="T0" fmla="*/ 0 w 70929"/>
              <a:gd name="T1" fmla="*/ 0 h 73803"/>
              <a:gd name="T2" fmla="*/ 0 w 70929"/>
              <a:gd name="T3" fmla="*/ 71438 h 73803"/>
              <a:gd name="T4" fmla="*/ 68262 w 70929"/>
              <a:gd name="T5" fmla="*/ 71438 h 73803"/>
              <a:gd name="T6" fmla="*/ 68262 w 70929"/>
              <a:gd name="T7" fmla="*/ 0 h 73803"/>
              <a:gd name="T8" fmla="*/ 0 w 70929"/>
              <a:gd name="T9" fmla="*/ 0 h 7380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0929" h="73803">
                <a:moveTo>
                  <a:pt x="0" y="0"/>
                </a:moveTo>
                <a:lnTo>
                  <a:pt x="0" y="73803"/>
                </a:lnTo>
                <a:lnTo>
                  <a:pt x="70929" y="73803"/>
                </a:lnTo>
                <a:lnTo>
                  <a:pt x="70929" y="0"/>
                </a:lnTo>
                <a:lnTo>
                  <a:pt x="0" y="0"/>
                </a:lnTo>
                <a:close/>
              </a:path>
            </a:pathLst>
          </a:custGeom>
          <a:solidFill>
            <a:srgbClr val="5E5E5E"/>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6792" name="object 1321"/>
          <p:cNvSpPr>
            <a:spLocks/>
          </p:cNvSpPr>
          <p:nvPr/>
        </p:nvSpPr>
        <p:spPr bwMode="auto">
          <a:xfrm>
            <a:off x="6892550" y="4527375"/>
            <a:ext cx="60461" cy="61900"/>
          </a:xfrm>
          <a:custGeom>
            <a:avLst/>
            <a:gdLst>
              <a:gd name="T0" fmla="*/ 0 w 68093"/>
              <a:gd name="T1" fmla="*/ 0 h 70964"/>
              <a:gd name="T2" fmla="*/ 66675 w 68093"/>
              <a:gd name="T3" fmla="*/ 0 h 70964"/>
              <a:gd name="T4" fmla="*/ 66675 w 68093"/>
              <a:gd name="T5" fmla="*/ 68262 h 70964"/>
              <a:gd name="T6" fmla="*/ 0 w 68093"/>
              <a:gd name="T7" fmla="*/ 68262 h 70964"/>
              <a:gd name="T8" fmla="*/ 0 w 68093"/>
              <a:gd name="T9" fmla="*/ 0 h 7096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8093" h="70964">
                <a:moveTo>
                  <a:pt x="0" y="0"/>
                </a:moveTo>
                <a:lnTo>
                  <a:pt x="68093" y="0"/>
                </a:lnTo>
                <a:lnTo>
                  <a:pt x="68093" y="70964"/>
                </a:lnTo>
                <a:lnTo>
                  <a:pt x="0" y="70964"/>
                </a:lnTo>
                <a:lnTo>
                  <a:pt x="0" y="0"/>
                </a:lnTo>
                <a:close/>
              </a:path>
            </a:pathLst>
          </a:custGeom>
          <a:noFill/>
          <a:ln w="709">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793" name="object 1322"/>
          <p:cNvSpPr>
            <a:spLocks/>
          </p:cNvSpPr>
          <p:nvPr/>
        </p:nvSpPr>
        <p:spPr bwMode="auto">
          <a:xfrm>
            <a:off x="6891111" y="4641098"/>
            <a:ext cx="37428" cy="0"/>
          </a:xfrm>
          <a:custGeom>
            <a:avLst/>
            <a:gdLst>
              <a:gd name="T0" fmla="*/ 0 w 42557"/>
              <a:gd name="T1" fmla="*/ 41275 w 42557"/>
              <a:gd name="T2" fmla="*/ 0 60000 65536"/>
              <a:gd name="T3" fmla="*/ 0 60000 65536"/>
            </a:gdLst>
            <a:ahLst/>
            <a:cxnLst>
              <a:cxn ang="T2">
                <a:pos x="T0" y="0"/>
              </a:cxn>
              <a:cxn ang="T3">
                <a:pos x="T1" y="0"/>
              </a:cxn>
            </a:cxnLst>
            <a:rect l="0" t="0" r="r" b="b"/>
            <a:pathLst>
              <a:path w="42557">
                <a:moveTo>
                  <a:pt x="0" y="0"/>
                </a:moveTo>
                <a:lnTo>
                  <a:pt x="42557" y="0"/>
                </a:lnTo>
              </a:path>
            </a:pathLst>
          </a:custGeom>
          <a:noFill/>
          <a:ln w="23978">
            <a:solidFill>
              <a:srgbClr val="008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794" name="object 1323"/>
          <p:cNvSpPr>
            <a:spLocks/>
          </p:cNvSpPr>
          <p:nvPr/>
        </p:nvSpPr>
        <p:spPr bwMode="auto">
          <a:xfrm>
            <a:off x="6892549" y="4632461"/>
            <a:ext cx="34549" cy="17275"/>
          </a:xfrm>
          <a:custGeom>
            <a:avLst/>
            <a:gdLst>
              <a:gd name="T0" fmla="*/ 0 w 39721"/>
              <a:gd name="T1" fmla="*/ 0 h 19870"/>
              <a:gd name="T2" fmla="*/ 38100 w 39721"/>
              <a:gd name="T3" fmla="*/ 0 h 19870"/>
              <a:gd name="T4" fmla="*/ 38100 w 39721"/>
              <a:gd name="T5" fmla="*/ 19050 h 19870"/>
              <a:gd name="T6" fmla="*/ 0 w 39721"/>
              <a:gd name="T7" fmla="*/ 19050 h 19870"/>
              <a:gd name="T8" fmla="*/ 0 w 39721"/>
              <a:gd name="T9" fmla="*/ 0 h 1987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9721" h="19870">
                <a:moveTo>
                  <a:pt x="0" y="0"/>
                </a:moveTo>
                <a:lnTo>
                  <a:pt x="39721" y="0"/>
                </a:lnTo>
                <a:lnTo>
                  <a:pt x="39721" y="19870"/>
                </a:lnTo>
                <a:lnTo>
                  <a:pt x="0" y="19870"/>
                </a:lnTo>
                <a:lnTo>
                  <a:pt x="0" y="0"/>
                </a:lnTo>
                <a:close/>
              </a:path>
            </a:pathLst>
          </a:custGeom>
          <a:noFill/>
          <a:ln w="709">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795" name="object 1324"/>
          <p:cNvSpPr>
            <a:spLocks/>
          </p:cNvSpPr>
          <p:nvPr/>
        </p:nvSpPr>
        <p:spPr bwMode="auto">
          <a:xfrm>
            <a:off x="7158866" y="4518737"/>
            <a:ext cx="515358" cy="142515"/>
          </a:xfrm>
          <a:custGeom>
            <a:avLst/>
            <a:gdLst>
              <a:gd name="T0" fmla="*/ 0 w 584460"/>
              <a:gd name="T1" fmla="*/ 0 h 161799"/>
              <a:gd name="T2" fmla="*/ 0 w 584460"/>
              <a:gd name="T3" fmla="*/ 157162 h 161799"/>
              <a:gd name="T4" fmla="*/ 568325 w 584460"/>
              <a:gd name="T5" fmla="*/ 157162 h 161799"/>
              <a:gd name="T6" fmla="*/ 568325 w 584460"/>
              <a:gd name="T7" fmla="*/ 0 h 161799"/>
              <a:gd name="T8" fmla="*/ 0 w 584460"/>
              <a:gd name="T9" fmla="*/ 0 h 16179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84460" h="161799">
                <a:moveTo>
                  <a:pt x="0" y="0"/>
                </a:moveTo>
                <a:lnTo>
                  <a:pt x="0" y="161799"/>
                </a:lnTo>
                <a:lnTo>
                  <a:pt x="584460" y="161799"/>
                </a:lnTo>
                <a:lnTo>
                  <a:pt x="584460" y="0"/>
                </a:lnTo>
                <a:lnTo>
                  <a:pt x="0" y="0"/>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6796" name="object 1325"/>
          <p:cNvSpPr>
            <a:spLocks/>
          </p:cNvSpPr>
          <p:nvPr/>
        </p:nvSpPr>
        <p:spPr bwMode="auto">
          <a:xfrm>
            <a:off x="7160305" y="4520177"/>
            <a:ext cx="512479" cy="139636"/>
          </a:xfrm>
          <a:custGeom>
            <a:avLst/>
            <a:gdLst>
              <a:gd name="T0" fmla="*/ 0 w 581624"/>
              <a:gd name="T1" fmla="*/ 0 h 158960"/>
              <a:gd name="T2" fmla="*/ 565150 w 581624"/>
              <a:gd name="T3" fmla="*/ 0 h 158960"/>
              <a:gd name="T4" fmla="*/ 565150 w 581624"/>
              <a:gd name="T5" fmla="*/ 153988 h 158960"/>
              <a:gd name="T6" fmla="*/ 0 w 581624"/>
              <a:gd name="T7" fmla="*/ 153988 h 158960"/>
              <a:gd name="T8" fmla="*/ 0 w 581624"/>
              <a:gd name="T9" fmla="*/ 0 h 1589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81624" h="158960">
                <a:moveTo>
                  <a:pt x="0" y="0"/>
                </a:moveTo>
                <a:lnTo>
                  <a:pt x="581624" y="0"/>
                </a:lnTo>
                <a:lnTo>
                  <a:pt x="581624" y="158960"/>
                </a:lnTo>
                <a:lnTo>
                  <a:pt x="0" y="158960"/>
                </a:lnTo>
                <a:lnTo>
                  <a:pt x="0" y="0"/>
                </a:lnTo>
                <a:close/>
              </a:path>
            </a:pathLst>
          </a:custGeom>
          <a:noFill/>
          <a:ln w="709">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797" name="object 1326"/>
          <p:cNvSpPr>
            <a:spLocks/>
          </p:cNvSpPr>
          <p:nvPr/>
        </p:nvSpPr>
        <p:spPr bwMode="auto">
          <a:xfrm>
            <a:off x="7478445" y="4625264"/>
            <a:ext cx="182822" cy="0"/>
          </a:xfrm>
          <a:custGeom>
            <a:avLst/>
            <a:gdLst>
              <a:gd name="T0" fmla="*/ 0 w 207114"/>
              <a:gd name="T1" fmla="*/ 201612 w 207114"/>
              <a:gd name="T2" fmla="*/ 0 60000 65536"/>
              <a:gd name="T3" fmla="*/ 0 60000 65536"/>
            </a:gdLst>
            <a:ahLst/>
            <a:cxnLst>
              <a:cxn ang="T2">
                <a:pos x="T0" y="0"/>
              </a:cxn>
              <a:cxn ang="T3">
                <a:pos x="T1" y="0"/>
              </a:cxn>
            </a:cxnLst>
            <a:rect l="0" t="0" r="r" b="b"/>
            <a:pathLst>
              <a:path w="207114">
                <a:moveTo>
                  <a:pt x="0" y="0"/>
                </a:moveTo>
                <a:lnTo>
                  <a:pt x="207114" y="0"/>
                </a:lnTo>
              </a:path>
            </a:pathLst>
          </a:custGeom>
          <a:noFill/>
          <a:ln w="21140">
            <a:solidFill>
              <a:srgbClr val="80808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798" name="object 1327"/>
          <p:cNvSpPr>
            <a:spLocks/>
          </p:cNvSpPr>
          <p:nvPr/>
        </p:nvSpPr>
        <p:spPr bwMode="auto">
          <a:xfrm>
            <a:off x="7551862" y="4616626"/>
            <a:ext cx="84934" cy="17275"/>
          </a:xfrm>
          <a:custGeom>
            <a:avLst/>
            <a:gdLst>
              <a:gd name="T0" fmla="*/ 0 w 96469"/>
              <a:gd name="T1" fmla="*/ 0 h 19875"/>
              <a:gd name="T2" fmla="*/ 93663 w 96469"/>
              <a:gd name="T3" fmla="*/ 19050 h 19875"/>
              <a:gd name="T4" fmla="*/ 93663 w 96469"/>
              <a:gd name="T5" fmla="*/ 0 h 19875"/>
              <a:gd name="T6" fmla="*/ 0 w 96469"/>
              <a:gd name="T7" fmla="*/ 0 h 1987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6469" h="19875">
                <a:moveTo>
                  <a:pt x="0" y="0"/>
                </a:moveTo>
                <a:lnTo>
                  <a:pt x="96469" y="19875"/>
                </a:lnTo>
                <a:lnTo>
                  <a:pt x="96469" y="0"/>
                </a:lnTo>
                <a:lnTo>
                  <a:pt x="0" y="0"/>
                </a:lnTo>
                <a:close/>
              </a:path>
            </a:pathLst>
          </a:custGeom>
          <a:solidFill>
            <a:srgbClr val="5E5E5E"/>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6799" name="object 1328"/>
          <p:cNvSpPr>
            <a:spLocks/>
          </p:cNvSpPr>
          <p:nvPr/>
        </p:nvSpPr>
        <p:spPr bwMode="auto">
          <a:xfrm>
            <a:off x="7639674" y="4625264"/>
            <a:ext cx="21593" cy="0"/>
          </a:xfrm>
          <a:custGeom>
            <a:avLst/>
            <a:gdLst>
              <a:gd name="T0" fmla="*/ 0 w 25534"/>
              <a:gd name="T1" fmla="*/ 23812 w 25534"/>
              <a:gd name="T2" fmla="*/ 0 60000 65536"/>
              <a:gd name="T3" fmla="*/ 0 60000 65536"/>
            </a:gdLst>
            <a:ahLst/>
            <a:cxnLst>
              <a:cxn ang="T2">
                <a:pos x="T0" y="0"/>
              </a:cxn>
              <a:cxn ang="T3">
                <a:pos x="T1" y="0"/>
              </a:cxn>
            </a:cxnLst>
            <a:rect l="0" t="0" r="r" b="b"/>
            <a:pathLst>
              <a:path w="25534">
                <a:moveTo>
                  <a:pt x="0" y="0"/>
                </a:moveTo>
                <a:lnTo>
                  <a:pt x="25534" y="0"/>
                </a:lnTo>
              </a:path>
            </a:pathLst>
          </a:custGeom>
          <a:noFill/>
          <a:ln w="21140">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800" name="object 1329"/>
          <p:cNvSpPr>
            <a:spLocks/>
          </p:cNvSpPr>
          <p:nvPr/>
        </p:nvSpPr>
        <p:spPr bwMode="auto">
          <a:xfrm>
            <a:off x="7648312" y="4531693"/>
            <a:ext cx="12955" cy="76296"/>
          </a:xfrm>
          <a:custGeom>
            <a:avLst/>
            <a:gdLst>
              <a:gd name="T0" fmla="*/ 14287 w 14185"/>
              <a:gd name="T1" fmla="*/ 0 h 87998"/>
              <a:gd name="T2" fmla="*/ 0 w 14185"/>
              <a:gd name="T3" fmla="*/ 8135 h 87998"/>
              <a:gd name="T4" fmla="*/ 0 w 14185"/>
              <a:gd name="T5" fmla="*/ 73270 h 87998"/>
              <a:gd name="T6" fmla="*/ 14287 w 14185"/>
              <a:gd name="T7" fmla="*/ 84138 h 87998"/>
              <a:gd name="T8" fmla="*/ 14287 w 14185"/>
              <a:gd name="T9" fmla="*/ 0 h 8799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185" h="87998">
                <a:moveTo>
                  <a:pt x="14185" y="0"/>
                </a:moveTo>
                <a:lnTo>
                  <a:pt x="0" y="8508"/>
                </a:lnTo>
                <a:lnTo>
                  <a:pt x="0" y="76631"/>
                </a:lnTo>
                <a:lnTo>
                  <a:pt x="14185" y="87998"/>
                </a:lnTo>
                <a:lnTo>
                  <a:pt x="14185" y="0"/>
                </a:lnTo>
                <a:close/>
              </a:path>
            </a:pathLst>
          </a:cu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6801" name="object 1330"/>
          <p:cNvSpPr>
            <a:spLocks/>
          </p:cNvSpPr>
          <p:nvPr/>
        </p:nvSpPr>
        <p:spPr bwMode="auto">
          <a:xfrm>
            <a:off x="7173261" y="4531693"/>
            <a:ext cx="10076" cy="76296"/>
          </a:xfrm>
          <a:custGeom>
            <a:avLst/>
            <a:gdLst>
              <a:gd name="T0" fmla="*/ 0 w 11341"/>
              <a:gd name="T1" fmla="*/ 0 h 87998"/>
              <a:gd name="T2" fmla="*/ 0 w 11341"/>
              <a:gd name="T3" fmla="*/ 84138 h 87998"/>
              <a:gd name="T4" fmla="*/ 11112 w 11341"/>
              <a:gd name="T5" fmla="*/ 73270 h 87998"/>
              <a:gd name="T6" fmla="*/ 11112 w 11341"/>
              <a:gd name="T7" fmla="*/ 8135 h 87998"/>
              <a:gd name="T8" fmla="*/ 0 w 11341"/>
              <a:gd name="T9" fmla="*/ 0 h 8799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341" h="87998">
                <a:moveTo>
                  <a:pt x="0" y="0"/>
                </a:moveTo>
                <a:lnTo>
                  <a:pt x="0" y="87998"/>
                </a:lnTo>
                <a:lnTo>
                  <a:pt x="11341" y="76631"/>
                </a:lnTo>
                <a:lnTo>
                  <a:pt x="11341" y="8508"/>
                </a:lnTo>
                <a:lnTo>
                  <a:pt x="0" y="0"/>
                </a:lnTo>
                <a:close/>
              </a:path>
            </a:pathLst>
          </a:cu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6802" name="object 1331"/>
          <p:cNvSpPr>
            <a:spLocks/>
          </p:cNvSpPr>
          <p:nvPr/>
        </p:nvSpPr>
        <p:spPr bwMode="auto">
          <a:xfrm>
            <a:off x="7181898" y="4538891"/>
            <a:ext cx="466413" cy="59021"/>
          </a:xfrm>
          <a:custGeom>
            <a:avLst/>
            <a:gdLst>
              <a:gd name="T0" fmla="*/ 0 w 530555"/>
              <a:gd name="T1" fmla="*/ 0 h 68122"/>
              <a:gd name="T2" fmla="*/ 0 w 530555"/>
              <a:gd name="T3" fmla="*/ 65087 h 68122"/>
              <a:gd name="T4" fmla="*/ 514350 w 530555"/>
              <a:gd name="T5" fmla="*/ 65087 h 68122"/>
              <a:gd name="T6" fmla="*/ 514350 w 530555"/>
              <a:gd name="T7" fmla="*/ 0 h 68122"/>
              <a:gd name="T8" fmla="*/ 0 w 530555"/>
              <a:gd name="T9" fmla="*/ 0 h 6812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30555" h="68122">
                <a:moveTo>
                  <a:pt x="0" y="0"/>
                </a:moveTo>
                <a:lnTo>
                  <a:pt x="0" y="68122"/>
                </a:lnTo>
                <a:lnTo>
                  <a:pt x="530555" y="68122"/>
                </a:lnTo>
                <a:lnTo>
                  <a:pt x="530555" y="0"/>
                </a:lnTo>
                <a:lnTo>
                  <a:pt x="0" y="0"/>
                </a:lnTo>
                <a:close/>
              </a:path>
            </a:pathLst>
          </a:custGeom>
          <a:solidFill>
            <a:srgbClr val="3F3F3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6803" name="object 1332"/>
          <p:cNvSpPr>
            <a:spLocks/>
          </p:cNvSpPr>
          <p:nvPr/>
        </p:nvSpPr>
        <p:spPr bwMode="auto">
          <a:xfrm>
            <a:off x="7383435" y="4635340"/>
            <a:ext cx="47505" cy="0"/>
          </a:xfrm>
          <a:custGeom>
            <a:avLst/>
            <a:gdLst>
              <a:gd name="T0" fmla="*/ 0 w 53906"/>
              <a:gd name="T1" fmla="*/ 52387 w 53906"/>
              <a:gd name="T2" fmla="*/ 0 60000 65536"/>
              <a:gd name="T3" fmla="*/ 0 60000 65536"/>
            </a:gdLst>
            <a:ahLst/>
            <a:cxnLst>
              <a:cxn ang="T2">
                <a:pos x="T0" y="0"/>
              </a:cxn>
              <a:cxn ang="T3">
                <a:pos x="T1" y="0"/>
              </a:cxn>
            </a:cxnLst>
            <a:rect l="0" t="0" r="r" b="b"/>
            <a:pathLst>
              <a:path w="53906">
                <a:moveTo>
                  <a:pt x="0" y="0"/>
                </a:moveTo>
                <a:lnTo>
                  <a:pt x="53906" y="0"/>
                </a:lnTo>
              </a:path>
            </a:pathLst>
          </a:custGeom>
          <a:noFill/>
          <a:ln w="49526">
            <a:solidFill>
              <a:srgbClr val="5E5E5E"/>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804" name="object 1333"/>
          <p:cNvSpPr>
            <a:spLocks/>
          </p:cNvSpPr>
          <p:nvPr/>
        </p:nvSpPr>
        <p:spPr bwMode="auto">
          <a:xfrm>
            <a:off x="7384875" y="4615187"/>
            <a:ext cx="44626" cy="40307"/>
          </a:xfrm>
          <a:custGeom>
            <a:avLst/>
            <a:gdLst>
              <a:gd name="T0" fmla="*/ 0 w 51069"/>
              <a:gd name="T1" fmla="*/ 0 h 45417"/>
              <a:gd name="T2" fmla="*/ 49213 w 51069"/>
              <a:gd name="T3" fmla="*/ 0 h 45417"/>
              <a:gd name="T4" fmla="*/ 49213 w 51069"/>
              <a:gd name="T5" fmla="*/ 44450 h 45417"/>
              <a:gd name="T6" fmla="*/ 0 w 51069"/>
              <a:gd name="T7" fmla="*/ 44450 h 45417"/>
              <a:gd name="T8" fmla="*/ 0 w 51069"/>
              <a:gd name="T9" fmla="*/ 0 h 454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1069" h="45417">
                <a:moveTo>
                  <a:pt x="0" y="0"/>
                </a:moveTo>
                <a:lnTo>
                  <a:pt x="51069" y="0"/>
                </a:lnTo>
                <a:lnTo>
                  <a:pt x="51069" y="45417"/>
                </a:lnTo>
                <a:lnTo>
                  <a:pt x="0" y="45417"/>
                </a:lnTo>
                <a:lnTo>
                  <a:pt x="0" y="0"/>
                </a:lnTo>
                <a:close/>
              </a:path>
            </a:pathLst>
          </a:custGeom>
          <a:noFill/>
          <a:ln w="709">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805" name="object 1334"/>
          <p:cNvSpPr>
            <a:spLocks/>
          </p:cNvSpPr>
          <p:nvPr/>
        </p:nvSpPr>
        <p:spPr bwMode="auto">
          <a:xfrm>
            <a:off x="7239481" y="4648296"/>
            <a:ext cx="14395" cy="0"/>
          </a:xfrm>
          <a:custGeom>
            <a:avLst/>
            <a:gdLst>
              <a:gd name="T0" fmla="*/ 0 w 17022"/>
              <a:gd name="T1" fmla="*/ 15875 w 17022"/>
              <a:gd name="T2" fmla="*/ 0 60000 65536"/>
              <a:gd name="T3" fmla="*/ 0 60000 65536"/>
            </a:gdLst>
            <a:ahLst/>
            <a:cxnLst>
              <a:cxn ang="T2">
                <a:pos x="T0" y="0"/>
              </a:cxn>
              <a:cxn ang="T3">
                <a:pos x="T1" y="0"/>
              </a:cxn>
            </a:cxnLst>
            <a:rect l="0" t="0" r="r" b="b"/>
            <a:pathLst>
              <a:path w="17022">
                <a:moveTo>
                  <a:pt x="0" y="0"/>
                </a:moveTo>
                <a:lnTo>
                  <a:pt x="17022" y="0"/>
                </a:lnTo>
              </a:path>
            </a:pathLst>
          </a:custGeom>
          <a:noFill/>
          <a:ln w="18301">
            <a:solidFill>
              <a:srgbClr val="8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806" name="object 1335"/>
          <p:cNvSpPr>
            <a:spLocks/>
          </p:cNvSpPr>
          <p:nvPr/>
        </p:nvSpPr>
        <p:spPr bwMode="auto">
          <a:xfrm>
            <a:off x="7274030" y="4648296"/>
            <a:ext cx="12955" cy="0"/>
          </a:xfrm>
          <a:custGeom>
            <a:avLst/>
            <a:gdLst>
              <a:gd name="T0" fmla="*/ 0 w 14185"/>
              <a:gd name="T1" fmla="*/ 14287 w 14185"/>
              <a:gd name="T2" fmla="*/ 0 60000 65536"/>
              <a:gd name="T3" fmla="*/ 0 60000 65536"/>
            </a:gdLst>
            <a:ahLst/>
            <a:cxnLst>
              <a:cxn ang="T2">
                <a:pos x="T0" y="0"/>
              </a:cxn>
              <a:cxn ang="T3">
                <a:pos x="T1" y="0"/>
              </a:cxn>
            </a:cxnLst>
            <a:rect l="0" t="0" r="r" b="b"/>
            <a:pathLst>
              <a:path w="14185">
                <a:moveTo>
                  <a:pt x="0" y="0"/>
                </a:moveTo>
                <a:lnTo>
                  <a:pt x="14185" y="0"/>
                </a:lnTo>
              </a:path>
            </a:pathLst>
          </a:custGeom>
          <a:noFill/>
          <a:ln w="18301">
            <a:solidFill>
              <a:srgbClr val="FF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807" name="object 1336"/>
          <p:cNvSpPr>
            <a:spLocks/>
          </p:cNvSpPr>
          <p:nvPr/>
        </p:nvSpPr>
        <p:spPr bwMode="auto">
          <a:xfrm>
            <a:off x="7171821" y="4648296"/>
            <a:ext cx="7198" cy="0"/>
          </a:xfrm>
          <a:custGeom>
            <a:avLst/>
            <a:gdLst>
              <a:gd name="T0" fmla="*/ 0 w 8511"/>
              <a:gd name="T1" fmla="*/ 7938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808" name="object 1337"/>
          <p:cNvSpPr>
            <a:spLocks/>
          </p:cNvSpPr>
          <p:nvPr/>
        </p:nvSpPr>
        <p:spPr bwMode="auto">
          <a:xfrm>
            <a:off x="7181899" y="4648296"/>
            <a:ext cx="4318" cy="0"/>
          </a:xfrm>
          <a:custGeom>
            <a:avLst/>
            <a:gdLst>
              <a:gd name="T0" fmla="*/ 0 w 5674"/>
              <a:gd name="T1" fmla="*/ 4762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809" name="object 1338"/>
          <p:cNvSpPr>
            <a:spLocks/>
          </p:cNvSpPr>
          <p:nvPr/>
        </p:nvSpPr>
        <p:spPr bwMode="auto">
          <a:xfrm>
            <a:off x="7189096" y="4648296"/>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810" name="object 1339"/>
          <p:cNvSpPr>
            <a:spLocks/>
          </p:cNvSpPr>
          <p:nvPr/>
        </p:nvSpPr>
        <p:spPr bwMode="auto">
          <a:xfrm>
            <a:off x="7199173" y="4648296"/>
            <a:ext cx="4318" cy="0"/>
          </a:xfrm>
          <a:custGeom>
            <a:avLst/>
            <a:gdLst>
              <a:gd name="T0" fmla="*/ 0 w 5674"/>
              <a:gd name="T1" fmla="*/ 4762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811" name="object 1340"/>
          <p:cNvSpPr>
            <a:spLocks/>
          </p:cNvSpPr>
          <p:nvPr/>
        </p:nvSpPr>
        <p:spPr bwMode="auto">
          <a:xfrm>
            <a:off x="7206371" y="4648296"/>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812" name="object 1341"/>
          <p:cNvSpPr>
            <a:spLocks/>
          </p:cNvSpPr>
          <p:nvPr/>
        </p:nvSpPr>
        <p:spPr bwMode="auto">
          <a:xfrm>
            <a:off x="7213569" y="4648296"/>
            <a:ext cx="7197" cy="0"/>
          </a:xfrm>
          <a:custGeom>
            <a:avLst/>
            <a:gdLst>
              <a:gd name="T0" fmla="*/ 0 w 8511"/>
              <a:gd name="T1" fmla="*/ 7937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813" name="object 1342"/>
          <p:cNvSpPr>
            <a:spLocks/>
          </p:cNvSpPr>
          <p:nvPr/>
        </p:nvSpPr>
        <p:spPr bwMode="auto">
          <a:xfrm>
            <a:off x="7324414" y="4648296"/>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814" name="object 1343"/>
          <p:cNvSpPr>
            <a:spLocks/>
          </p:cNvSpPr>
          <p:nvPr/>
        </p:nvSpPr>
        <p:spPr bwMode="auto">
          <a:xfrm>
            <a:off x="7334490" y="4648296"/>
            <a:ext cx="4318" cy="0"/>
          </a:xfrm>
          <a:custGeom>
            <a:avLst/>
            <a:gdLst>
              <a:gd name="T0" fmla="*/ 0 w 5674"/>
              <a:gd name="T1" fmla="*/ 4762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815" name="object 1344"/>
          <p:cNvSpPr>
            <a:spLocks/>
          </p:cNvSpPr>
          <p:nvPr/>
        </p:nvSpPr>
        <p:spPr bwMode="auto">
          <a:xfrm>
            <a:off x="7341688" y="4648296"/>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816" name="object 1345"/>
          <p:cNvSpPr>
            <a:spLocks/>
          </p:cNvSpPr>
          <p:nvPr/>
        </p:nvSpPr>
        <p:spPr bwMode="auto">
          <a:xfrm>
            <a:off x="7348886" y="4648296"/>
            <a:ext cx="7197" cy="0"/>
          </a:xfrm>
          <a:custGeom>
            <a:avLst/>
            <a:gdLst>
              <a:gd name="T0" fmla="*/ 0 w 8511"/>
              <a:gd name="T1" fmla="*/ 7937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817" name="object 1346"/>
          <p:cNvSpPr>
            <a:spLocks/>
          </p:cNvSpPr>
          <p:nvPr/>
        </p:nvSpPr>
        <p:spPr bwMode="auto">
          <a:xfrm>
            <a:off x="7358963" y="4648296"/>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818" name="object 1347"/>
          <p:cNvSpPr>
            <a:spLocks/>
          </p:cNvSpPr>
          <p:nvPr/>
        </p:nvSpPr>
        <p:spPr bwMode="auto">
          <a:xfrm>
            <a:off x="7366160" y="4648296"/>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819" name="object 1348"/>
          <p:cNvSpPr>
            <a:spLocks/>
          </p:cNvSpPr>
          <p:nvPr/>
        </p:nvSpPr>
        <p:spPr bwMode="auto">
          <a:xfrm>
            <a:off x="7373358" y="4648296"/>
            <a:ext cx="8637" cy="0"/>
          </a:xfrm>
          <a:custGeom>
            <a:avLst/>
            <a:gdLst>
              <a:gd name="T0" fmla="*/ 0 w 8511"/>
              <a:gd name="T1" fmla="*/ 9525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820" name="object 1349"/>
          <p:cNvSpPr>
            <a:spLocks/>
          </p:cNvSpPr>
          <p:nvPr/>
        </p:nvSpPr>
        <p:spPr bwMode="auto">
          <a:xfrm>
            <a:off x="7433819" y="4648296"/>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821" name="object 1350"/>
          <p:cNvSpPr>
            <a:spLocks/>
          </p:cNvSpPr>
          <p:nvPr/>
        </p:nvSpPr>
        <p:spPr bwMode="auto">
          <a:xfrm>
            <a:off x="7441017" y="4648296"/>
            <a:ext cx="7197" cy="0"/>
          </a:xfrm>
          <a:custGeom>
            <a:avLst/>
            <a:gdLst>
              <a:gd name="T0" fmla="*/ 0 w 8511"/>
              <a:gd name="T1" fmla="*/ 7937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822" name="object 1351"/>
          <p:cNvSpPr>
            <a:spLocks/>
          </p:cNvSpPr>
          <p:nvPr/>
        </p:nvSpPr>
        <p:spPr bwMode="auto">
          <a:xfrm>
            <a:off x="7451093" y="4648296"/>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823" name="object 1352"/>
          <p:cNvSpPr>
            <a:spLocks/>
          </p:cNvSpPr>
          <p:nvPr/>
        </p:nvSpPr>
        <p:spPr bwMode="auto">
          <a:xfrm>
            <a:off x="7458291" y="4648296"/>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824" name="object 1353"/>
          <p:cNvSpPr>
            <a:spLocks/>
          </p:cNvSpPr>
          <p:nvPr/>
        </p:nvSpPr>
        <p:spPr bwMode="auto">
          <a:xfrm>
            <a:off x="7468368" y="4648296"/>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825" name="object 1354"/>
          <p:cNvSpPr>
            <a:spLocks/>
          </p:cNvSpPr>
          <p:nvPr/>
        </p:nvSpPr>
        <p:spPr bwMode="auto">
          <a:xfrm>
            <a:off x="7477006" y="4648296"/>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826" name="object 1355"/>
          <p:cNvSpPr>
            <a:spLocks/>
          </p:cNvSpPr>
          <p:nvPr/>
        </p:nvSpPr>
        <p:spPr bwMode="auto">
          <a:xfrm>
            <a:off x="7484204" y="4648296"/>
            <a:ext cx="7197" cy="0"/>
          </a:xfrm>
          <a:custGeom>
            <a:avLst/>
            <a:gdLst>
              <a:gd name="T0" fmla="*/ 0 w 8511"/>
              <a:gd name="T1" fmla="*/ 7937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827" name="object 1356"/>
          <p:cNvSpPr>
            <a:spLocks/>
          </p:cNvSpPr>
          <p:nvPr/>
        </p:nvSpPr>
        <p:spPr bwMode="auto">
          <a:xfrm>
            <a:off x="7494280" y="4648296"/>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828" name="object 1357"/>
          <p:cNvSpPr>
            <a:spLocks/>
          </p:cNvSpPr>
          <p:nvPr/>
        </p:nvSpPr>
        <p:spPr bwMode="auto">
          <a:xfrm>
            <a:off x="7501478" y="4648296"/>
            <a:ext cx="4318" cy="0"/>
          </a:xfrm>
          <a:custGeom>
            <a:avLst/>
            <a:gdLst>
              <a:gd name="T0" fmla="*/ 0 w 5674"/>
              <a:gd name="T1" fmla="*/ 4762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829" name="object 1358"/>
          <p:cNvSpPr>
            <a:spLocks/>
          </p:cNvSpPr>
          <p:nvPr/>
        </p:nvSpPr>
        <p:spPr bwMode="auto">
          <a:xfrm>
            <a:off x="7511555" y="4648296"/>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830" name="object 1359"/>
          <p:cNvSpPr>
            <a:spLocks/>
          </p:cNvSpPr>
          <p:nvPr/>
        </p:nvSpPr>
        <p:spPr bwMode="auto">
          <a:xfrm>
            <a:off x="7518752" y="4648296"/>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831" name="object 1360"/>
          <p:cNvSpPr>
            <a:spLocks/>
          </p:cNvSpPr>
          <p:nvPr/>
        </p:nvSpPr>
        <p:spPr bwMode="auto">
          <a:xfrm>
            <a:off x="7525950" y="4648296"/>
            <a:ext cx="8637" cy="0"/>
          </a:xfrm>
          <a:custGeom>
            <a:avLst/>
            <a:gdLst>
              <a:gd name="T0" fmla="*/ 0 w 8511"/>
              <a:gd name="T1" fmla="*/ 9525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832" name="object 1361"/>
          <p:cNvSpPr>
            <a:spLocks/>
          </p:cNvSpPr>
          <p:nvPr/>
        </p:nvSpPr>
        <p:spPr bwMode="auto">
          <a:xfrm>
            <a:off x="7536027" y="4648296"/>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833" name="object 1362"/>
          <p:cNvSpPr>
            <a:spLocks/>
          </p:cNvSpPr>
          <p:nvPr/>
        </p:nvSpPr>
        <p:spPr bwMode="auto">
          <a:xfrm>
            <a:off x="7543224" y="4648296"/>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834" name="object 1363"/>
          <p:cNvSpPr>
            <a:spLocks/>
          </p:cNvSpPr>
          <p:nvPr/>
        </p:nvSpPr>
        <p:spPr bwMode="auto">
          <a:xfrm>
            <a:off x="7551862" y="4648296"/>
            <a:ext cx="7198" cy="0"/>
          </a:xfrm>
          <a:custGeom>
            <a:avLst/>
            <a:gdLst>
              <a:gd name="T0" fmla="*/ 0 w 8511"/>
              <a:gd name="T1" fmla="*/ 7938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835" name="object 1364"/>
          <p:cNvSpPr>
            <a:spLocks/>
          </p:cNvSpPr>
          <p:nvPr/>
        </p:nvSpPr>
        <p:spPr bwMode="auto">
          <a:xfrm>
            <a:off x="7561939" y="4648296"/>
            <a:ext cx="4318" cy="0"/>
          </a:xfrm>
          <a:custGeom>
            <a:avLst/>
            <a:gdLst>
              <a:gd name="T0" fmla="*/ 0 w 5674"/>
              <a:gd name="T1" fmla="*/ 4762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836" name="object 1365"/>
          <p:cNvSpPr>
            <a:spLocks/>
          </p:cNvSpPr>
          <p:nvPr/>
        </p:nvSpPr>
        <p:spPr bwMode="auto">
          <a:xfrm>
            <a:off x="7569137" y="4648296"/>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837" name="object 1366"/>
          <p:cNvSpPr>
            <a:spLocks/>
          </p:cNvSpPr>
          <p:nvPr/>
        </p:nvSpPr>
        <p:spPr bwMode="auto">
          <a:xfrm>
            <a:off x="7579213" y="4648296"/>
            <a:ext cx="4318" cy="0"/>
          </a:xfrm>
          <a:custGeom>
            <a:avLst/>
            <a:gdLst>
              <a:gd name="T0" fmla="*/ 0 w 5674"/>
              <a:gd name="T1" fmla="*/ 4762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838" name="object 1367"/>
          <p:cNvSpPr>
            <a:spLocks/>
          </p:cNvSpPr>
          <p:nvPr/>
        </p:nvSpPr>
        <p:spPr bwMode="auto">
          <a:xfrm>
            <a:off x="7586411" y="4648296"/>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839" name="object 1368"/>
          <p:cNvSpPr>
            <a:spLocks/>
          </p:cNvSpPr>
          <p:nvPr/>
        </p:nvSpPr>
        <p:spPr bwMode="auto">
          <a:xfrm>
            <a:off x="7593609" y="4648296"/>
            <a:ext cx="7197" cy="0"/>
          </a:xfrm>
          <a:custGeom>
            <a:avLst/>
            <a:gdLst>
              <a:gd name="T0" fmla="*/ 0 w 8511"/>
              <a:gd name="T1" fmla="*/ 7937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840" name="object 1369"/>
          <p:cNvSpPr>
            <a:spLocks/>
          </p:cNvSpPr>
          <p:nvPr/>
        </p:nvSpPr>
        <p:spPr bwMode="auto">
          <a:xfrm>
            <a:off x="7603685" y="4648296"/>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841" name="object 1370"/>
          <p:cNvSpPr>
            <a:spLocks/>
          </p:cNvSpPr>
          <p:nvPr/>
        </p:nvSpPr>
        <p:spPr bwMode="auto">
          <a:xfrm>
            <a:off x="7610883" y="4648296"/>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842" name="object 1371"/>
          <p:cNvSpPr>
            <a:spLocks/>
          </p:cNvSpPr>
          <p:nvPr/>
        </p:nvSpPr>
        <p:spPr bwMode="auto">
          <a:xfrm>
            <a:off x="7619521" y="4648296"/>
            <a:ext cx="7197" cy="0"/>
          </a:xfrm>
          <a:custGeom>
            <a:avLst/>
            <a:gdLst>
              <a:gd name="T0" fmla="*/ 0 w 8511"/>
              <a:gd name="T1" fmla="*/ 7937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843" name="object 1372"/>
          <p:cNvSpPr>
            <a:spLocks/>
          </p:cNvSpPr>
          <p:nvPr/>
        </p:nvSpPr>
        <p:spPr bwMode="auto">
          <a:xfrm>
            <a:off x="7629597" y="4648296"/>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844" name="object 1373"/>
          <p:cNvSpPr>
            <a:spLocks/>
          </p:cNvSpPr>
          <p:nvPr/>
        </p:nvSpPr>
        <p:spPr bwMode="auto">
          <a:xfrm>
            <a:off x="7639674" y="4648296"/>
            <a:ext cx="4318" cy="0"/>
          </a:xfrm>
          <a:custGeom>
            <a:avLst/>
            <a:gdLst>
              <a:gd name="T0" fmla="*/ 0 w 5674"/>
              <a:gd name="T1" fmla="*/ 4762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845" name="object 1374"/>
          <p:cNvSpPr>
            <a:spLocks/>
          </p:cNvSpPr>
          <p:nvPr/>
        </p:nvSpPr>
        <p:spPr bwMode="auto">
          <a:xfrm>
            <a:off x="7646872" y="4648296"/>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846" name="object 1375"/>
          <p:cNvSpPr>
            <a:spLocks/>
          </p:cNvSpPr>
          <p:nvPr/>
        </p:nvSpPr>
        <p:spPr bwMode="auto">
          <a:xfrm>
            <a:off x="7654070" y="4648296"/>
            <a:ext cx="7197" cy="0"/>
          </a:xfrm>
          <a:custGeom>
            <a:avLst/>
            <a:gdLst>
              <a:gd name="T0" fmla="*/ 0 w 8511"/>
              <a:gd name="T1" fmla="*/ 7937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847" name="object 1376"/>
          <p:cNvSpPr>
            <a:spLocks/>
          </p:cNvSpPr>
          <p:nvPr/>
        </p:nvSpPr>
        <p:spPr bwMode="auto">
          <a:xfrm>
            <a:off x="7223645" y="4648296"/>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848" name="object 1377"/>
          <p:cNvSpPr>
            <a:spLocks/>
          </p:cNvSpPr>
          <p:nvPr/>
        </p:nvSpPr>
        <p:spPr bwMode="auto">
          <a:xfrm>
            <a:off x="7230843" y="4648296"/>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849" name="object 1378"/>
          <p:cNvSpPr>
            <a:spLocks/>
          </p:cNvSpPr>
          <p:nvPr/>
        </p:nvSpPr>
        <p:spPr bwMode="auto">
          <a:xfrm>
            <a:off x="7256755" y="4648296"/>
            <a:ext cx="4318" cy="0"/>
          </a:xfrm>
          <a:custGeom>
            <a:avLst/>
            <a:gdLst>
              <a:gd name="T0" fmla="*/ 0 w 5674"/>
              <a:gd name="T1" fmla="*/ 4762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850" name="object 1379"/>
          <p:cNvSpPr>
            <a:spLocks/>
          </p:cNvSpPr>
          <p:nvPr/>
        </p:nvSpPr>
        <p:spPr bwMode="auto">
          <a:xfrm>
            <a:off x="7266832" y="4648296"/>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851" name="object 1380"/>
          <p:cNvSpPr>
            <a:spLocks/>
          </p:cNvSpPr>
          <p:nvPr/>
        </p:nvSpPr>
        <p:spPr bwMode="auto">
          <a:xfrm>
            <a:off x="7291304" y="4648296"/>
            <a:ext cx="4318" cy="0"/>
          </a:xfrm>
          <a:custGeom>
            <a:avLst/>
            <a:gdLst>
              <a:gd name="T0" fmla="*/ 0 w 5674"/>
              <a:gd name="T1" fmla="*/ 4762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852" name="object 1381"/>
          <p:cNvSpPr>
            <a:spLocks/>
          </p:cNvSpPr>
          <p:nvPr/>
        </p:nvSpPr>
        <p:spPr bwMode="auto">
          <a:xfrm>
            <a:off x="7298501" y="4648296"/>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853" name="object 1382"/>
          <p:cNvSpPr>
            <a:spLocks/>
          </p:cNvSpPr>
          <p:nvPr/>
        </p:nvSpPr>
        <p:spPr bwMode="auto">
          <a:xfrm>
            <a:off x="7305700" y="4648296"/>
            <a:ext cx="8637" cy="0"/>
          </a:xfrm>
          <a:custGeom>
            <a:avLst/>
            <a:gdLst>
              <a:gd name="T0" fmla="*/ 0 w 8511"/>
              <a:gd name="T1" fmla="*/ 9525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854" name="object 1383"/>
          <p:cNvSpPr>
            <a:spLocks/>
          </p:cNvSpPr>
          <p:nvPr/>
        </p:nvSpPr>
        <p:spPr bwMode="auto">
          <a:xfrm>
            <a:off x="7315776" y="4648296"/>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244" name="object 244"/>
          <p:cNvSpPr txBox="1"/>
          <p:nvPr/>
        </p:nvSpPr>
        <p:spPr>
          <a:xfrm>
            <a:off x="3192914" y="796070"/>
            <a:ext cx="1348856" cy="378600"/>
          </a:xfrm>
          <a:prstGeom prst="rect">
            <a:avLst/>
          </a:prstGeom>
        </p:spPr>
        <p:txBody>
          <a:bodyPr lIns="0" tIns="0" rIns="0" bIns="0"/>
          <a:lstStyle/>
          <a:p>
            <a:pPr marL="11196">
              <a:lnSpc>
                <a:spcPts val="2852"/>
              </a:lnSpc>
              <a:spcBef>
                <a:spcPts val="142"/>
              </a:spcBef>
              <a:defRPr/>
            </a:pPr>
            <a:r>
              <a:rPr sz="2821" b="1" spc="4" dirty="0">
                <a:latin typeface="Arial"/>
                <a:cs typeface="Arial"/>
              </a:rPr>
              <a:t>SLURM</a:t>
            </a:r>
            <a:endParaRPr sz="2821">
              <a:latin typeface="Arial"/>
              <a:cs typeface="Arial"/>
            </a:endParaRPr>
          </a:p>
        </p:txBody>
      </p:sp>
      <p:sp>
        <p:nvSpPr>
          <p:cNvPr id="243" name="object 243"/>
          <p:cNvSpPr txBox="1"/>
          <p:nvPr/>
        </p:nvSpPr>
        <p:spPr>
          <a:xfrm>
            <a:off x="4567682" y="796070"/>
            <a:ext cx="1370448" cy="378600"/>
          </a:xfrm>
          <a:prstGeom prst="rect">
            <a:avLst/>
          </a:prstGeom>
        </p:spPr>
        <p:txBody>
          <a:bodyPr lIns="0" tIns="0" rIns="0" bIns="0"/>
          <a:lstStyle/>
          <a:p>
            <a:pPr marL="11196">
              <a:lnSpc>
                <a:spcPts val="2852"/>
              </a:lnSpc>
              <a:spcBef>
                <a:spcPts val="142"/>
              </a:spcBef>
              <a:defRPr/>
            </a:pPr>
            <a:r>
              <a:rPr sz="2821" b="1" spc="4" dirty="0">
                <a:latin typeface="Arial"/>
                <a:cs typeface="Arial"/>
              </a:rPr>
              <a:t>Entities</a:t>
            </a:r>
            <a:endParaRPr sz="2821" dirty="0">
              <a:latin typeface="Arial"/>
              <a:cs typeface="Arial"/>
            </a:endParaRPr>
          </a:p>
        </p:txBody>
      </p:sp>
      <p:sp>
        <p:nvSpPr>
          <p:cNvPr id="242" name="object 242"/>
          <p:cNvSpPr txBox="1"/>
          <p:nvPr/>
        </p:nvSpPr>
        <p:spPr>
          <a:xfrm>
            <a:off x="1214977" y="2212584"/>
            <a:ext cx="220251" cy="290788"/>
          </a:xfrm>
          <a:prstGeom prst="rect">
            <a:avLst/>
          </a:prstGeom>
        </p:spPr>
        <p:txBody>
          <a:bodyPr lIns="0" tIns="0" rIns="0" bIns="0"/>
          <a:lstStyle/>
          <a:p>
            <a:pPr marL="11196">
              <a:lnSpc>
                <a:spcPts val="2165"/>
              </a:lnSpc>
              <a:spcBef>
                <a:spcPts val="108"/>
              </a:spcBef>
              <a:defRPr/>
            </a:pPr>
            <a:r>
              <a:rPr sz="2116" dirty="0">
                <a:solidFill>
                  <a:srgbClr val="FF00FF"/>
                </a:solidFill>
                <a:latin typeface="Arial"/>
                <a:cs typeface="Arial"/>
              </a:rPr>
              <a:t>&gt;</a:t>
            </a:r>
            <a:endParaRPr sz="2116">
              <a:latin typeface="Arial"/>
              <a:cs typeface="Arial"/>
            </a:endParaRPr>
          </a:p>
        </p:txBody>
      </p:sp>
      <p:sp>
        <p:nvSpPr>
          <p:cNvPr id="241" name="object 241"/>
          <p:cNvSpPr txBox="1"/>
          <p:nvPr/>
        </p:nvSpPr>
        <p:spPr>
          <a:xfrm>
            <a:off x="1518722" y="2212584"/>
            <a:ext cx="839255" cy="290788"/>
          </a:xfrm>
          <a:prstGeom prst="rect">
            <a:avLst/>
          </a:prstGeom>
        </p:spPr>
        <p:txBody>
          <a:bodyPr lIns="0" tIns="0" rIns="0" bIns="0"/>
          <a:lstStyle/>
          <a:p>
            <a:pPr marL="11196">
              <a:lnSpc>
                <a:spcPts val="2165"/>
              </a:lnSpc>
              <a:spcBef>
                <a:spcPts val="108"/>
              </a:spcBef>
              <a:defRPr/>
            </a:pPr>
            <a:r>
              <a:rPr sz="2116" dirty="0">
                <a:latin typeface="Arial"/>
                <a:cs typeface="Arial"/>
              </a:rPr>
              <a:t>Nodes</a:t>
            </a:r>
            <a:endParaRPr sz="2116">
              <a:latin typeface="Arial"/>
              <a:cs typeface="Arial"/>
            </a:endParaRPr>
          </a:p>
        </p:txBody>
      </p:sp>
      <p:sp>
        <p:nvSpPr>
          <p:cNvPr id="240" name="object 240"/>
          <p:cNvSpPr txBox="1"/>
          <p:nvPr/>
        </p:nvSpPr>
        <p:spPr>
          <a:xfrm>
            <a:off x="1214977" y="2825831"/>
            <a:ext cx="220251" cy="290788"/>
          </a:xfrm>
          <a:prstGeom prst="rect">
            <a:avLst/>
          </a:prstGeom>
        </p:spPr>
        <p:txBody>
          <a:bodyPr lIns="0" tIns="0" rIns="0" bIns="0"/>
          <a:lstStyle/>
          <a:p>
            <a:pPr marL="11196">
              <a:lnSpc>
                <a:spcPts val="2165"/>
              </a:lnSpc>
              <a:spcBef>
                <a:spcPts val="108"/>
              </a:spcBef>
              <a:defRPr/>
            </a:pPr>
            <a:r>
              <a:rPr sz="2116" dirty="0">
                <a:solidFill>
                  <a:srgbClr val="FF00FF"/>
                </a:solidFill>
                <a:latin typeface="Arial"/>
                <a:cs typeface="Arial"/>
              </a:rPr>
              <a:t>&gt;</a:t>
            </a:r>
            <a:endParaRPr sz="2116">
              <a:latin typeface="Arial"/>
              <a:cs typeface="Arial"/>
            </a:endParaRPr>
          </a:p>
        </p:txBody>
      </p:sp>
      <p:sp>
        <p:nvSpPr>
          <p:cNvPr id="239" name="object 239"/>
          <p:cNvSpPr txBox="1"/>
          <p:nvPr/>
        </p:nvSpPr>
        <p:spPr>
          <a:xfrm>
            <a:off x="1518723" y="2825831"/>
            <a:ext cx="1183307" cy="290788"/>
          </a:xfrm>
          <a:prstGeom prst="rect">
            <a:avLst/>
          </a:prstGeom>
        </p:spPr>
        <p:txBody>
          <a:bodyPr lIns="0" tIns="0" rIns="0" bIns="0"/>
          <a:lstStyle/>
          <a:p>
            <a:pPr marL="11196">
              <a:lnSpc>
                <a:spcPts val="2165"/>
              </a:lnSpc>
              <a:spcBef>
                <a:spcPts val="108"/>
              </a:spcBef>
              <a:defRPr/>
            </a:pPr>
            <a:r>
              <a:rPr sz="2116" dirty="0">
                <a:latin typeface="Arial"/>
                <a:cs typeface="Arial"/>
              </a:rPr>
              <a:t>Partitions</a:t>
            </a:r>
            <a:endParaRPr sz="2116">
              <a:latin typeface="Arial"/>
              <a:cs typeface="Arial"/>
            </a:endParaRPr>
          </a:p>
        </p:txBody>
      </p:sp>
      <p:sp>
        <p:nvSpPr>
          <p:cNvPr id="238" name="object 238"/>
          <p:cNvSpPr txBox="1"/>
          <p:nvPr/>
        </p:nvSpPr>
        <p:spPr>
          <a:xfrm>
            <a:off x="1214977" y="3437638"/>
            <a:ext cx="220251" cy="290788"/>
          </a:xfrm>
          <a:prstGeom prst="rect">
            <a:avLst/>
          </a:prstGeom>
        </p:spPr>
        <p:txBody>
          <a:bodyPr lIns="0" tIns="0" rIns="0" bIns="0"/>
          <a:lstStyle/>
          <a:p>
            <a:pPr marL="11196">
              <a:lnSpc>
                <a:spcPts val="2165"/>
              </a:lnSpc>
              <a:spcBef>
                <a:spcPts val="108"/>
              </a:spcBef>
              <a:defRPr/>
            </a:pPr>
            <a:r>
              <a:rPr sz="2116" dirty="0">
                <a:solidFill>
                  <a:srgbClr val="FF00FF"/>
                </a:solidFill>
                <a:latin typeface="Arial"/>
                <a:cs typeface="Arial"/>
              </a:rPr>
              <a:t>&gt;</a:t>
            </a:r>
            <a:endParaRPr sz="2116">
              <a:latin typeface="Arial"/>
              <a:cs typeface="Arial"/>
            </a:endParaRPr>
          </a:p>
        </p:txBody>
      </p:sp>
      <p:sp>
        <p:nvSpPr>
          <p:cNvPr id="237" name="object 237"/>
          <p:cNvSpPr txBox="1"/>
          <p:nvPr/>
        </p:nvSpPr>
        <p:spPr>
          <a:xfrm>
            <a:off x="1518723" y="3437638"/>
            <a:ext cx="629081" cy="290788"/>
          </a:xfrm>
          <a:prstGeom prst="rect">
            <a:avLst/>
          </a:prstGeom>
        </p:spPr>
        <p:txBody>
          <a:bodyPr lIns="0" tIns="0" rIns="0" bIns="0"/>
          <a:lstStyle/>
          <a:p>
            <a:pPr marL="11196">
              <a:lnSpc>
                <a:spcPts val="2165"/>
              </a:lnSpc>
              <a:spcBef>
                <a:spcPts val="108"/>
              </a:spcBef>
              <a:defRPr/>
            </a:pPr>
            <a:r>
              <a:rPr sz="2116" dirty="0">
                <a:latin typeface="Arial"/>
                <a:cs typeface="Arial"/>
              </a:rPr>
              <a:t>Jobs</a:t>
            </a:r>
            <a:endParaRPr sz="2116">
              <a:latin typeface="Arial"/>
              <a:cs typeface="Arial"/>
            </a:endParaRPr>
          </a:p>
        </p:txBody>
      </p:sp>
      <p:sp>
        <p:nvSpPr>
          <p:cNvPr id="236" name="object 236"/>
          <p:cNvSpPr txBox="1"/>
          <p:nvPr/>
        </p:nvSpPr>
        <p:spPr>
          <a:xfrm>
            <a:off x="1214977" y="4050885"/>
            <a:ext cx="220251" cy="290788"/>
          </a:xfrm>
          <a:prstGeom prst="rect">
            <a:avLst/>
          </a:prstGeom>
        </p:spPr>
        <p:txBody>
          <a:bodyPr lIns="0" tIns="0" rIns="0" bIns="0"/>
          <a:lstStyle/>
          <a:p>
            <a:pPr marL="11196">
              <a:lnSpc>
                <a:spcPts val="2165"/>
              </a:lnSpc>
              <a:spcBef>
                <a:spcPts val="108"/>
              </a:spcBef>
              <a:defRPr/>
            </a:pPr>
            <a:r>
              <a:rPr sz="2116" dirty="0">
                <a:solidFill>
                  <a:srgbClr val="FF00FF"/>
                </a:solidFill>
                <a:latin typeface="Arial"/>
                <a:cs typeface="Arial"/>
              </a:rPr>
              <a:t>&gt;</a:t>
            </a:r>
            <a:endParaRPr sz="2116">
              <a:latin typeface="Arial"/>
              <a:cs typeface="Arial"/>
            </a:endParaRPr>
          </a:p>
        </p:txBody>
      </p:sp>
      <p:sp>
        <p:nvSpPr>
          <p:cNvPr id="235" name="object 235"/>
          <p:cNvSpPr txBox="1"/>
          <p:nvPr/>
        </p:nvSpPr>
        <p:spPr>
          <a:xfrm>
            <a:off x="1518723" y="4050885"/>
            <a:ext cx="1212098" cy="290788"/>
          </a:xfrm>
          <a:prstGeom prst="rect">
            <a:avLst/>
          </a:prstGeom>
        </p:spPr>
        <p:txBody>
          <a:bodyPr lIns="0" tIns="0" rIns="0" bIns="0"/>
          <a:lstStyle/>
          <a:p>
            <a:pPr marL="11196">
              <a:lnSpc>
                <a:spcPts val="2165"/>
              </a:lnSpc>
              <a:spcBef>
                <a:spcPts val="108"/>
              </a:spcBef>
              <a:defRPr/>
            </a:pPr>
            <a:r>
              <a:rPr sz="2116" dirty="0">
                <a:latin typeface="Arial"/>
                <a:cs typeface="Arial"/>
              </a:rPr>
              <a:t>Job steps</a:t>
            </a:r>
            <a:endParaRPr sz="2116">
              <a:latin typeface="Arial"/>
              <a:cs typeface="Arial"/>
            </a:endParaRPr>
          </a:p>
        </p:txBody>
      </p:sp>
      <p:sp>
        <p:nvSpPr>
          <p:cNvPr id="234" name="object 234"/>
          <p:cNvSpPr txBox="1"/>
          <p:nvPr/>
        </p:nvSpPr>
        <p:spPr>
          <a:xfrm>
            <a:off x="6865199" y="4504342"/>
            <a:ext cx="87812" cy="93570"/>
          </a:xfrm>
          <a:prstGeom prst="rect">
            <a:avLst/>
          </a:prstGeom>
        </p:spPr>
        <p:txBody>
          <a:bodyPr lIns="0" tIns="0" rIns="0" bIns="0"/>
          <a:lstStyle/>
          <a:p>
            <a:pPr marL="22393">
              <a:lnSpc>
                <a:spcPts val="705"/>
              </a:lnSpc>
              <a:spcBef>
                <a:spcPts val="36"/>
              </a:spcBef>
              <a:defRPr/>
            </a:pPr>
            <a:endParaRPr sz="705"/>
          </a:p>
        </p:txBody>
      </p:sp>
      <p:sp>
        <p:nvSpPr>
          <p:cNvPr id="233" name="object 233"/>
          <p:cNvSpPr txBox="1"/>
          <p:nvPr/>
        </p:nvSpPr>
        <p:spPr>
          <a:xfrm>
            <a:off x="6953010" y="4504342"/>
            <a:ext cx="205856" cy="93570"/>
          </a:xfrm>
          <a:prstGeom prst="rect">
            <a:avLst/>
          </a:prstGeom>
        </p:spPr>
        <p:txBody>
          <a:bodyPr lIns="0" tIns="0" rIns="0" bIns="0"/>
          <a:lstStyle/>
          <a:p>
            <a:pPr marL="22393">
              <a:lnSpc>
                <a:spcPts val="705"/>
              </a:lnSpc>
              <a:spcBef>
                <a:spcPts val="36"/>
              </a:spcBef>
              <a:defRPr/>
            </a:pPr>
            <a:endParaRPr sz="705"/>
          </a:p>
        </p:txBody>
      </p:sp>
      <p:sp>
        <p:nvSpPr>
          <p:cNvPr id="232" name="object 232"/>
          <p:cNvSpPr txBox="1"/>
          <p:nvPr/>
        </p:nvSpPr>
        <p:spPr>
          <a:xfrm>
            <a:off x="7158866" y="4504342"/>
            <a:ext cx="513918" cy="93570"/>
          </a:xfrm>
          <a:prstGeom prst="rect">
            <a:avLst/>
          </a:prstGeom>
        </p:spPr>
        <p:txBody>
          <a:bodyPr lIns="0" tIns="0" rIns="0" bIns="0"/>
          <a:lstStyle/>
          <a:p>
            <a:pPr marL="22393">
              <a:lnSpc>
                <a:spcPts val="705"/>
              </a:lnSpc>
              <a:spcBef>
                <a:spcPts val="36"/>
              </a:spcBef>
              <a:defRPr/>
            </a:pPr>
            <a:endParaRPr sz="705"/>
          </a:p>
        </p:txBody>
      </p:sp>
      <p:sp>
        <p:nvSpPr>
          <p:cNvPr id="231" name="object 231"/>
          <p:cNvSpPr txBox="1"/>
          <p:nvPr/>
        </p:nvSpPr>
        <p:spPr>
          <a:xfrm>
            <a:off x="7672783" y="4504342"/>
            <a:ext cx="35989" cy="169866"/>
          </a:xfrm>
          <a:prstGeom prst="rect">
            <a:avLst/>
          </a:prstGeom>
        </p:spPr>
        <p:txBody>
          <a:bodyPr lIns="0" tIns="0" rIns="0" bIns="0"/>
          <a:lstStyle/>
          <a:p>
            <a:pPr marL="22393">
              <a:lnSpc>
                <a:spcPts val="881"/>
              </a:lnSpc>
              <a:defRPr/>
            </a:pPr>
            <a:endParaRPr sz="881"/>
          </a:p>
        </p:txBody>
      </p:sp>
      <p:sp>
        <p:nvSpPr>
          <p:cNvPr id="230" name="object 230"/>
          <p:cNvSpPr txBox="1"/>
          <p:nvPr/>
        </p:nvSpPr>
        <p:spPr>
          <a:xfrm>
            <a:off x="6891110" y="4525935"/>
            <a:ext cx="61900" cy="71977"/>
          </a:xfrm>
          <a:prstGeom prst="rect">
            <a:avLst/>
          </a:prstGeom>
        </p:spPr>
        <p:txBody>
          <a:bodyPr lIns="0" tIns="0" rIns="0" bIns="0"/>
          <a:lstStyle/>
          <a:p>
            <a:pPr marL="22393">
              <a:lnSpc>
                <a:spcPts val="529"/>
              </a:lnSpc>
              <a:spcBef>
                <a:spcPts val="43"/>
              </a:spcBef>
              <a:defRPr/>
            </a:pPr>
            <a:endParaRPr sz="529"/>
          </a:p>
        </p:txBody>
      </p:sp>
      <p:sp>
        <p:nvSpPr>
          <p:cNvPr id="229" name="object 229"/>
          <p:cNvSpPr txBox="1"/>
          <p:nvPr/>
        </p:nvSpPr>
        <p:spPr>
          <a:xfrm>
            <a:off x="6953010" y="4538891"/>
            <a:ext cx="205856" cy="59021"/>
          </a:xfrm>
          <a:prstGeom prst="rect">
            <a:avLst/>
          </a:prstGeom>
        </p:spPr>
        <p:txBody>
          <a:bodyPr lIns="0" tIns="0" rIns="0" bIns="0"/>
          <a:lstStyle/>
          <a:p>
            <a:pPr marL="22393">
              <a:lnSpc>
                <a:spcPts val="441"/>
              </a:lnSpc>
              <a:spcBef>
                <a:spcPts val="32"/>
              </a:spcBef>
              <a:defRPr/>
            </a:pPr>
            <a:endParaRPr sz="441"/>
          </a:p>
        </p:txBody>
      </p:sp>
      <p:sp>
        <p:nvSpPr>
          <p:cNvPr id="228" name="object 228"/>
          <p:cNvSpPr txBox="1"/>
          <p:nvPr/>
        </p:nvSpPr>
        <p:spPr>
          <a:xfrm>
            <a:off x="7158866" y="4538891"/>
            <a:ext cx="513918" cy="59021"/>
          </a:xfrm>
          <a:prstGeom prst="rect">
            <a:avLst/>
          </a:prstGeom>
        </p:spPr>
        <p:txBody>
          <a:bodyPr lIns="0" tIns="0" rIns="0" bIns="0"/>
          <a:lstStyle/>
          <a:p>
            <a:pPr marL="22393">
              <a:lnSpc>
                <a:spcPts val="441"/>
              </a:lnSpc>
              <a:spcBef>
                <a:spcPts val="32"/>
              </a:spcBef>
              <a:defRPr/>
            </a:pPr>
            <a:endParaRPr sz="441"/>
          </a:p>
        </p:txBody>
      </p:sp>
      <p:sp>
        <p:nvSpPr>
          <p:cNvPr id="227" name="object 227"/>
          <p:cNvSpPr txBox="1"/>
          <p:nvPr/>
        </p:nvSpPr>
        <p:spPr>
          <a:xfrm>
            <a:off x="7672783" y="4538892"/>
            <a:ext cx="35989" cy="135317"/>
          </a:xfrm>
          <a:prstGeom prst="rect">
            <a:avLst/>
          </a:prstGeom>
        </p:spPr>
        <p:txBody>
          <a:bodyPr lIns="0" tIns="0" rIns="0" bIns="0"/>
          <a:lstStyle/>
          <a:p>
            <a:pPr marL="22393">
              <a:lnSpc>
                <a:spcPts val="881"/>
              </a:lnSpc>
              <a:defRPr/>
            </a:pPr>
            <a:endParaRPr sz="881"/>
          </a:p>
        </p:txBody>
      </p:sp>
      <p:sp>
        <p:nvSpPr>
          <p:cNvPr id="116873" name="object 226"/>
          <p:cNvSpPr txBox="1">
            <a:spLocks noChangeArrowheads="1"/>
          </p:cNvSpPr>
          <p:nvPr/>
        </p:nvSpPr>
        <p:spPr bwMode="auto">
          <a:xfrm>
            <a:off x="6865198" y="4597912"/>
            <a:ext cx="783113" cy="43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endParaRPr lang="en-US" altLang="en-US" sz="1632"/>
          </a:p>
        </p:txBody>
      </p:sp>
      <p:sp>
        <p:nvSpPr>
          <p:cNvPr id="116874" name="object 225"/>
          <p:cNvSpPr txBox="1">
            <a:spLocks noChangeArrowheads="1"/>
          </p:cNvSpPr>
          <p:nvPr/>
        </p:nvSpPr>
        <p:spPr bwMode="auto">
          <a:xfrm>
            <a:off x="7158866" y="4597912"/>
            <a:ext cx="513918" cy="25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endParaRPr lang="en-US" altLang="en-US" sz="1632"/>
          </a:p>
        </p:txBody>
      </p:sp>
      <p:sp>
        <p:nvSpPr>
          <p:cNvPr id="224" name="object 224"/>
          <p:cNvSpPr txBox="1"/>
          <p:nvPr/>
        </p:nvSpPr>
        <p:spPr>
          <a:xfrm>
            <a:off x="7384875" y="4597912"/>
            <a:ext cx="44626" cy="76296"/>
          </a:xfrm>
          <a:prstGeom prst="rect">
            <a:avLst/>
          </a:prstGeom>
        </p:spPr>
        <p:txBody>
          <a:bodyPr lIns="0" tIns="0" rIns="0" bIns="0"/>
          <a:lstStyle/>
          <a:p>
            <a:pPr marL="22393">
              <a:lnSpc>
                <a:spcPts val="573"/>
              </a:lnSpc>
              <a:spcBef>
                <a:spcPts val="27"/>
              </a:spcBef>
              <a:defRPr/>
            </a:pPr>
            <a:endParaRPr sz="573"/>
          </a:p>
        </p:txBody>
      </p:sp>
      <p:sp>
        <p:nvSpPr>
          <p:cNvPr id="223" name="object 223"/>
          <p:cNvSpPr txBox="1"/>
          <p:nvPr/>
        </p:nvSpPr>
        <p:spPr>
          <a:xfrm>
            <a:off x="7429501" y="4597912"/>
            <a:ext cx="243283" cy="76296"/>
          </a:xfrm>
          <a:prstGeom prst="rect">
            <a:avLst/>
          </a:prstGeom>
        </p:spPr>
        <p:txBody>
          <a:bodyPr lIns="0" tIns="0" rIns="0" bIns="0"/>
          <a:lstStyle/>
          <a:p>
            <a:pPr marL="22393">
              <a:lnSpc>
                <a:spcPts val="573"/>
              </a:lnSpc>
              <a:spcBef>
                <a:spcPts val="27"/>
              </a:spcBef>
              <a:defRPr/>
            </a:pPr>
            <a:endParaRPr sz="573"/>
          </a:p>
        </p:txBody>
      </p:sp>
      <p:sp>
        <p:nvSpPr>
          <p:cNvPr id="116877" name="object 222"/>
          <p:cNvSpPr txBox="1">
            <a:spLocks noChangeArrowheads="1"/>
          </p:cNvSpPr>
          <p:nvPr/>
        </p:nvSpPr>
        <p:spPr bwMode="auto">
          <a:xfrm>
            <a:off x="6865198" y="4641099"/>
            <a:ext cx="293668" cy="33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endParaRPr lang="en-US" altLang="en-US" sz="1632"/>
          </a:p>
        </p:txBody>
      </p:sp>
      <p:sp>
        <p:nvSpPr>
          <p:cNvPr id="116878" name="object 221"/>
          <p:cNvSpPr txBox="1">
            <a:spLocks noChangeArrowheads="1"/>
          </p:cNvSpPr>
          <p:nvPr/>
        </p:nvSpPr>
        <p:spPr bwMode="auto">
          <a:xfrm>
            <a:off x="7158866" y="4623824"/>
            <a:ext cx="226008" cy="50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endParaRPr lang="en-US" altLang="en-US" sz="1632"/>
          </a:p>
        </p:txBody>
      </p:sp>
      <p:sp>
        <p:nvSpPr>
          <p:cNvPr id="116879" name="object 220"/>
          <p:cNvSpPr txBox="1">
            <a:spLocks noChangeArrowheads="1"/>
          </p:cNvSpPr>
          <p:nvPr/>
        </p:nvSpPr>
        <p:spPr bwMode="auto">
          <a:xfrm>
            <a:off x="7384875" y="4623824"/>
            <a:ext cx="44626" cy="50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endParaRPr lang="en-US" altLang="en-US" sz="1632"/>
          </a:p>
        </p:txBody>
      </p:sp>
      <p:sp>
        <p:nvSpPr>
          <p:cNvPr id="116880" name="object 219"/>
          <p:cNvSpPr txBox="1">
            <a:spLocks noChangeArrowheads="1"/>
          </p:cNvSpPr>
          <p:nvPr/>
        </p:nvSpPr>
        <p:spPr bwMode="auto">
          <a:xfrm>
            <a:off x="7429501" y="4623824"/>
            <a:ext cx="243283" cy="50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endParaRPr lang="en-US" altLang="en-US" sz="1632"/>
          </a:p>
        </p:txBody>
      </p:sp>
      <p:sp>
        <p:nvSpPr>
          <p:cNvPr id="218" name="object 218"/>
          <p:cNvSpPr txBox="1"/>
          <p:nvPr/>
        </p:nvSpPr>
        <p:spPr>
          <a:xfrm>
            <a:off x="5655979" y="4514418"/>
            <a:ext cx="293668" cy="83494"/>
          </a:xfrm>
          <a:prstGeom prst="rect">
            <a:avLst/>
          </a:prstGeom>
        </p:spPr>
        <p:txBody>
          <a:bodyPr lIns="0" tIns="0" rIns="0" bIns="0"/>
          <a:lstStyle/>
          <a:p>
            <a:pPr marL="22393">
              <a:lnSpc>
                <a:spcPts val="661"/>
              </a:lnSpc>
              <a:spcBef>
                <a:spcPts val="1"/>
              </a:spcBef>
              <a:defRPr/>
            </a:pPr>
            <a:endParaRPr sz="661"/>
          </a:p>
        </p:txBody>
      </p:sp>
      <p:sp>
        <p:nvSpPr>
          <p:cNvPr id="217" name="object 217"/>
          <p:cNvSpPr txBox="1"/>
          <p:nvPr/>
        </p:nvSpPr>
        <p:spPr>
          <a:xfrm>
            <a:off x="5949647" y="4514418"/>
            <a:ext cx="513918" cy="83494"/>
          </a:xfrm>
          <a:prstGeom prst="rect">
            <a:avLst/>
          </a:prstGeom>
        </p:spPr>
        <p:txBody>
          <a:bodyPr lIns="0" tIns="0" rIns="0" bIns="0"/>
          <a:lstStyle/>
          <a:p>
            <a:pPr marL="22393">
              <a:lnSpc>
                <a:spcPts val="661"/>
              </a:lnSpc>
              <a:spcBef>
                <a:spcPts val="1"/>
              </a:spcBef>
              <a:defRPr/>
            </a:pPr>
            <a:endParaRPr sz="661"/>
          </a:p>
        </p:txBody>
      </p:sp>
      <p:sp>
        <p:nvSpPr>
          <p:cNvPr id="216" name="object 216"/>
          <p:cNvSpPr txBox="1"/>
          <p:nvPr/>
        </p:nvSpPr>
        <p:spPr>
          <a:xfrm>
            <a:off x="6463564" y="4514419"/>
            <a:ext cx="35989" cy="159790"/>
          </a:xfrm>
          <a:prstGeom prst="rect">
            <a:avLst/>
          </a:prstGeom>
        </p:spPr>
        <p:txBody>
          <a:bodyPr lIns="0" tIns="0" rIns="0" bIns="0"/>
          <a:lstStyle/>
          <a:p>
            <a:pPr marL="22393">
              <a:lnSpc>
                <a:spcPts val="881"/>
              </a:lnSpc>
              <a:defRPr/>
            </a:pPr>
            <a:endParaRPr sz="881"/>
          </a:p>
        </p:txBody>
      </p:sp>
      <p:sp>
        <p:nvSpPr>
          <p:cNvPr id="116884" name="object 215"/>
          <p:cNvSpPr txBox="1">
            <a:spLocks noChangeArrowheads="1"/>
          </p:cNvSpPr>
          <p:nvPr/>
        </p:nvSpPr>
        <p:spPr bwMode="auto">
          <a:xfrm>
            <a:off x="5655979" y="4597912"/>
            <a:ext cx="783113" cy="43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endParaRPr lang="en-US" altLang="en-US" sz="1632"/>
          </a:p>
        </p:txBody>
      </p:sp>
      <p:sp>
        <p:nvSpPr>
          <p:cNvPr id="116885" name="object 214"/>
          <p:cNvSpPr txBox="1">
            <a:spLocks noChangeArrowheads="1"/>
          </p:cNvSpPr>
          <p:nvPr/>
        </p:nvSpPr>
        <p:spPr bwMode="auto">
          <a:xfrm>
            <a:off x="5743791" y="4597912"/>
            <a:ext cx="205856"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endParaRPr lang="en-US" altLang="en-US" sz="1632"/>
          </a:p>
        </p:txBody>
      </p:sp>
      <p:sp>
        <p:nvSpPr>
          <p:cNvPr id="116886" name="object 213"/>
          <p:cNvSpPr txBox="1">
            <a:spLocks noChangeArrowheads="1"/>
          </p:cNvSpPr>
          <p:nvPr/>
        </p:nvSpPr>
        <p:spPr bwMode="auto">
          <a:xfrm>
            <a:off x="5949647" y="4597912"/>
            <a:ext cx="513918" cy="25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endParaRPr lang="en-US" altLang="en-US" sz="1632"/>
          </a:p>
        </p:txBody>
      </p:sp>
      <p:sp>
        <p:nvSpPr>
          <p:cNvPr id="212" name="object 212"/>
          <p:cNvSpPr txBox="1"/>
          <p:nvPr/>
        </p:nvSpPr>
        <p:spPr>
          <a:xfrm>
            <a:off x="6175656" y="4597912"/>
            <a:ext cx="44626" cy="76296"/>
          </a:xfrm>
          <a:prstGeom prst="rect">
            <a:avLst/>
          </a:prstGeom>
        </p:spPr>
        <p:txBody>
          <a:bodyPr lIns="0" tIns="0" rIns="0" bIns="0"/>
          <a:lstStyle/>
          <a:p>
            <a:pPr marL="22393">
              <a:lnSpc>
                <a:spcPts val="573"/>
              </a:lnSpc>
              <a:spcBef>
                <a:spcPts val="27"/>
              </a:spcBef>
              <a:defRPr/>
            </a:pPr>
            <a:endParaRPr sz="573"/>
          </a:p>
        </p:txBody>
      </p:sp>
      <p:sp>
        <p:nvSpPr>
          <p:cNvPr id="211" name="object 211"/>
          <p:cNvSpPr txBox="1"/>
          <p:nvPr/>
        </p:nvSpPr>
        <p:spPr>
          <a:xfrm>
            <a:off x="6220282" y="4597912"/>
            <a:ext cx="243283" cy="76296"/>
          </a:xfrm>
          <a:prstGeom prst="rect">
            <a:avLst/>
          </a:prstGeom>
        </p:spPr>
        <p:txBody>
          <a:bodyPr lIns="0" tIns="0" rIns="0" bIns="0"/>
          <a:lstStyle/>
          <a:p>
            <a:pPr marL="22393">
              <a:lnSpc>
                <a:spcPts val="573"/>
              </a:lnSpc>
              <a:spcBef>
                <a:spcPts val="27"/>
              </a:spcBef>
              <a:defRPr/>
            </a:pPr>
            <a:endParaRPr sz="573"/>
          </a:p>
        </p:txBody>
      </p:sp>
      <p:sp>
        <p:nvSpPr>
          <p:cNvPr id="116889" name="object 210"/>
          <p:cNvSpPr txBox="1">
            <a:spLocks noChangeArrowheads="1"/>
          </p:cNvSpPr>
          <p:nvPr/>
        </p:nvSpPr>
        <p:spPr bwMode="auto">
          <a:xfrm>
            <a:off x="5655979" y="4641099"/>
            <a:ext cx="293668" cy="33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endParaRPr lang="en-US" altLang="en-US" sz="1632"/>
          </a:p>
        </p:txBody>
      </p:sp>
      <p:sp>
        <p:nvSpPr>
          <p:cNvPr id="116890" name="object 209"/>
          <p:cNvSpPr txBox="1">
            <a:spLocks noChangeArrowheads="1"/>
          </p:cNvSpPr>
          <p:nvPr/>
        </p:nvSpPr>
        <p:spPr bwMode="auto">
          <a:xfrm>
            <a:off x="5949647" y="4623824"/>
            <a:ext cx="226008" cy="50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endParaRPr lang="en-US" altLang="en-US" sz="1632"/>
          </a:p>
        </p:txBody>
      </p:sp>
      <p:sp>
        <p:nvSpPr>
          <p:cNvPr id="116891" name="object 208"/>
          <p:cNvSpPr txBox="1">
            <a:spLocks noChangeArrowheads="1"/>
          </p:cNvSpPr>
          <p:nvPr/>
        </p:nvSpPr>
        <p:spPr bwMode="auto">
          <a:xfrm>
            <a:off x="6175656" y="4623824"/>
            <a:ext cx="44626" cy="50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endParaRPr lang="en-US" altLang="en-US" sz="1632"/>
          </a:p>
        </p:txBody>
      </p:sp>
      <p:sp>
        <p:nvSpPr>
          <p:cNvPr id="116892" name="object 207"/>
          <p:cNvSpPr txBox="1">
            <a:spLocks noChangeArrowheads="1"/>
          </p:cNvSpPr>
          <p:nvPr/>
        </p:nvSpPr>
        <p:spPr bwMode="auto">
          <a:xfrm>
            <a:off x="6220282" y="4623824"/>
            <a:ext cx="243283" cy="50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endParaRPr lang="en-US" altLang="en-US" sz="1632"/>
          </a:p>
        </p:txBody>
      </p:sp>
      <p:sp>
        <p:nvSpPr>
          <p:cNvPr id="206" name="object 206"/>
          <p:cNvSpPr txBox="1"/>
          <p:nvPr/>
        </p:nvSpPr>
        <p:spPr>
          <a:xfrm>
            <a:off x="4582077" y="4504342"/>
            <a:ext cx="86373" cy="93570"/>
          </a:xfrm>
          <a:prstGeom prst="rect">
            <a:avLst/>
          </a:prstGeom>
        </p:spPr>
        <p:txBody>
          <a:bodyPr lIns="0" tIns="0" rIns="0" bIns="0"/>
          <a:lstStyle/>
          <a:p>
            <a:pPr marL="22393">
              <a:lnSpc>
                <a:spcPts val="705"/>
              </a:lnSpc>
              <a:spcBef>
                <a:spcPts val="36"/>
              </a:spcBef>
              <a:defRPr/>
            </a:pPr>
            <a:endParaRPr sz="705"/>
          </a:p>
        </p:txBody>
      </p:sp>
      <p:sp>
        <p:nvSpPr>
          <p:cNvPr id="205" name="object 205"/>
          <p:cNvSpPr txBox="1"/>
          <p:nvPr/>
        </p:nvSpPr>
        <p:spPr>
          <a:xfrm>
            <a:off x="4668450" y="4504342"/>
            <a:ext cx="207295" cy="93570"/>
          </a:xfrm>
          <a:prstGeom prst="rect">
            <a:avLst/>
          </a:prstGeom>
        </p:spPr>
        <p:txBody>
          <a:bodyPr lIns="0" tIns="0" rIns="0" bIns="0"/>
          <a:lstStyle/>
          <a:p>
            <a:pPr marL="22393">
              <a:lnSpc>
                <a:spcPts val="705"/>
              </a:lnSpc>
              <a:spcBef>
                <a:spcPts val="36"/>
              </a:spcBef>
              <a:defRPr/>
            </a:pPr>
            <a:endParaRPr sz="705"/>
          </a:p>
        </p:txBody>
      </p:sp>
      <p:sp>
        <p:nvSpPr>
          <p:cNvPr id="204" name="object 204"/>
          <p:cNvSpPr txBox="1"/>
          <p:nvPr/>
        </p:nvSpPr>
        <p:spPr>
          <a:xfrm>
            <a:off x="4875745" y="4504342"/>
            <a:ext cx="513918" cy="93570"/>
          </a:xfrm>
          <a:prstGeom prst="rect">
            <a:avLst/>
          </a:prstGeom>
        </p:spPr>
        <p:txBody>
          <a:bodyPr lIns="0" tIns="0" rIns="0" bIns="0"/>
          <a:lstStyle/>
          <a:p>
            <a:pPr marL="22393">
              <a:lnSpc>
                <a:spcPts val="705"/>
              </a:lnSpc>
              <a:spcBef>
                <a:spcPts val="36"/>
              </a:spcBef>
              <a:defRPr/>
            </a:pPr>
            <a:endParaRPr sz="705"/>
          </a:p>
        </p:txBody>
      </p:sp>
      <p:sp>
        <p:nvSpPr>
          <p:cNvPr id="203" name="object 203"/>
          <p:cNvSpPr txBox="1"/>
          <p:nvPr/>
        </p:nvSpPr>
        <p:spPr>
          <a:xfrm>
            <a:off x="5389663" y="4504342"/>
            <a:ext cx="35989" cy="132438"/>
          </a:xfrm>
          <a:prstGeom prst="rect">
            <a:avLst/>
          </a:prstGeom>
        </p:spPr>
        <p:txBody>
          <a:bodyPr lIns="0" tIns="0" rIns="0" bIns="0"/>
          <a:lstStyle/>
          <a:p>
            <a:pPr marL="22393">
              <a:lnSpc>
                <a:spcPts val="881"/>
              </a:lnSpc>
              <a:defRPr/>
            </a:pPr>
            <a:endParaRPr sz="881"/>
          </a:p>
        </p:txBody>
      </p:sp>
      <p:sp>
        <p:nvSpPr>
          <p:cNvPr id="202" name="object 202"/>
          <p:cNvSpPr txBox="1"/>
          <p:nvPr/>
        </p:nvSpPr>
        <p:spPr>
          <a:xfrm>
            <a:off x="4606550" y="4525935"/>
            <a:ext cx="61901" cy="71977"/>
          </a:xfrm>
          <a:prstGeom prst="rect">
            <a:avLst/>
          </a:prstGeom>
        </p:spPr>
        <p:txBody>
          <a:bodyPr lIns="0" tIns="0" rIns="0" bIns="0"/>
          <a:lstStyle/>
          <a:p>
            <a:pPr marL="22393">
              <a:lnSpc>
                <a:spcPts val="529"/>
              </a:lnSpc>
              <a:spcBef>
                <a:spcPts val="43"/>
              </a:spcBef>
              <a:defRPr/>
            </a:pPr>
            <a:endParaRPr sz="529"/>
          </a:p>
        </p:txBody>
      </p:sp>
      <p:sp>
        <p:nvSpPr>
          <p:cNvPr id="201" name="object 201"/>
          <p:cNvSpPr txBox="1"/>
          <p:nvPr/>
        </p:nvSpPr>
        <p:spPr>
          <a:xfrm>
            <a:off x="4668450" y="4538891"/>
            <a:ext cx="207295" cy="59021"/>
          </a:xfrm>
          <a:prstGeom prst="rect">
            <a:avLst/>
          </a:prstGeom>
        </p:spPr>
        <p:txBody>
          <a:bodyPr lIns="0" tIns="0" rIns="0" bIns="0"/>
          <a:lstStyle/>
          <a:p>
            <a:pPr marL="22393">
              <a:lnSpc>
                <a:spcPts val="441"/>
              </a:lnSpc>
              <a:spcBef>
                <a:spcPts val="32"/>
              </a:spcBef>
              <a:defRPr/>
            </a:pPr>
            <a:endParaRPr sz="441"/>
          </a:p>
        </p:txBody>
      </p:sp>
      <p:sp>
        <p:nvSpPr>
          <p:cNvPr id="200" name="object 200"/>
          <p:cNvSpPr txBox="1"/>
          <p:nvPr/>
        </p:nvSpPr>
        <p:spPr>
          <a:xfrm>
            <a:off x="4875745" y="4538891"/>
            <a:ext cx="513918" cy="59021"/>
          </a:xfrm>
          <a:prstGeom prst="rect">
            <a:avLst/>
          </a:prstGeom>
        </p:spPr>
        <p:txBody>
          <a:bodyPr lIns="0" tIns="0" rIns="0" bIns="0"/>
          <a:lstStyle/>
          <a:p>
            <a:pPr marL="22393">
              <a:lnSpc>
                <a:spcPts val="441"/>
              </a:lnSpc>
              <a:spcBef>
                <a:spcPts val="32"/>
              </a:spcBef>
              <a:defRPr/>
            </a:pPr>
            <a:endParaRPr sz="441"/>
          </a:p>
        </p:txBody>
      </p:sp>
      <p:sp>
        <p:nvSpPr>
          <p:cNvPr id="199" name="object 199"/>
          <p:cNvSpPr txBox="1"/>
          <p:nvPr/>
        </p:nvSpPr>
        <p:spPr>
          <a:xfrm>
            <a:off x="5389663" y="4538891"/>
            <a:ext cx="35989" cy="97889"/>
          </a:xfrm>
          <a:prstGeom prst="rect">
            <a:avLst/>
          </a:prstGeom>
        </p:spPr>
        <p:txBody>
          <a:bodyPr lIns="0" tIns="0" rIns="0" bIns="0"/>
          <a:lstStyle/>
          <a:p>
            <a:pPr marL="22393">
              <a:lnSpc>
                <a:spcPts val="749"/>
              </a:lnSpc>
              <a:spcBef>
                <a:spcPts val="18"/>
              </a:spcBef>
              <a:defRPr/>
            </a:pPr>
            <a:endParaRPr sz="749"/>
          </a:p>
        </p:txBody>
      </p:sp>
      <p:sp>
        <p:nvSpPr>
          <p:cNvPr id="116901" name="object 198"/>
          <p:cNvSpPr txBox="1">
            <a:spLocks noChangeArrowheads="1"/>
          </p:cNvSpPr>
          <p:nvPr/>
        </p:nvSpPr>
        <p:spPr bwMode="auto">
          <a:xfrm>
            <a:off x="4582077" y="4597912"/>
            <a:ext cx="293668" cy="388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endParaRPr lang="en-US" altLang="en-US" sz="1632"/>
          </a:p>
        </p:txBody>
      </p:sp>
      <p:sp>
        <p:nvSpPr>
          <p:cNvPr id="116902" name="object 197"/>
          <p:cNvSpPr txBox="1">
            <a:spLocks noChangeArrowheads="1"/>
          </p:cNvSpPr>
          <p:nvPr/>
        </p:nvSpPr>
        <p:spPr bwMode="auto">
          <a:xfrm>
            <a:off x="4875745" y="4597912"/>
            <a:ext cx="513918" cy="388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endParaRPr lang="en-US" altLang="en-US" sz="1632"/>
          </a:p>
        </p:txBody>
      </p:sp>
      <p:sp>
        <p:nvSpPr>
          <p:cNvPr id="196" name="object 196"/>
          <p:cNvSpPr txBox="1"/>
          <p:nvPr/>
        </p:nvSpPr>
        <p:spPr>
          <a:xfrm>
            <a:off x="5100314" y="4597912"/>
            <a:ext cx="46065" cy="76296"/>
          </a:xfrm>
          <a:prstGeom prst="rect">
            <a:avLst/>
          </a:prstGeom>
        </p:spPr>
        <p:txBody>
          <a:bodyPr lIns="0" tIns="0" rIns="0" bIns="0"/>
          <a:lstStyle/>
          <a:p>
            <a:pPr marL="22393">
              <a:lnSpc>
                <a:spcPts val="573"/>
              </a:lnSpc>
              <a:spcBef>
                <a:spcPts val="27"/>
              </a:spcBef>
              <a:defRPr/>
            </a:pPr>
            <a:endParaRPr sz="573"/>
          </a:p>
        </p:txBody>
      </p:sp>
      <p:sp>
        <p:nvSpPr>
          <p:cNvPr id="195" name="object 195"/>
          <p:cNvSpPr txBox="1"/>
          <p:nvPr/>
        </p:nvSpPr>
        <p:spPr>
          <a:xfrm>
            <a:off x="5146380" y="4597912"/>
            <a:ext cx="243283" cy="76296"/>
          </a:xfrm>
          <a:prstGeom prst="rect">
            <a:avLst/>
          </a:prstGeom>
        </p:spPr>
        <p:txBody>
          <a:bodyPr lIns="0" tIns="0" rIns="0" bIns="0"/>
          <a:lstStyle/>
          <a:p>
            <a:pPr marL="22393">
              <a:lnSpc>
                <a:spcPts val="573"/>
              </a:lnSpc>
              <a:spcBef>
                <a:spcPts val="27"/>
              </a:spcBef>
              <a:defRPr/>
            </a:pPr>
            <a:endParaRPr sz="573"/>
          </a:p>
        </p:txBody>
      </p:sp>
      <p:sp>
        <p:nvSpPr>
          <p:cNvPr id="116905" name="object 194"/>
          <p:cNvSpPr txBox="1">
            <a:spLocks noChangeArrowheads="1"/>
          </p:cNvSpPr>
          <p:nvPr/>
        </p:nvSpPr>
        <p:spPr bwMode="auto">
          <a:xfrm>
            <a:off x="4582077" y="4636781"/>
            <a:ext cx="293668" cy="37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endParaRPr lang="en-US" altLang="en-US" sz="1632"/>
          </a:p>
        </p:txBody>
      </p:sp>
      <p:sp>
        <p:nvSpPr>
          <p:cNvPr id="116906" name="object 193"/>
          <p:cNvSpPr txBox="1">
            <a:spLocks noChangeArrowheads="1"/>
          </p:cNvSpPr>
          <p:nvPr/>
        </p:nvSpPr>
        <p:spPr bwMode="auto">
          <a:xfrm>
            <a:off x="5100314" y="4636781"/>
            <a:ext cx="46065" cy="37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endParaRPr lang="en-US" altLang="en-US" sz="1632"/>
          </a:p>
        </p:txBody>
      </p:sp>
      <p:sp>
        <p:nvSpPr>
          <p:cNvPr id="116907" name="object 192"/>
          <p:cNvSpPr txBox="1">
            <a:spLocks noChangeArrowheads="1"/>
          </p:cNvSpPr>
          <p:nvPr/>
        </p:nvSpPr>
        <p:spPr bwMode="auto">
          <a:xfrm>
            <a:off x="5146380" y="4636781"/>
            <a:ext cx="243283" cy="37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endParaRPr lang="en-US" altLang="en-US" sz="1632"/>
          </a:p>
        </p:txBody>
      </p:sp>
      <p:sp>
        <p:nvSpPr>
          <p:cNvPr id="116908" name="object 191"/>
          <p:cNvSpPr txBox="1">
            <a:spLocks noChangeArrowheads="1"/>
          </p:cNvSpPr>
          <p:nvPr/>
        </p:nvSpPr>
        <p:spPr bwMode="auto">
          <a:xfrm>
            <a:off x="6865199" y="3960194"/>
            <a:ext cx="843574" cy="30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endParaRPr lang="en-US" altLang="en-US" sz="1632"/>
          </a:p>
        </p:txBody>
      </p:sp>
      <p:sp>
        <p:nvSpPr>
          <p:cNvPr id="190" name="object 190"/>
          <p:cNvSpPr txBox="1"/>
          <p:nvPr/>
        </p:nvSpPr>
        <p:spPr>
          <a:xfrm>
            <a:off x="7158866" y="3960194"/>
            <a:ext cx="513918" cy="100768"/>
          </a:xfrm>
          <a:prstGeom prst="rect">
            <a:avLst/>
          </a:prstGeom>
        </p:spPr>
        <p:txBody>
          <a:bodyPr lIns="0" tIns="0" rIns="0" bIns="0"/>
          <a:lstStyle/>
          <a:p>
            <a:pPr marL="22393">
              <a:lnSpc>
                <a:spcPts val="793"/>
              </a:lnSpc>
              <a:spcBef>
                <a:spcPts val="1"/>
              </a:spcBef>
              <a:defRPr/>
            </a:pPr>
            <a:endParaRPr sz="793"/>
          </a:p>
        </p:txBody>
      </p:sp>
      <p:sp>
        <p:nvSpPr>
          <p:cNvPr id="189" name="object 189"/>
          <p:cNvSpPr txBox="1"/>
          <p:nvPr/>
        </p:nvSpPr>
        <p:spPr>
          <a:xfrm>
            <a:off x="7672783" y="3960193"/>
            <a:ext cx="35989" cy="177064"/>
          </a:xfrm>
          <a:prstGeom prst="rect">
            <a:avLst/>
          </a:prstGeom>
        </p:spPr>
        <p:txBody>
          <a:bodyPr lIns="0" tIns="0" rIns="0" bIns="0"/>
          <a:lstStyle/>
          <a:p>
            <a:pPr marL="22393">
              <a:lnSpc>
                <a:spcPts val="881"/>
              </a:lnSpc>
              <a:defRPr/>
            </a:pPr>
            <a:endParaRPr sz="881"/>
          </a:p>
        </p:txBody>
      </p:sp>
      <p:sp>
        <p:nvSpPr>
          <p:cNvPr id="188" name="object 188"/>
          <p:cNvSpPr txBox="1"/>
          <p:nvPr/>
        </p:nvSpPr>
        <p:spPr>
          <a:xfrm>
            <a:off x="6865199" y="3990423"/>
            <a:ext cx="87812" cy="70538"/>
          </a:xfrm>
          <a:prstGeom prst="rect">
            <a:avLst/>
          </a:prstGeom>
        </p:spPr>
        <p:txBody>
          <a:bodyPr lIns="0" tIns="0" rIns="0" bIns="0"/>
          <a:lstStyle/>
          <a:p>
            <a:pPr marL="22393">
              <a:lnSpc>
                <a:spcPts val="529"/>
              </a:lnSpc>
              <a:spcBef>
                <a:spcPts val="22"/>
              </a:spcBef>
              <a:defRPr/>
            </a:pPr>
            <a:endParaRPr sz="529"/>
          </a:p>
        </p:txBody>
      </p:sp>
      <p:sp>
        <p:nvSpPr>
          <p:cNvPr id="187" name="object 187"/>
          <p:cNvSpPr txBox="1"/>
          <p:nvPr/>
        </p:nvSpPr>
        <p:spPr>
          <a:xfrm>
            <a:off x="6953010" y="3990423"/>
            <a:ext cx="205856" cy="70538"/>
          </a:xfrm>
          <a:prstGeom prst="rect">
            <a:avLst/>
          </a:prstGeom>
        </p:spPr>
        <p:txBody>
          <a:bodyPr lIns="0" tIns="0" rIns="0" bIns="0"/>
          <a:lstStyle/>
          <a:p>
            <a:pPr marL="22393">
              <a:lnSpc>
                <a:spcPts val="529"/>
              </a:lnSpc>
              <a:spcBef>
                <a:spcPts val="22"/>
              </a:spcBef>
              <a:defRPr/>
            </a:pPr>
            <a:endParaRPr sz="529"/>
          </a:p>
        </p:txBody>
      </p:sp>
      <p:sp>
        <p:nvSpPr>
          <p:cNvPr id="186" name="object 186"/>
          <p:cNvSpPr txBox="1"/>
          <p:nvPr/>
        </p:nvSpPr>
        <p:spPr>
          <a:xfrm>
            <a:off x="7158866" y="3990423"/>
            <a:ext cx="513918" cy="70538"/>
          </a:xfrm>
          <a:prstGeom prst="rect">
            <a:avLst/>
          </a:prstGeom>
        </p:spPr>
        <p:txBody>
          <a:bodyPr lIns="0" tIns="0" rIns="0" bIns="0"/>
          <a:lstStyle/>
          <a:p>
            <a:pPr marL="22393">
              <a:lnSpc>
                <a:spcPts val="529"/>
              </a:lnSpc>
              <a:spcBef>
                <a:spcPts val="22"/>
              </a:spcBef>
              <a:defRPr/>
            </a:pPr>
            <a:endParaRPr sz="529"/>
          </a:p>
        </p:txBody>
      </p:sp>
      <p:sp>
        <p:nvSpPr>
          <p:cNvPr id="185" name="object 185"/>
          <p:cNvSpPr txBox="1"/>
          <p:nvPr/>
        </p:nvSpPr>
        <p:spPr>
          <a:xfrm>
            <a:off x="7672783" y="3990424"/>
            <a:ext cx="35989" cy="146834"/>
          </a:xfrm>
          <a:prstGeom prst="rect">
            <a:avLst/>
          </a:prstGeom>
        </p:spPr>
        <p:txBody>
          <a:bodyPr lIns="0" tIns="0" rIns="0" bIns="0"/>
          <a:lstStyle/>
          <a:p>
            <a:pPr marL="22393">
              <a:lnSpc>
                <a:spcPts val="881"/>
              </a:lnSpc>
              <a:defRPr/>
            </a:pPr>
            <a:endParaRPr sz="881"/>
          </a:p>
        </p:txBody>
      </p:sp>
      <p:sp>
        <p:nvSpPr>
          <p:cNvPr id="116915" name="object 184"/>
          <p:cNvSpPr txBox="1">
            <a:spLocks noChangeArrowheads="1"/>
          </p:cNvSpPr>
          <p:nvPr/>
        </p:nvSpPr>
        <p:spPr bwMode="auto">
          <a:xfrm>
            <a:off x="6865198" y="4060962"/>
            <a:ext cx="783113" cy="43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endParaRPr lang="en-US" altLang="en-US" sz="1632"/>
          </a:p>
        </p:txBody>
      </p:sp>
      <p:sp>
        <p:nvSpPr>
          <p:cNvPr id="116916" name="object 183"/>
          <p:cNvSpPr txBox="1">
            <a:spLocks noChangeArrowheads="1"/>
          </p:cNvSpPr>
          <p:nvPr/>
        </p:nvSpPr>
        <p:spPr bwMode="auto">
          <a:xfrm>
            <a:off x="7158866" y="4060962"/>
            <a:ext cx="513918" cy="25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endParaRPr lang="en-US" altLang="en-US" sz="1632"/>
          </a:p>
        </p:txBody>
      </p:sp>
      <p:sp>
        <p:nvSpPr>
          <p:cNvPr id="182" name="object 182"/>
          <p:cNvSpPr txBox="1"/>
          <p:nvPr/>
        </p:nvSpPr>
        <p:spPr>
          <a:xfrm>
            <a:off x="7384875" y="4060962"/>
            <a:ext cx="44626" cy="76296"/>
          </a:xfrm>
          <a:prstGeom prst="rect">
            <a:avLst/>
          </a:prstGeom>
        </p:spPr>
        <p:txBody>
          <a:bodyPr lIns="0" tIns="0" rIns="0" bIns="0"/>
          <a:lstStyle/>
          <a:p>
            <a:pPr marL="22393">
              <a:lnSpc>
                <a:spcPts val="573"/>
              </a:lnSpc>
              <a:spcBef>
                <a:spcPts val="27"/>
              </a:spcBef>
              <a:defRPr/>
            </a:pPr>
            <a:endParaRPr sz="573"/>
          </a:p>
        </p:txBody>
      </p:sp>
      <p:sp>
        <p:nvSpPr>
          <p:cNvPr id="181" name="object 181"/>
          <p:cNvSpPr txBox="1"/>
          <p:nvPr/>
        </p:nvSpPr>
        <p:spPr>
          <a:xfrm>
            <a:off x="7429501" y="4060962"/>
            <a:ext cx="243283" cy="76296"/>
          </a:xfrm>
          <a:prstGeom prst="rect">
            <a:avLst/>
          </a:prstGeom>
        </p:spPr>
        <p:txBody>
          <a:bodyPr lIns="0" tIns="0" rIns="0" bIns="0"/>
          <a:lstStyle/>
          <a:p>
            <a:pPr marL="22393">
              <a:lnSpc>
                <a:spcPts val="573"/>
              </a:lnSpc>
              <a:spcBef>
                <a:spcPts val="27"/>
              </a:spcBef>
              <a:defRPr/>
            </a:pPr>
            <a:endParaRPr sz="573"/>
          </a:p>
        </p:txBody>
      </p:sp>
      <p:sp>
        <p:nvSpPr>
          <p:cNvPr id="116919" name="object 180"/>
          <p:cNvSpPr txBox="1">
            <a:spLocks noChangeArrowheads="1"/>
          </p:cNvSpPr>
          <p:nvPr/>
        </p:nvSpPr>
        <p:spPr bwMode="auto">
          <a:xfrm>
            <a:off x="6865198" y="4104148"/>
            <a:ext cx="293668" cy="33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endParaRPr lang="en-US" altLang="en-US" sz="1632"/>
          </a:p>
        </p:txBody>
      </p:sp>
      <p:sp>
        <p:nvSpPr>
          <p:cNvPr id="116920" name="object 179"/>
          <p:cNvSpPr txBox="1">
            <a:spLocks noChangeArrowheads="1"/>
          </p:cNvSpPr>
          <p:nvPr/>
        </p:nvSpPr>
        <p:spPr bwMode="auto">
          <a:xfrm>
            <a:off x="7158866" y="4086873"/>
            <a:ext cx="226008" cy="50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endParaRPr lang="en-US" altLang="en-US" sz="1632"/>
          </a:p>
        </p:txBody>
      </p:sp>
      <p:sp>
        <p:nvSpPr>
          <p:cNvPr id="116921" name="object 178"/>
          <p:cNvSpPr txBox="1">
            <a:spLocks noChangeArrowheads="1"/>
          </p:cNvSpPr>
          <p:nvPr/>
        </p:nvSpPr>
        <p:spPr bwMode="auto">
          <a:xfrm>
            <a:off x="7384875" y="4086873"/>
            <a:ext cx="44626" cy="50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endParaRPr lang="en-US" altLang="en-US" sz="1632"/>
          </a:p>
        </p:txBody>
      </p:sp>
      <p:sp>
        <p:nvSpPr>
          <p:cNvPr id="116922" name="object 177"/>
          <p:cNvSpPr txBox="1">
            <a:spLocks noChangeArrowheads="1"/>
          </p:cNvSpPr>
          <p:nvPr/>
        </p:nvSpPr>
        <p:spPr bwMode="auto">
          <a:xfrm>
            <a:off x="7429501" y="4086873"/>
            <a:ext cx="243283" cy="50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endParaRPr lang="en-US" altLang="en-US" sz="1632"/>
          </a:p>
        </p:txBody>
      </p:sp>
      <p:sp>
        <p:nvSpPr>
          <p:cNvPr id="176" name="object 176"/>
          <p:cNvSpPr txBox="1"/>
          <p:nvPr/>
        </p:nvSpPr>
        <p:spPr>
          <a:xfrm>
            <a:off x="5655979" y="3899733"/>
            <a:ext cx="87812" cy="93570"/>
          </a:xfrm>
          <a:prstGeom prst="rect">
            <a:avLst/>
          </a:prstGeom>
        </p:spPr>
        <p:txBody>
          <a:bodyPr lIns="0" tIns="0" rIns="0" bIns="0"/>
          <a:lstStyle/>
          <a:p>
            <a:pPr marL="22393">
              <a:lnSpc>
                <a:spcPts val="705"/>
              </a:lnSpc>
              <a:spcBef>
                <a:spcPts val="36"/>
              </a:spcBef>
              <a:defRPr/>
            </a:pPr>
            <a:endParaRPr sz="705"/>
          </a:p>
        </p:txBody>
      </p:sp>
      <p:sp>
        <p:nvSpPr>
          <p:cNvPr id="175" name="object 175"/>
          <p:cNvSpPr txBox="1"/>
          <p:nvPr/>
        </p:nvSpPr>
        <p:spPr>
          <a:xfrm>
            <a:off x="5743791" y="3899733"/>
            <a:ext cx="205856" cy="93570"/>
          </a:xfrm>
          <a:prstGeom prst="rect">
            <a:avLst/>
          </a:prstGeom>
        </p:spPr>
        <p:txBody>
          <a:bodyPr lIns="0" tIns="0" rIns="0" bIns="0"/>
          <a:lstStyle/>
          <a:p>
            <a:pPr marL="22393">
              <a:lnSpc>
                <a:spcPts val="705"/>
              </a:lnSpc>
              <a:spcBef>
                <a:spcPts val="36"/>
              </a:spcBef>
              <a:defRPr/>
            </a:pPr>
            <a:endParaRPr sz="705"/>
          </a:p>
        </p:txBody>
      </p:sp>
      <p:sp>
        <p:nvSpPr>
          <p:cNvPr id="174" name="object 174"/>
          <p:cNvSpPr txBox="1"/>
          <p:nvPr/>
        </p:nvSpPr>
        <p:spPr>
          <a:xfrm>
            <a:off x="5949647" y="3899733"/>
            <a:ext cx="513918" cy="93570"/>
          </a:xfrm>
          <a:prstGeom prst="rect">
            <a:avLst/>
          </a:prstGeom>
        </p:spPr>
        <p:txBody>
          <a:bodyPr lIns="0" tIns="0" rIns="0" bIns="0"/>
          <a:lstStyle/>
          <a:p>
            <a:pPr marL="22393">
              <a:lnSpc>
                <a:spcPts val="705"/>
              </a:lnSpc>
              <a:spcBef>
                <a:spcPts val="36"/>
              </a:spcBef>
              <a:defRPr/>
            </a:pPr>
            <a:endParaRPr sz="705"/>
          </a:p>
        </p:txBody>
      </p:sp>
      <p:sp>
        <p:nvSpPr>
          <p:cNvPr id="173" name="object 173"/>
          <p:cNvSpPr txBox="1"/>
          <p:nvPr/>
        </p:nvSpPr>
        <p:spPr>
          <a:xfrm>
            <a:off x="6463564" y="3899733"/>
            <a:ext cx="35989" cy="169866"/>
          </a:xfrm>
          <a:prstGeom prst="rect">
            <a:avLst/>
          </a:prstGeom>
        </p:spPr>
        <p:txBody>
          <a:bodyPr lIns="0" tIns="0" rIns="0" bIns="0"/>
          <a:lstStyle/>
          <a:p>
            <a:pPr marL="22393">
              <a:lnSpc>
                <a:spcPts val="881"/>
              </a:lnSpc>
              <a:defRPr/>
            </a:pPr>
            <a:endParaRPr sz="881"/>
          </a:p>
        </p:txBody>
      </p:sp>
      <p:sp>
        <p:nvSpPr>
          <p:cNvPr id="172" name="object 172"/>
          <p:cNvSpPr txBox="1"/>
          <p:nvPr/>
        </p:nvSpPr>
        <p:spPr>
          <a:xfrm>
            <a:off x="5681891" y="3921326"/>
            <a:ext cx="61900" cy="71977"/>
          </a:xfrm>
          <a:prstGeom prst="rect">
            <a:avLst/>
          </a:prstGeom>
        </p:spPr>
        <p:txBody>
          <a:bodyPr lIns="0" tIns="0" rIns="0" bIns="0"/>
          <a:lstStyle/>
          <a:p>
            <a:pPr marL="22393">
              <a:lnSpc>
                <a:spcPts val="529"/>
              </a:lnSpc>
              <a:spcBef>
                <a:spcPts val="43"/>
              </a:spcBef>
              <a:defRPr/>
            </a:pPr>
            <a:endParaRPr sz="529"/>
          </a:p>
        </p:txBody>
      </p:sp>
      <p:sp>
        <p:nvSpPr>
          <p:cNvPr id="171" name="object 171"/>
          <p:cNvSpPr txBox="1"/>
          <p:nvPr/>
        </p:nvSpPr>
        <p:spPr>
          <a:xfrm>
            <a:off x="5743791" y="3934282"/>
            <a:ext cx="205856" cy="59021"/>
          </a:xfrm>
          <a:prstGeom prst="rect">
            <a:avLst/>
          </a:prstGeom>
        </p:spPr>
        <p:txBody>
          <a:bodyPr lIns="0" tIns="0" rIns="0" bIns="0"/>
          <a:lstStyle/>
          <a:p>
            <a:pPr marL="22393">
              <a:lnSpc>
                <a:spcPts val="441"/>
              </a:lnSpc>
              <a:spcBef>
                <a:spcPts val="32"/>
              </a:spcBef>
              <a:defRPr/>
            </a:pPr>
            <a:endParaRPr sz="441"/>
          </a:p>
        </p:txBody>
      </p:sp>
      <p:sp>
        <p:nvSpPr>
          <p:cNvPr id="170" name="object 170"/>
          <p:cNvSpPr txBox="1"/>
          <p:nvPr/>
        </p:nvSpPr>
        <p:spPr>
          <a:xfrm>
            <a:off x="5949647" y="3934282"/>
            <a:ext cx="513918" cy="59021"/>
          </a:xfrm>
          <a:prstGeom prst="rect">
            <a:avLst/>
          </a:prstGeom>
        </p:spPr>
        <p:txBody>
          <a:bodyPr lIns="0" tIns="0" rIns="0" bIns="0"/>
          <a:lstStyle/>
          <a:p>
            <a:pPr marL="22393">
              <a:lnSpc>
                <a:spcPts val="441"/>
              </a:lnSpc>
              <a:spcBef>
                <a:spcPts val="32"/>
              </a:spcBef>
              <a:defRPr/>
            </a:pPr>
            <a:endParaRPr sz="441"/>
          </a:p>
        </p:txBody>
      </p:sp>
      <p:sp>
        <p:nvSpPr>
          <p:cNvPr id="169" name="object 169"/>
          <p:cNvSpPr txBox="1"/>
          <p:nvPr/>
        </p:nvSpPr>
        <p:spPr>
          <a:xfrm>
            <a:off x="6463564" y="3934282"/>
            <a:ext cx="35989" cy="135317"/>
          </a:xfrm>
          <a:prstGeom prst="rect">
            <a:avLst/>
          </a:prstGeom>
        </p:spPr>
        <p:txBody>
          <a:bodyPr lIns="0" tIns="0" rIns="0" bIns="0"/>
          <a:lstStyle/>
          <a:p>
            <a:pPr marL="22393">
              <a:lnSpc>
                <a:spcPts val="881"/>
              </a:lnSpc>
              <a:defRPr/>
            </a:pPr>
            <a:endParaRPr sz="881"/>
          </a:p>
        </p:txBody>
      </p:sp>
      <p:sp>
        <p:nvSpPr>
          <p:cNvPr id="116931" name="object 168"/>
          <p:cNvSpPr txBox="1">
            <a:spLocks noChangeArrowheads="1"/>
          </p:cNvSpPr>
          <p:nvPr/>
        </p:nvSpPr>
        <p:spPr bwMode="auto">
          <a:xfrm>
            <a:off x="5655979" y="3993303"/>
            <a:ext cx="783113" cy="43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endParaRPr lang="en-US" altLang="en-US" sz="1632"/>
          </a:p>
        </p:txBody>
      </p:sp>
      <p:sp>
        <p:nvSpPr>
          <p:cNvPr id="116932" name="object 167"/>
          <p:cNvSpPr txBox="1">
            <a:spLocks noChangeArrowheads="1"/>
          </p:cNvSpPr>
          <p:nvPr/>
        </p:nvSpPr>
        <p:spPr bwMode="auto">
          <a:xfrm>
            <a:off x="5949647" y="3993303"/>
            <a:ext cx="513918" cy="25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endParaRPr lang="en-US" altLang="en-US" sz="1632"/>
          </a:p>
        </p:txBody>
      </p:sp>
      <p:sp>
        <p:nvSpPr>
          <p:cNvPr id="166" name="object 166"/>
          <p:cNvSpPr txBox="1"/>
          <p:nvPr/>
        </p:nvSpPr>
        <p:spPr>
          <a:xfrm>
            <a:off x="6175656" y="3993302"/>
            <a:ext cx="44626" cy="76296"/>
          </a:xfrm>
          <a:prstGeom prst="rect">
            <a:avLst/>
          </a:prstGeom>
        </p:spPr>
        <p:txBody>
          <a:bodyPr lIns="0" tIns="0" rIns="0" bIns="0"/>
          <a:lstStyle/>
          <a:p>
            <a:pPr marL="22393">
              <a:lnSpc>
                <a:spcPts val="573"/>
              </a:lnSpc>
              <a:spcBef>
                <a:spcPts val="27"/>
              </a:spcBef>
              <a:defRPr/>
            </a:pPr>
            <a:endParaRPr sz="573"/>
          </a:p>
        </p:txBody>
      </p:sp>
      <p:sp>
        <p:nvSpPr>
          <p:cNvPr id="165" name="object 165"/>
          <p:cNvSpPr txBox="1"/>
          <p:nvPr/>
        </p:nvSpPr>
        <p:spPr>
          <a:xfrm>
            <a:off x="6220282" y="3993302"/>
            <a:ext cx="243283" cy="76296"/>
          </a:xfrm>
          <a:prstGeom prst="rect">
            <a:avLst/>
          </a:prstGeom>
        </p:spPr>
        <p:txBody>
          <a:bodyPr lIns="0" tIns="0" rIns="0" bIns="0"/>
          <a:lstStyle/>
          <a:p>
            <a:pPr marL="22393">
              <a:lnSpc>
                <a:spcPts val="573"/>
              </a:lnSpc>
              <a:spcBef>
                <a:spcPts val="27"/>
              </a:spcBef>
              <a:defRPr/>
            </a:pPr>
            <a:endParaRPr sz="573"/>
          </a:p>
        </p:txBody>
      </p:sp>
      <p:sp>
        <p:nvSpPr>
          <p:cNvPr id="116935" name="object 164"/>
          <p:cNvSpPr txBox="1">
            <a:spLocks noChangeArrowheads="1"/>
          </p:cNvSpPr>
          <p:nvPr/>
        </p:nvSpPr>
        <p:spPr bwMode="auto">
          <a:xfrm>
            <a:off x="5655979" y="4036489"/>
            <a:ext cx="293668" cy="33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endParaRPr lang="en-US" altLang="en-US" sz="1632"/>
          </a:p>
        </p:txBody>
      </p:sp>
      <p:sp>
        <p:nvSpPr>
          <p:cNvPr id="116936" name="object 163"/>
          <p:cNvSpPr txBox="1">
            <a:spLocks noChangeArrowheads="1"/>
          </p:cNvSpPr>
          <p:nvPr/>
        </p:nvSpPr>
        <p:spPr bwMode="auto">
          <a:xfrm>
            <a:off x="5949647" y="4019214"/>
            <a:ext cx="226008" cy="50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endParaRPr lang="en-US" altLang="en-US" sz="1632"/>
          </a:p>
        </p:txBody>
      </p:sp>
      <p:sp>
        <p:nvSpPr>
          <p:cNvPr id="116937" name="object 162"/>
          <p:cNvSpPr txBox="1">
            <a:spLocks noChangeArrowheads="1"/>
          </p:cNvSpPr>
          <p:nvPr/>
        </p:nvSpPr>
        <p:spPr bwMode="auto">
          <a:xfrm>
            <a:off x="6175656" y="4019214"/>
            <a:ext cx="44626" cy="50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endParaRPr lang="en-US" altLang="en-US" sz="1632"/>
          </a:p>
        </p:txBody>
      </p:sp>
      <p:sp>
        <p:nvSpPr>
          <p:cNvPr id="116938" name="object 161"/>
          <p:cNvSpPr txBox="1">
            <a:spLocks noChangeArrowheads="1"/>
          </p:cNvSpPr>
          <p:nvPr/>
        </p:nvSpPr>
        <p:spPr bwMode="auto">
          <a:xfrm>
            <a:off x="6220282" y="4019214"/>
            <a:ext cx="243283" cy="50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endParaRPr lang="en-US" altLang="en-US" sz="1632"/>
          </a:p>
        </p:txBody>
      </p:sp>
      <p:sp>
        <p:nvSpPr>
          <p:cNvPr id="160" name="object 160"/>
          <p:cNvSpPr txBox="1"/>
          <p:nvPr/>
        </p:nvSpPr>
        <p:spPr>
          <a:xfrm>
            <a:off x="4582077" y="3899733"/>
            <a:ext cx="86373" cy="93570"/>
          </a:xfrm>
          <a:prstGeom prst="rect">
            <a:avLst/>
          </a:prstGeom>
        </p:spPr>
        <p:txBody>
          <a:bodyPr lIns="0" tIns="0" rIns="0" bIns="0"/>
          <a:lstStyle/>
          <a:p>
            <a:pPr marL="22393">
              <a:lnSpc>
                <a:spcPts val="705"/>
              </a:lnSpc>
              <a:spcBef>
                <a:spcPts val="36"/>
              </a:spcBef>
              <a:defRPr/>
            </a:pPr>
            <a:endParaRPr sz="705"/>
          </a:p>
        </p:txBody>
      </p:sp>
      <p:sp>
        <p:nvSpPr>
          <p:cNvPr id="159" name="object 159"/>
          <p:cNvSpPr txBox="1"/>
          <p:nvPr/>
        </p:nvSpPr>
        <p:spPr>
          <a:xfrm>
            <a:off x="4668450" y="3899733"/>
            <a:ext cx="207295" cy="93570"/>
          </a:xfrm>
          <a:prstGeom prst="rect">
            <a:avLst/>
          </a:prstGeom>
        </p:spPr>
        <p:txBody>
          <a:bodyPr lIns="0" tIns="0" rIns="0" bIns="0"/>
          <a:lstStyle/>
          <a:p>
            <a:pPr marL="22393">
              <a:lnSpc>
                <a:spcPts val="705"/>
              </a:lnSpc>
              <a:spcBef>
                <a:spcPts val="36"/>
              </a:spcBef>
              <a:defRPr/>
            </a:pPr>
            <a:endParaRPr sz="705"/>
          </a:p>
        </p:txBody>
      </p:sp>
      <p:sp>
        <p:nvSpPr>
          <p:cNvPr id="158" name="object 158"/>
          <p:cNvSpPr txBox="1"/>
          <p:nvPr/>
        </p:nvSpPr>
        <p:spPr>
          <a:xfrm>
            <a:off x="4875745" y="3899733"/>
            <a:ext cx="513918" cy="93570"/>
          </a:xfrm>
          <a:prstGeom prst="rect">
            <a:avLst/>
          </a:prstGeom>
        </p:spPr>
        <p:txBody>
          <a:bodyPr lIns="0" tIns="0" rIns="0" bIns="0"/>
          <a:lstStyle/>
          <a:p>
            <a:pPr marL="22393">
              <a:lnSpc>
                <a:spcPts val="705"/>
              </a:lnSpc>
              <a:spcBef>
                <a:spcPts val="36"/>
              </a:spcBef>
              <a:defRPr/>
            </a:pPr>
            <a:endParaRPr sz="705"/>
          </a:p>
        </p:txBody>
      </p:sp>
      <p:sp>
        <p:nvSpPr>
          <p:cNvPr id="157" name="object 157"/>
          <p:cNvSpPr txBox="1"/>
          <p:nvPr/>
        </p:nvSpPr>
        <p:spPr>
          <a:xfrm>
            <a:off x="5389663" y="3899732"/>
            <a:ext cx="35989" cy="132438"/>
          </a:xfrm>
          <a:prstGeom prst="rect">
            <a:avLst/>
          </a:prstGeom>
        </p:spPr>
        <p:txBody>
          <a:bodyPr lIns="0" tIns="0" rIns="0" bIns="0"/>
          <a:lstStyle/>
          <a:p>
            <a:pPr marL="22393">
              <a:lnSpc>
                <a:spcPts val="881"/>
              </a:lnSpc>
              <a:defRPr/>
            </a:pPr>
            <a:endParaRPr sz="881"/>
          </a:p>
        </p:txBody>
      </p:sp>
      <p:sp>
        <p:nvSpPr>
          <p:cNvPr id="156" name="object 156"/>
          <p:cNvSpPr txBox="1"/>
          <p:nvPr/>
        </p:nvSpPr>
        <p:spPr>
          <a:xfrm>
            <a:off x="4606550" y="3921326"/>
            <a:ext cx="61901" cy="71977"/>
          </a:xfrm>
          <a:prstGeom prst="rect">
            <a:avLst/>
          </a:prstGeom>
        </p:spPr>
        <p:txBody>
          <a:bodyPr lIns="0" tIns="0" rIns="0" bIns="0"/>
          <a:lstStyle/>
          <a:p>
            <a:pPr marL="22393">
              <a:lnSpc>
                <a:spcPts val="529"/>
              </a:lnSpc>
              <a:spcBef>
                <a:spcPts val="43"/>
              </a:spcBef>
              <a:defRPr/>
            </a:pPr>
            <a:endParaRPr sz="529"/>
          </a:p>
        </p:txBody>
      </p:sp>
      <p:sp>
        <p:nvSpPr>
          <p:cNvPr id="155" name="object 155"/>
          <p:cNvSpPr txBox="1"/>
          <p:nvPr/>
        </p:nvSpPr>
        <p:spPr>
          <a:xfrm>
            <a:off x="4668450" y="3934282"/>
            <a:ext cx="207295" cy="59021"/>
          </a:xfrm>
          <a:prstGeom prst="rect">
            <a:avLst/>
          </a:prstGeom>
        </p:spPr>
        <p:txBody>
          <a:bodyPr lIns="0" tIns="0" rIns="0" bIns="0"/>
          <a:lstStyle/>
          <a:p>
            <a:pPr marL="22393">
              <a:lnSpc>
                <a:spcPts val="441"/>
              </a:lnSpc>
              <a:spcBef>
                <a:spcPts val="32"/>
              </a:spcBef>
              <a:defRPr/>
            </a:pPr>
            <a:endParaRPr sz="441"/>
          </a:p>
        </p:txBody>
      </p:sp>
      <p:sp>
        <p:nvSpPr>
          <p:cNvPr id="154" name="object 154"/>
          <p:cNvSpPr txBox="1"/>
          <p:nvPr/>
        </p:nvSpPr>
        <p:spPr>
          <a:xfrm>
            <a:off x="4875745" y="3934282"/>
            <a:ext cx="513918" cy="59021"/>
          </a:xfrm>
          <a:prstGeom prst="rect">
            <a:avLst/>
          </a:prstGeom>
        </p:spPr>
        <p:txBody>
          <a:bodyPr lIns="0" tIns="0" rIns="0" bIns="0"/>
          <a:lstStyle/>
          <a:p>
            <a:pPr marL="22393">
              <a:lnSpc>
                <a:spcPts val="441"/>
              </a:lnSpc>
              <a:spcBef>
                <a:spcPts val="32"/>
              </a:spcBef>
              <a:defRPr/>
            </a:pPr>
            <a:endParaRPr sz="441"/>
          </a:p>
        </p:txBody>
      </p:sp>
      <p:sp>
        <p:nvSpPr>
          <p:cNvPr id="153" name="object 153"/>
          <p:cNvSpPr txBox="1"/>
          <p:nvPr/>
        </p:nvSpPr>
        <p:spPr>
          <a:xfrm>
            <a:off x="5389663" y="3934281"/>
            <a:ext cx="35989" cy="97889"/>
          </a:xfrm>
          <a:prstGeom prst="rect">
            <a:avLst/>
          </a:prstGeom>
        </p:spPr>
        <p:txBody>
          <a:bodyPr lIns="0" tIns="0" rIns="0" bIns="0"/>
          <a:lstStyle/>
          <a:p>
            <a:pPr marL="22393">
              <a:lnSpc>
                <a:spcPts val="749"/>
              </a:lnSpc>
              <a:spcBef>
                <a:spcPts val="18"/>
              </a:spcBef>
              <a:defRPr/>
            </a:pPr>
            <a:endParaRPr sz="749"/>
          </a:p>
        </p:txBody>
      </p:sp>
      <p:sp>
        <p:nvSpPr>
          <p:cNvPr id="116947" name="object 152"/>
          <p:cNvSpPr txBox="1">
            <a:spLocks noChangeArrowheads="1"/>
          </p:cNvSpPr>
          <p:nvPr/>
        </p:nvSpPr>
        <p:spPr bwMode="auto">
          <a:xfrm>
            <a:off x="4582077" y="3993303"/>
            <a:ext cx="293668" cy="388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endParaRPr lang="en-US" altLang="en-US" sz="1632"/>
          </a:p>
        </p:txBody>
      </p:sp>
      <p:sp>
        <p:nvSpPr>
          <p:cNvPr id="116948" name="object 151"/>
          <p:cNvSpPr txBox="1">
            <a:spLocks noChangeArrowheads="1"/>
          </p:cNvSpPr>
          <p:nvPr/>
        </p:nvSpPr>
        <p:spPr bwMode="auto">
          <a:xfrm>
            <a:off x="4875745" y="3993303"/>
            <a:ext cx="513918" cy="388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endParaRPr lang="en-US" altLang="en-US" sz="1632"/>
          </a:p>
        </p:txBody>
      </p:sp>
      <p:sp>
        <p:nvSpPr>
          <p:cNvPr id="150" name="object 150"/>
          <p:cNvSpPr txBox="1"/>
          <p:nvPr/>
        </p:nvSpPr>
        <p:spPr>
          <a:xfrm>
            <a:off x="5100314" y="3993302"/>
            <a:ext cx="46065" cy="76296"/>
          </a:xfrm>
          <a:prstGeom prst="rect">
            <a:avLst/>
          </a:prstGeom>
        </p:spPr>
        <p:txBody>
          <a:bodyPr lIns="0" tIns="0" rIns="0" bIns="0"/>
          <a:lstStyle/>
          <a:p>
            <a:pPr marL="22393">
              <a:lnSpc>
                <a:spcPts val="573"/>
              </a:lnSpc>
              <a:spcBef>
                <a:spcPts val="27"/>
              </a:spcBef>
              <a:defRPr/>
            </a:pPr>
            <a:endParaRPr sz="573"/>
          </a:p>
        </p:txBody>
      </p:sp>
      <p:sp>
        <p:nvSpPr>
          <p:cNvPr id="149" name="object 149"/>
          <p:cNvSpPr txBox="1"/>
          <p:nvPr/>
        </p:nvSpPr>
        <p:spPr>
          <a:xfrm>
            <a:off x="5146380" y="3993302"/>
            <a:ext cx="243283" cy="76296"/>
          </a:xfrm>
          <a:prstGeom prst="rect">
            <a:avLst/>
          </a:prstGeom>
        </p:spPr>
        <p:txBody>
          <a:bodyPr lIns="0" tIns="0" rIns="0" bIns="0"/>
          <a:lstStyle/>
          <a:p>
            <a:pPr marL="22393">
              <a:lnSpc>
                <a:spcPts val="573"/>
              </a:lnSpc>
              <a:spcBef>
                <a:spcPts val="27"/>
              </a:spcBef>
              <a:defRPr/>
            </a:pPr>
            <a:endParaRPr sz="573"/>
          </a:p>
        </p:txBody>
      </p:sp>
      <p:sp>
        <p:nvSpPr>
          <p:cNvPr id="116951" name="object 148"/>
          <p:cNvSpPr txBox="1">
            <a:spLocks noChangeArrowheads="1"/>
          </p:cNvSpPr>
          <p:nvPr/>
        </p:nvSpPr>
        <p:spPr bwMode="auto">
          <a:xfrm>
            <a:off x="4582077" y="4032171"/>
            <a:ext cx="293668" cy="37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endParaRPr lang="en-US" altLang="en-US" sz="1632"/>
          </a:p>
        </p:txBody>
      </p:sp>
      <p:sp>
        <p:nvSpPr>
          <p:cNvPr id="116952" name="object 147"/>
          <p:cNvSpPr txBox="1">
            <a:spLocks noChangeArrowheads="1"/>
          </p:cNvSpPr>
          <p:nvPr/>
        </p:nvSpPr>
        <p:spPr bwMode="auto">
          <a:xfrm>
            <a:off x="5100314" y="4032171"/>
            <a:ext cx="46065" cy="37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endParaRPr lang="en-US" altLang="en-US" sz="1632"/>
          </a:p>
        </p:txBody>
      </p:sp>
      <p:sp>
        <p:nvSpPr>
          <p:cNvPr id="116953" name="object 146"/>
          <p:cNvSpPr txBox="1">
            <a:spLocks noChangeArrowheads="1"/>
          </p:cNvSpPr>
          <p:nvPr/>
        </p:nvSpPr>
        <p:spPr bwMode="auto">
          <a:xfrm>
            <a:off x="5146380" y="4032171"/>
            <a:ext cx="243283" cy="37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endParaRPr lang="en-US" altLang="en-US" sz="1632"/>
          </a:p>
        </p:txBody>
      </p:sp>
      <p:sp>
        <p:nvSpPr>
          <p:cNvPr id="145" name="object 145"/>
          <p:cNvSpPr txBox="1"/>
          <p:nvPr/>
        </p:nvSpPr>
        <p:spPr>
          <a:xfrm>
            <a:off x="6788902" y="3765854"/>
            <a:ext cx="1410756" cy="1007683"/>
          </a:xfrm>
          <a:prstGeom prst="rect">
            <a:avLst/>
          </a:prstGeom>
        </p:spPr>
        <p:txBody>
          <a:bodyPr lIns="0" tIns="0" rIns="0" bIns="0"/>
          <a:lstStyle/>
          <a:p>
            <a:pPr marL="22393">
              <a:lnSpc>
                <a:spcPts val="881"/>
              </a:lnSpc>
              <a:defRPr/>
            </a:pPr>
            <a:endParaRPr sz="881"/>
          </a:p>
        </p:txBody>
      </p:sp>
      <p:sp>
        <p:nvSpPr>
          <p:cNvPr id="144" name="object 144"/>
          <p:cNvSpPr txBox="1"/>
          <p:nvPr/>
        </p:nvSpPr>
        <p:spPr>
          <a:xfrm>
            <a:off x="6865199" y="3296562"/>
            <a:ext cx="87812" cy="92131"/>
          </a:xfrm>
          <a:prstGeom prst="rect">
            <a:avLst/>
          </a:prstGeom>
        </p:spPr>
        <p:txBody>
          <a:bodyPr lIns="0" tIns="0" rIns="0" bIns="0"/>
          <a:lstStyle/>
          <a:p>
            <a:pPr marL="22393">
              <a:lnSpc>
                <a:spcPts val="705"/>
              </a:lnSpc>
              <a:spcBef>
                <a:spcPts val="30"/>
              </a:spcBef>
              <a:defRPr/>
            </a:pPr>
            <a:endParaRPr sz="705"/>
          </a:p>
        </p:txBody>
      </p:sp>
      <p:sp>
        <p:nvSpPr>
          <p:cNvPr id="143" name="object 143"/>
          <p:cNvSpPr txBox="1"/>
          <p:nvPr/>
        </p:nvSpPr>
        <p:spPr>
          <a:xfrm>
            <a:off x="6953010" y="3296562"/>
            <a:ext cx="205856" cy="92131"/>
          </a:xfrm>
          <a:prstGeom prst="rect">
            <a:avLst/>
          </a:prstGeom>
        </p:spPr>
        <p:txBody>
          <a:bodyPr lIns="0" tIns="0" rIns="0" bIns="0"/>
          <a:lstStyle/>
          <a:p>
            <a:pPr marL="22393">
              <a:lnSpc>
                <a:spcPts val="705"/>
              </a:lnSpc>
              <a:spcBef>
                <a:spcPts val="30"/>
              </a:spcBef>
              <a:defRPr/>
            </a:pPr>
            <a:endParaRPr sz="705"/>
          </a:p>
        </p:txBody>
      </p:sp>
      <p:sp>
        <p:nvSpPr>
          <p:cNvPr id="142" name="object 142"/>
          <p:cNvSpPr txBox="1"/>
          <p:nvPr/>
        </p:nvSpPr>
        <p:spPr>
          <a:xfrm>
            <a:off x="7158866" y="3296562"/>
            <a:ext cx="513918" cy="92131"/>
          </a:xfrm>
          <a:prstGeom prst="rect">
            <a:avLst/>
          </a:prstGeom>
        </p:spPr>
        <p:txBody>
          <a:bodyPr lIns="0" tIns="0" rIns="0" bIns="0"/>
          <a:lstStyle/>
          <a:p>
            <a:pPr marL="22393">
              <a:lnSpc>
                <a:spcPts val="705"/>
              </a:lnSpc>
              <a:spcBef>
                <a:spcPts val="30"/>
              </a:spcBef>
              <a:defRPr/>
            </a:pPr>
            <a:endParaRPr sz="705"/>
          </a:p>
        </p:txBody>
      </p:sp>
      <p:sp>
        <p:nvSpPr>
          <p:cNvPr id="141" name="object 141"/>
          <p:cNvSpPr txBox="1"/>
          <p:nvPr/>
        </p:nvSpPr>
        <p:spPr>
          <a:xfrm>
            <a:off x="7672783" y="3296562"/>
            <a:ext cx="35989" cy="168427"/>
          </a:xfrm>
          <a:prstGeom prst="rect">
            <a:avLst/>
          </a:prstGeom>
        </p:spPr>
        <p:txBody>
          <a:bodyPr lIns="0" tIns="0" rIns="0" bIns="0"/>
          <a:lstStyle/>
          <a:p>
            <a:pPr marL="22393">
              <a:lnSpc>
                <a:spcPts val="881"/>
              </a:lnSpc>
              <a:defRPr/>
            </a:pPr>
            <a:endParaRPr sz="881"/>
          </a:p>
        </p:txBody>
      </p:sp>
      <p:sp>
        <p:nvSpPr>
          <p:cNvPr id="116959" name="object 140"/>
          <p:cNvSpPr txBox="1">
            <a:spLocks noChangeArrowheads="1"/>
          </p:cNvSpPr>
          <p:nvPr/>
        </p:nvSpPr>
        <p:spPr bwMode="auto">
          <a:xfrm>
            <a:off x="6865198" y="3388693"/>
            <a:ext cx="783113" cy="43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endParaRPr lang="en-US" altLang="en-US" sz="1632"/>
          </a:p>
        </p:txBody>
      </p:sp>
      <p:sp>
        <p:nvSpPr>
          <p:cNvPr id="116960" name="object 139"/>
          <p:cNvSpPr txBox="1">
            <a:spLocks noChangeArrowheads="1"/>
          </p:cNvSpPr>
          <p:nvPr/>
        </p:nvSpPr>
        <p:spPr bwMode="auto">
          <a:xfrm>
            <a:off x="7158866" y="3388693"/>
            <a:ext cx="513918" cy="27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endParaRPr lang="en-US" altLang="en-US" sz="1632"/>
          </a:p>
        </p:txBody>
      </p:sp>
      <p:sp>
        <p:nvSpPr>
          <p:cNvPr id="138" name="object 138"/>
          <p:cNvSpPr txBox="1"/>
          <p:nvPr/>
        </p:nvSpPr>
        <p:spPr>
          <a:xfrm>
            <a:off x="7384875" y="3388693"/>
            <a:ext cx="44626" cy="76296"/>
          </a:xfrm>
          <a:prstGeom prst="rect">
            <a:avLst/>
          </a:prstGeom>
        </p:spPr>
        <p:txBody>
          <a:bodyPr lIns="0" tIns="0" rIns="0" bIns="0"/>
          <a:lstStyle/>
          <a:p>
            <a:pPr marL="22393">
              <a:lnSpc>
                <a:spcPts val="573"/>
              </a:lnSpc>
              <a:spcBef>
                <a:spcPts val="27"/>
              </a:spcBef>
              <a:defRPr/>
            </a:pPr>
            <a:endParaRPr sz="573"/>
          </a:p>
        </p:txBody>
      </p:sp>
      <p:sp>
        <p:nvSpPr>
          <p:cNvPr id="137" name="object 137"/>
          <p:cNvSpPr txBox="1"/>
          <p:nvPr/>
        </p:nvSpPr>
        <p:spPr>
          <a:xfrm>
            <a:off x="7429501" y="3388693"/>
            <a:ext cx="243283" cy="76296"/>
          </a:xfrm>
          <a:prstGeom prst="rect">
            <a:avLst/>
          </a:prstGeom>
        </p:spPr>
        <p:txBody>
          <a:bodyPr lIns="0" tIns="0" rIns="0" bIns="0"/>
          <a:lstStyle/>
          <a:p>
            <a:pPr marL="22393">
              <a:lnSpc>
                <a:spcPts val="573"/>
              </a:lnSpc>
              <a:spcBef>
                <a:spcPts val="27"/>
              </a:spcBef>
              <a:defRPr/>
            </a:pPr>
            <a:endParaRPr sz="573"/>
          </a:p>
        </p:txBody>
      </p:sp>
      <p:sp>
        <p:nvSpPr>
          <p:cNvPr id="116963" name="object 136"/>
          <p:cNvSpPr txBox="1">
            <a:spLocks noChangeArrowheads="1"/>
          </p:cNvSpPr>
          <p:nvPr/>
        </p:nvSpPr>
        <p:spPr bwMode="auto">
          <a:xfrm>
            <a:off x="6865198" y="3431880"/>
            <a:ext cx="293668" cy="33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endParaRPr lang="en-US" altLang="en-US" sz="1632"/>
          </a:p>
        </p:txBody>
      </p:sp>
      <p:sp>
        <p:nvSpPr>
          <p:cNvPr id="116964" name="object 135"/>
          <p:cNvSpPr txBox="1">
            <a:spLocks noChangeArrowheads="1"/>
          </p:cNvSpPr>
          <p:nvPr/>
        </p:nvSpPr>
        <p:spPr bwMode="auto">
          <a:xfrm>
            <a:off x="7158866" y="3416045"/>
            <a:ext cx="226008" cy="48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endParaRPr lang="en-US" altLang="en-US" sz="1632"/>
          </a:p>
        </p:txBody>
      </p:sp>
      <p:sp>
        <p:nvSpPr>
          <p:cNvPr id="116965" name="object 134"/>
          <p:cNvSpPr txBox="1">
            <a:spLocks noChangeArrowheads="1"/>
          </p:cNvSpPr>
          <p:nvPr/>
        </p:nvSpPr>
        <p:spPr bwMode="auto">
          <a:xfrm>
            <a:off x="7384875" y="3416045"/>
            <a:ext cx="44626" cy="48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endParaRPr lang="en-US" altLang="en-US" sz="1632"/>
          </a:p>
        </p:txBody>
      </p:sp>
      <p:sp>
        <p:nvSpPr>
          <p:cNvPr id="116966" name="object 133"/>
          <p:cNvSpPr txBox="1">
            <a:spLocks noChangeArrowheads="1"/>
          </p:cNvSpPr>
          <p:nvPr/>
        </p:nvSpPr>
        <p:spPr bwMode="auto">
          <a:xfrm>
            <a:off x="7429501" y="3416045"/>
            <a:ext cx="243283" cy="48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endParaRPr lang="en-US" altLang="en-US" sz="1632"/>
          </a:p>
        </p:txBody>
      </p:sp>
      <p:sp>
        <p:nvSpPr>
          <p:cNvPr id="132" name="object 132"/>
          <p:cNvSpPr txBox="1"/>
          <p:nvPr/>
        </p:nvSpPr>
        <p:spPr>
          <a:xfrm>
            <a:off x="5589760" y="3161244"/>
            <a:ext cx="86373" cy="93571"/>
          </a:xfrm>
          <a:prstGeom prst="rect">
            <a:avLst/>
          </a:prstGeom>
        </p:spPr>
        <p:txBody>
          <a:bodyPr lIns="0" tIns="0" rIns="0" bIns="0"/>
          <a:lstStyle/>
          <a:p>
            <a:pPr marL="22393">
              <a:lnSpc>
                <a:spcPts val="705"/>
              </a:lnSpc>
              <a:spcBef>
                <a:spcPts val="36"/>
              </a:spcBef>
              <a:defRPr/>
            </a:pPr>
            <a:endParaRPr sz="705"/>
          </a:p>
        </p:txBody>
      </p:sp>
      <p:sp>
        <p:nvSpPr>
          <p:cNvPr id="131" name="object 131"/>
          <p:cNvSpPr txBox="1"/>
          <p:nvPr/>
        </p:nvSpPr>
        <p:spPr>
          <a:xfrm>
            <a:off x="5676133" y="3161244"/>
            <a:ext cx="207295" cy="93571"/>
          </a:xfrm>
          <a:prstGeom prst="rect">
            <a:avLst/>
          </a:prstGeom>
        </p:spPr>
        <p:txBody>
          <a:bodyPr lIns="0" tIns="0" rIns="0" bIns="0"/>
          <a:lstStyle/>
          <a:p>
            <a:pPr marL="22393">
              <a:lnSpc>
                <a:spcPts val="705"/>
              </a:lnSpc>
              <a:spcBef>
                <a:spcPts val="36"/>
              </a:spcBef>
              <a:defRPr/>
            </a:pPr>
            <a:endParaRPr sz="705"/>
          </a:p>
        </p:txBody>
      </p:sp>
      <p:sp>
        <p:nvSpPr>
          <p:cNvPr id="130" name="object 130"/>
          <p:cNvSpPr txBox="1"/>
          <p:nvPr/>
        </p:nvSpPr>
        <p:spPr>
          <a:xfrm>
            <a:off x="5883428" y="3161244"/>
            <a:ext cx="513918" cy="93571"/>
          </a:xfrm>
          <a:prstGeom prst="rect">
            <a:avLst/>
          </a:prstGeom>
        </p:spPr>
        <p:txBody>
          <a:bodyPr lIns="0" tIns="0" rIns="0" bIns="0"/>
          <a:lstStyle/>
          <a:p>
            <a:pPr marL="22393">
              <a:lnSpc>
                <a:spcPts val="705"/>
              </a:lnSpc>
              <a:spcBef>
                <a:spcPts val="36"/>
              </a:spcBef>
              <a:defRPr/>
            </a:pPr>
            <a:endParaRPr sz="705"/>
          </a:p>
        </p:txBody>
      </p:sp>
      <p:sp>
        <p:nvSpPr>
          <p:cNvPr id="129" name="object 129"/>
          <p:cNvSpPr txBox="1"/>
          <p:nvPr/>
        </p:nvSpPr>
        <p:spPr>
          <a:xfrm>
            <a:off x="6397345" y="3161245"/>
            <a:ext cx="35989" cy="169866"/>
          </a:xfrm>
          <a:prstGeom prst="rect">
            <a:avLst/>
          </a:prstGeom>
        </p:spPr>
        <p:txBody>
          <a:bodyPr lIns="0" tIns="0" rIns="0" bIns="0"/>
          <a:lstStyle/>
          <a:p>
            <a:pPr marL="22393">
              <a:lnSpc>
                <a:spcPts val="881"/>
              </a:lnSpc>
              <a:defRPr/>
            </a:pPr>
            <a:endParaRPr sz="881"/>
          </a:p>
        </p:txBody>
      </p:sp>
      <p:sp>
        <p:nvSpPr>
          <p:cNvPr id="128" name="object 128"/>
          <p:cNvSpPr txBox="1"/>
          <p:nvPr/>
        </p:nvSpPr>
        <p:spPr>
          <a:xfrm>
            <a:off x="5614232" y="3182839"/>
            <a:ext cx="61901" cy="71977"/>
          </a:xfrm>
          <a:prstGeom prst="rect">
            <a:avLst/>
          </a:prstGeom>
        </p:spPr>
        <p:txBody>
          <a:bodyPr lIns="0" tIns="0" rIns="0" bIns="0"/>
          <a:lstStyle/>
          <a:p>
            <a:pPr marL="22393">
              <a:lnSpc>
                <a:spcPts val="529"/>
              </a:lnSpc>
              <a:spcBef>
                <a:spcPts val="43"/>
              </a:spcBef>
              <a:defRPr/>
            </a:pPr>
            <a:endParaRPr sz="529"/>
          </a:p>
        </p:txBody>
      </p:sp>
      <p:sp>
        <p:nvSpPr>
          <p:cNvPr id="127" name="object 127"/>
          <p:cNvSpPr txBox="1"/>
          <p:nvPr/>
        </p:nvSpPr>
        <p:spPr>
          <a:xfrm>
            <a:off x="5676133" y="3194355"/>
            <a:ext cx="207295" cy="60461"/>
          </a:xfrm>
          <a:prstGeom prst="rect">
            <a:avLst/>
          </a:prstGeom>
        </p:spPr>
        <p:txBody>
          <a:bodyPr lIns="0" tIns="0" rIns="0" bIns="0"/>
          <a:lstStyle/>
          <a:p>
            <a:pPr marL="22393">
              <a:lnSpc>
                <a:spcPts val="441"/>
              </a:lnSpc>
              <a:spcBef>
                <a:spcPts val="32"/>
              </a:spcBef>
              <a:defRPr/>
            </a:pPr>
            <a:endParaRPr sz="441"/>
          </a:p>
        </p:txBody>
      </p:sp>
      <p:sp>
        <p:nvSpPr>
          <p:cNvPr id="126" name="object 126"/>
          <p:cNvSpPr txBox="1"/>
          <p:nvPr/>
        </p:nvSpPr>
        <p:spPr>
          <a:xfrm>
            <a:off x="5883428" y="3194355"/>
            <a:ext cx="513918" cy="60461"/>
          </a:xfrm>
          <a:prstGeom prst="rect">
            <a:avLst/>
          </a:prstGeom>
        </p:spPr>
        <p:txBody>
          <a:bodyPr lIns="0" tIns="0" rIns="0" bIns="0"/>
          <a:lstStyle/>
          <a:p>
            <a:pPr marL="22393">
              <a:lnSpc>
                <a:spcPts val="441"/>
              </a:lnSpc>
              <a:spcBef>
                <a:spcPts val="32"/>
              </a:spcBef>
              <a:defRPr/>
            </a:pPr>
            <a:endParaRPr sz="441"/>
          </a:p>
        </p:txBody>
      </p:sp>
      <p:sp>
        <p:nvSpPr>
          <p:cNvPr id="125" name="object 125"/>
          <p:cNvSpPr txBox="1"/>
          <p:nvPr/>
        </p:nvSpPr>
        <p:spPr>
          <a:xfrm>
            <a:off x="6397345" y="3194355"/>
            <a:ext cx="35989" cy="136756"/>
          </a:xfrm>
          <a:prstGeom prst="rect">
            <a:avLst/>
          </a:prstGeom>
        </p:spPr>
        <p:txBody>
          <a:bodyPr lIns="0" tIns="0" rIns="0" bIns="0"/>
          <a:lstStyle/>
          <a:p>
            <a:pPr marL="22393">
              <a:lnSpc>
                <a:spcPts val="881"/>
              </a:lnSpc>
              <a:defRPr/>
            </a:pPr>
            <a:endParaRPr sz="881"/>
          </a:p>
        </p:txBody>
      </p:sp>
      <p:sp>
        <p:nvSpPr>
          <p:cNvPr id="116975" name="object 124"/>
          <p:cNvSpPr txBox="1">
            <a:spLocks noChangeArrowheads="1"/>
          </p:cNvSpPr>
          <p:nvPr/>
        </p:nvSpPr>
        <p:spPr bwMode="auto">
          <a:xfrm>
            <a:off x="5589760" y="3254816"/>
            <a:ext cx="783113" cy="43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endParaRPr lang="en-US" altLang="en-US" sz="1632"/>
          </a:p>
        </p:txBody>
      </p:sp>
      <p:sp>
        <p:nvSpPr>
          <p:cNvPr id="116976" name="object 123"/>
          <p:cNvSpPr txBox="1">
            <a:spLocks noChangeArrowheads="1"/>
          </p:cNvSpPr>
          <p:nvPr/>
        </p:nvSpPr>
        <p:spPr bwMode="auto">
          <a:xfrm>
            <a:off x="5883428" y="3254816"/>
            <a:ext cx="513918" cy="25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endParaRPr lang="en-US" altLang="en-US" sz="1632"/>
          </a:p>
        </p:txBody>
      </p:sp>
      <p:sp>
        <p:nvSpPr>
          <p:cNvPr id="122" name="object 122"/>
          <p:cNvSpPr txBox="1"/>
          <p:nvPr/>
        </p:nvSpPr>
        <p:spPr>
          <a:xfrm>
            <a:off x="6107997" y="3254816"/>
            <a:ext cx="46065" cy="76296"/>
          </a:xfrm>
          <a:prstGeom prst="rect">
            <a:avLst/>
          </a:prstGeom>
        </p:spPr>
        <p:txBody>
          <a:bodyPr lIns="0" tIns="0" rIns="0" bIns="0"/>
          <a:lstStyle/>
          <a:p>
            <a:pPr marL="22393">
              <a:lnSpc>
                <a:spcPts val="573"/>
              </a:lnSpc>
              <a:spcBef>
                <a:spcPts val="27"/>
              </a:spcBef>
              <a:defRPr/>
            </a:pPr>
            <a:endParaRPr sz="573"/>
          </a:p>
        </p:txBody>
      </p:sp>
      <p:sp>
        <p:nvSpPr>
          <p:cNvPr id="121" name="object 121"/>
          <p:cNvSpPr txBox="1"/>
          <p:nvPr/>
        </p:nvSpPr>
        <p:spPr>
          <a:xfrm>
            <a:off x="6154063" y="3254816"/>
            <a:ext cx="243283" cy="76296"/>
          </a:xfrm>
          <a:prstGeom prst="rect">
            <a:avLst/>
          </a:prstGeom>
        </p:spPr>
        <p:txBody>
          <a:bodyPr lIns="0" tIns="0" rIns="0" bIns="0"/>
          <a:lstStyle/>
          <a:p>
            <a:pPr marL="22393">
              <a:lnSpc>
                <a:spcPts val="573"/>
              </a:lnSpc>
              <a:spcBef>
                <a:spcPts val="27"/>
              </a:spcBef>
              <a:defRPr/>
            </a:pPr>
            <a:endParaRPr sz="573"/>
          </a:p>
        </p:txBody>
      </p:sp>
      <p:sp>
        <p:nvSpPr>
          <p:cNvPr id="116979" name="object 120"/>
          <p:cNvSpPr txBox="1">
            <a:spLocks noChangeArrowheads="1"/>
          </p:cNvSpPr>
          <p:nvPr/>
        </p:nvSpPr>
        <p:spPr bwMode="auto">
          <a:xfrm>
            <a:off x="5589760" y="3298002"/>
            <a:ext cx="293668" cy="33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endParaRPr lang="en-US" altLang="en-US" sz="1632"/>
          </a:p>
        </p:txBody>
      </p:sp>
      <p:sp>
        <p:nvSpPr>
          <p:cNvPr id="116980" name="object 119"/>
          <p:cNvSpPr txBox="1">
            <a:spLocks noChangeArrowheads="1"/>
          </p:cNvSpPr>
          <p:nvPr/>
        </p:nvSpPr>
        <p:spPr bwMode="auto">
          <a:xfrm>
            <a:off x="5883428" y="3280727"/>
            <a:ext cx="224569" cy="50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endParaRPr lang="en-US" altLang="en-US" sz="1632"/>
          </a:p>
        </p:txBody>
      </p:sp>
      <p:sp>
        <p:nvSpPr>
          <p:cNvPr id="116981" name="object 118"/>
          <p:cNvSpPr txBox="1">
            <a:spLocks noChangeArrowheads="1"/>
          </p:cNvSpPr>
          <p:nvPr/>
        </p:nvSpPr>
        <p:spPr bwMode="auto">
          <a:xfrm>
            <a:off x="6107997" y="3280727"/>
            <a:ext cx="46065" cy="50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endParaRPr lang="en-US" altLang="en-US" sz="1632"/>
          </a:p>
        </p:txBody>
      </p:sp>
      <p:sp>
        <p:nvSpPr>
          <p:cNvPr id="116982" name="object 117"/>
          <p:cNvSpPr txBox="1">
            <a:spLocks noChangeArrowheads="1"/>
          </p:cNvSpPr>
          <p:nvPr/>
        </p:nvSpPr>
        <p:spPr bwMode="auto">
          <a:xfrm>
            <a:off x="6154063" y="3280727"/>
            <a:ext cx="243283" cy="50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endParaRPr lang="en-US" altLang="en-US" sz="1632"/>
          </a:p>
        </p:txBody>
      </p:sp>
      <p:sp>
        <p:nvSpPr>
          <p:cNvPr id="116" name="object 116"/>
          <p:cNvSpPr txBox="1"/>
          <p:nvPr/>
        </p:nvSpPr>
        <p:spPr>
          <a:xfrm>
            <a:off x="4582077" y="3161244"/>
            <a:ext cx="86373" cy="93571"/>
          </a:xfrm>
          <a:prstGeom prst="rect">
            <a:avLst/>
          </a:prstGeom>
        </p:spPr>
        <p:txBody>
          <a:bodyPr lIns="0" tIns="0" rIns="0" bIns="0"/>
          <a:lstStyle/>
          <a:p>
            <a:pPr marL="22393">
              <a:lnSpc>
                <a:spcPts val="705"/>
              </a:lnSpc>
              <a:spcBef>
                <a:spcPts val="36"/>
              </a:spcBef>
              <a:defRPr/>
            </a:pPr>
            <a:endParaRPr sz="705"/>
          </a:p>
        </p:txBody>
      </p:sp>
      <p:sp>
        <p:nvSpPr>
          <p:cNvPr id="115" name="object 115"/>
          <p:cNvSpPr txBox="1"/>
          <p:nvPr/>
        </p:nvSpPr>
        <p:spPr>
          <a:xfrm>
            <a:off x="4668450" y="3161244"/>
            <a:ext cx="207295" cy="93571"/>
          </a:xfrm>
          <a:prstGeom prst="rect">
            <a:avLst/>
          </a:prstGeom>
        </p:spPr>
        <p:txBody>
          <a:bodyPr lIns="0" tIns="0" rIns="0" bIns="0"/>
          <a:lstStyle/>
          <a:p>
            <a:pPr marL="22393">
              <a:lnSpc>
                <a:spcPts val="705"/>
              </a:lnSpc>
              <a:spcBef>
                <a:spcPts val="36"/>
              </a:spcBef>
              <a:defRPr/>
            </a:pPr>
            <a:endParaRPr sz="705"/>
          </a:p>
        </p:txBody>
      </p:sp>
      <p:sp>
        <p:nvSpPr>
          <p:cNvPr id="114" name="object 114"/>
          <p:cNvSpPr txBox="1"/>
          <p:nvPr/>
        </p:nvSpPr>
        <p:spPr>
          <a:xfrm>
            <a:off x="4875745" y="3161244"/>
            <a:ext cx="513918" cy="93571"/>
          </a:xfrm>
          <a:prstGeom prst="rect">
            <a:avLst/>
          </a:prstGeom>
        </p:spPr>
        <p:txBody>
          <a:bodyPr lIns="0" tIns="0" rIns="0" bIns="0"/>
          <a:lstStyle/>
          <a:p>
            <a:pPr marL="22393">
              <a:lnSpc>
                <a:spcPts val="705"/>
              </a:lnSpc>
              <a:spcBef>
                <a:spcPts val="36"/>
              </a:spcBef>
              <a:defRPr/>
            </a:pPr>
            <a:endParaRPr sz="705"/>
          </a:p>
        </p:txBody>
      </p:sp>
      <p:sp>
        <p:nvSpPr>
          <p:cNvPr id="113" name="object 113"/>
          <p:cNvSpPr txBox="1"/>
          <p:nvPr/>
        </p:nvSpPr>
        <p:spPr>
          <a:xfrm>
            <a:off x="5389663" y="3161245"/>
            <a:ext cx="35989" cy="130999"/>
          </a:xfrm>
          <a:prstGeom prst="rect">
            <a:avLst/>
          </a:prstGeom>
        </p:spPr>
        <p:txBody>
          <a:bodyPr lIns="0" tIns="0" rIns="0" bIns="0"/>
          <a:lstStyle/>
          <a:p>
            <a:pPr marL="22393">
              <a:lnSpc>
                <a:spcPts val="881"/>
              </a:lnSpc>
              <a:defRPr/>
            </a:pPr>
            <a:endParaRPr sz="881"/>
          </a:p>
        </p:txBody>
      </p:sp>
      <p:sp>
        <p:nvSpPr>
          <p:cNvPr id="112" name="object 112"/>
          <p:cNvSpPr txBox="1"/>
          <p:nvPr/>
        </p:nvSpPr>
        <p:spPr>
          <a:xfrm>
            <a:off x="4606550" y="3182839"/>
            <a:ext cx="61901" cy="71977"/>
          </a:xfrm>
          <a:prstGeom prst="rect">
            <a:avLst/>
          </a:prstGeom>
        </p:spPr>
        <p:txBody>
          <a:bodyPr lIns="0" tIns="0" rIns="0" bIns="0"/>
          <a:lstStyle/>
          <a:p>
            <a:pPr marL="22393">
              <a:lnSpc>
                <a:spcPts val="529"/>
              </a:lnSpc>
              <a:spcBef>
                <a:spcPts val="43"/>
              </a:spcBef>
              <a:defRPr/>
            </a:pPr>
            <a:endParaRPr sz="529"/>
          </a:p>
        </p:txBody>
      </p:sp>
      <p:sp>
        <p:nvSpPr>
          <p:cNvPr id="111" name="object 111"/>
          <p:cNvSpPr txBox="1"/>
          <p:nvPr/>
        </p:nvSpPr>
        <p:spPr>
          <a:xfrm>
            <a:off x="4668450" y="3194355"/>
            <a:ext cx="207295" cy="60461"/>
          </a:xfrm>
          <a:prstGeom prst="rect">
            <a:avLst/>
          </a:prstGeom>
        </p:spPr>
        <p:txBody>
          <a:bodyPr lIns="0" tIns="0" rIns="0" bIns="0"/>
          <a:lstStyle/>
          <a:p>
            <a:pPr marL="22393">
              <a:lnSpc>
                <a:spcPts val="441"/>
              </a:lnSpc>
              <a:spcBef>
                <a:spcPts val="32"/>
              </a:spcBef>
              <a:defRPr/>
            </a:pPr>
            <a:endParaRPr sz="441"/>
          </a:p>
        </p:txBody>
      </p:sp>
      <p:sp>
        <p:nvSpPr>
          <p:cNvPr id="110" name="object 110"/>
          <p:cNvSpPr txBox="1"/>
          <p:nvPr/>
        </p:nvSpPr>
        <p:spPr>
          <a:xfrm>
            <a:off x="4875745" y="3194355"/>
            <a:ext cx="513918" cy="60461"/>
          </a:xfrm>
          <a:prstGeom prst="rect">
            <a:avLst/>
          </a:prstGeom>
        </p:spPr>
        <p:txBody>
          <a:bodyPr lIns="0" tIns="0" rIns="0" bIns="0"/>
          <a:lstStyle/>
          <a:p>
            <a:pPr marL="22393">
              <a:lnSpc>
                <a:spcPts val="441"/>
              </a:lnSpc>
              <a:spcBef>
                <a:spcPts val="32"/>
              </a:spcBef>
              <a:defRPr/>
            </a:pPr>
            <a:endParaRPr sz="441"/>
          </a:p>
        </p:txBody>
      </p:sp>
      <p:sp>
        <p:nvSpPr>
          <p:cNvPr id="109" name="object 109"/>
          <p:cNvSpPr txBox="1"/>
          <p:nvPr/>
        </p:nvSpPr>
        <p:spPr>
          <a:xfrm>
            <a:off x="5389663" y="3194354"/>
            <a:ext cx="35989" cy="97889"/>
          </a:xfrm>
          <a:prstGeom prst="rect">
            <a:avLst/>
          </a:prstGeom>
        </p:spPr>
        <p:txBody>
          <a:bodyPr lIns="0" tIns="0" rIns="0" bIns="0"/>
          <a:lstStyle/>
          <a:p>
            <a:pPr marL="22393">
              <a:lnSpc>
                <a:spcPts val="749"/>
              </a:lnSpc>
              <a:spcBef>
                <a:spcPts val="18"/>
              </a:spcBef>
              <a:defRPr/>
            </a:pPr>
            <a:endParaRPr sz="749"/>
          </a:p>
        </p:txBody>
      </p:sp>
      <p:sp>
        <p:nvSpPr>
          <p:cNvPr id="116991" name="object 108"/>
          <p:cNvSpPr txBox="1">
            <a:spLocks noChangeArrowheads="1"/>
          </p:cNvSpPr>
          <p:nvPr/>
        </p:nvSpPr>
        <p:spPr bwMode="auto">
          <a:xfrm>
            <a:off x="4582077" y="3254816"/>
            <a:ext cx="293668" cy="37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endParaRPr lang="en-US" altLang="en-US" sz="1632"/>
          </a:p>
        </p:txBody>
      </p:sp>
      <p:sp>
        <p:nvSpPr>
          <p:cNvPr id="116992" name="object 107"/>
          <p:cNvSpPr txBox="1">
            <a:spLocks noChangeArrowheads="1"/>
          </p:cNvSpPr>
          <p:nvPr/>
        </p:nvSpPr>
        <p:spPr bwMode="auto">
          <a:xfrm>
            <a:off x="4875745" y="3254816"/>
            <a:ext cx="513918" cy="37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endParaRPr lang="en-US" altLang="en-US" sz="1632"/>
          </a:p>
        </p:txBody>
      </p:sp>
      <p:sp>
        <p:nvSpPr>
          <p:cNvPr id="106" name="object 106"/>
          <p:cNvSpPr txBox="1"/>
          <p:nvPr/>
        </p:nvSpPr>
        <p:spPr>
          <a:xfrm>
            <a:off x="5100314" y="3254816"/>
            <a:ext cx="46065" cy="76296"/>
          </a:xfrm>
          <a:prstGeom prst="rect">
            <a:avLst/>
          </a:prstGeom>
        </p:spPr>
        <p:txBody>
          <a:bodyPr lIns="0" tIns="0" rIns="0" bIns="0"/>
          <a:lstStyle/>
          <a:p>
            <a:pPr marL="22393">
              <a:lnSpc>
                <a:spcPts val="573"/>
              </a:lnSpc>
              <a:spcBef>
                <a:spcPts val="27"/>
              </a:spcBef>
              <a:defRPr/>
            </a:pPr>
            <a:endParaRPr sz="573"/>
          </a:p>
        </p:txBody>
      </p:sp>
      <p:sp>
        <p:nvSpPr>
          <p:cNvPr id="105" name="object 105"/>
          <p:cNvSpPr txBox="1"/>
          <p:nvPr/>
        </p:nvSpPr>
        <p:spPr>
          <a:xfrm>
            <a:off x="5146380" y="3254816"/>
            <a:ext cx="243283" cy="76296"/>
          </a:xfrm>
          <a:prstGeom prst="rect">
            <a:avLst/>
          </a:prstGeom>
        </p:spPr>
        <p:txBody>
          <a:bodyPr lIns="0" tIns="0" rIns="0" bIns="0"/>
          <a:lstStyle/>
          <a:p>
            <a:pPr marL="22393">
              <a:lnSpc>
                <a:spcPts val="573"/>
              </a:lnSpc>
              <a:spcBef>
                <a:spcPts val="27"/>
              </a:spcBef>
              <a:defRPr/>
            </a:pPr>
            <a:endParaRPr sz="573"/>
          </a:p>
        </p:txBody>
      </p:sp>
      <p:sp>
        <p:nvSpPr>
          <p:cNvPr id="116995" name="object 104"/>
          <p:cNvSpPr txBox="1">
            <a:spLocks noChangeArrowheads="1"/>
          </p:cNvSpPr>
          <p:nvPr/>
        </p:nvSpPr>
        <p:spPr bwMode="auto">
          <a:xfrm>
            <a:off x="4582077" y="3292244"/>
            <a:ext cx="293668" cy="388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endParaRPr lang="en-US" altLang="en-US" sz="1632"/>
          </a:p>
        </p:txBody>
      </p:sp>
      <p:sp>
        <p:nvSpPr>
          <p:cNvPr id="116996" name="object 103"/>
          <p:cNvSpPr txBox="1">
            <a:spLocks noChangeArrowheads="1"/>
          </p:cNvSpPr>
          <p:nvPr/>
        </p:nvSpPr>
        <p:spPr bwMode="auto">
          <a:xfrm>
            <a:off x="5100314" y="3292244"/>
            <a:ext cx="46065" cy="388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endParaRPr lang="en-US" altLang="en-US" sz="1632"/>
          </a:p>
        </p:txBody>
      </p:sp>
      <p:sp>
        <p:nvSpPr>
          <p:cNvPr id="116997" name="object 102"/>
          <p:cNvSpPr txBox="1">
            <a:spLocks noChangeArrowheads="1"/>
          </p:cNvSpPr>
          <p:nvPr/>
        </p:nvSpPr>
        <p:spPr bwMode="auto">
          <a:xfrm>
            <a:off x="5146380" y="3292244"/>
            <a:ext cx="243283" cy="388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endParaRPr lang="en-US" altLang="en-US" sz="1632"/>
          </a:p>
        </p:txBody>
      </p:sp>
      <p:sp>
        <p:nvSpPr>
          <p:cNvPr id="116998" name="object 101"/>
          <p:cNvSpPr txBox="1">
            <a:spLocks noChangeArrowheads="1"/>
          </p:cNvSpPr>
          <p:nvPr/>
        </p:nvSpPr>
        <p:spPr bwMode="auto">
          <a:xfrm>
            <a:off x="6865199" y="2825830"/>
            <a:ext cx="843574" cy="23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endParaRPr lang="en-US" altLang="en-US" sz="1632"/>
          </a:p>
        </p:txBody>
      </p:sp>
      <p:sp>
        <p:nvSpPr>
          <p:cNvPr id="100" name="object 100"/>
          <p:cNvSpPr txBox="1"/>
          <p:nvPr/>
        </p:nvSpPr>
        <p:spPr>
          <a:xfrm>
            <a:off x="6953010" y="2825831"/>
            <a:ext cx="205856" cy="93570"/>
          </a:xfrm>
          <a:prstGeom prst="rect">
            <a:avLst/>
          </a:prstGeom>
        </p:spPr>
        <p:txBody>
          <a:bodyPr lIns="0" tIns="0" rIns="0" bIns="0"/>
          <a:lstStyle/>
          <a:p>
            <a:pPr marL="22393">
              <a:lnSpc>
                <a:spcPts val="705"/>
              </a:lnSpc>
              <a:spcBef>
                <a:spcPts val="30"/>
              </a:spcBef>
              <a:defRPr/>
            </a:pPr>
            <a:endParaRPr sz="705"/>
          </a:p>
        </p:txBody>
      </p:sp>
      <p:sp>
        <p:nvSpPr>
          <p:cNvPr id="99" name="object 99"/>
          <p:cNvSpPr txBox="1"/>
          <p:nvPr/>
        </p:nvSpPr>
        <p:spPr>
          <a:xfrm>
            <a:off x="7158866" y="2825831"/>
            <a:ext cx="513918" cy="93570"/>
          </a:xfrm>
          <a:prstGeom prst="rect">
            <a:avLst/>
          </a:prstGeom>
        </p:spPr>
        <p:txBody>
          <a:bodyPr lIns="0" tIns="0" rIns="0" bIns="0"/>
          <a:lstStyle/>
          <a:p>
            <a:pPr marL="22393">
              <a:lnSpc>
                <a:spcPts val="705"/>
              </a:lnSpc>
              <a:spcBef>
                <a:spcPts val="30"/>
              </a:spcBef>
              <a:defRPr/>
            </a:pPr>
            <a:endParaRPr sz="705"/>
          </a:p>
        </p:txBody>
      </p:sp>
      <p:sp>
        <p:nvSpPr>
          <p:cNvPr id="98" name="object 98"/>
          <p:cNvSpPr txBox="1"/>
          <p:nvPr/>
        </p:nvSpPr>
        <p:spPr>
          <a:xfrm>
            <a:off x="7672783" y="2825831"/>
            <a:ext cx="35989" cy="169866"/>
          </a:xfrm>
          <a:prstGeom prst="rect">
            <a:avLst/>
          </a:prstGeom>
        </p:spPr>
        <p:txBody>
          <a:bodyPr lIns="0" tIns="0" rIns="0" bIns="0"/>
          <a:lstStyle/>
          <a:p>
            <a:pPr marL="22393">
              <a:lnSpc>
                <a:spcPts val="881"/>
              </a:lnSpc>
              <a:defRPr/>
            </a:pPr>
            <a:endParaRPr sz="881"/>
          </a:p>
        </p:txBody>
      </p:sp>
      <p:sp>
        <p:nvSpPr>
          <p:cNvPr id="97" name="object 97"/>
          <p:cNvSpPr txBox="1"/>
          <p:nvPr/>
        </p:nvSpPr>
        <p:spPr>
          <a:xfrm>
            <a:off x="6865199" y="2848864"/>
            <a:ext cx="87812" cy="70537"/>
          </a:xfrm>
          <a:prstGeom prst="rect">
            <a:avLst/>
          </a:prstGeom>
        </p:spPr>
        <p:txBody>
          <a:bodyPr lIns="0" tIns="0" rIns="0" bIns="0"/>
          <a:lstStyle/>
          <a:p>
            <a:pPr marL="22393">
              <a:lnSpc>
                <a:spcPts val="529"/>
              </a:lnSpc>
              <a:spcBef>
                <a:spcPts val="22"/>
              </a:spcBef>
              <a:defRPr/>
            </a:pPr>
            <a:endParaRPr sz="529"/>
          </a:p>
        </p:txBody>
      </p:sp>
      <p:sp>
        <p:nvSpPr>
          <p:cNvPr id="96" name="object 96"/>
          <p:cNvSpPr txBox="1"/>
          <p:nvPr/>
        </p:nvSpPr>
        <p:spPr>
          <a:xfrm>
            <a:off x="6953010" y="2848864"/>
            <a:ext cx="205856" cy="70537"/>
          </a:xfrm>
          <a:prstGeom prst="rect">
            <a:avLst/>
          </a:prstGeom>
        </p:spPr>
        <p:txBody>
          <a:bodyPr lIns="0" tIns="0" rIns="0" bIns="0"/>
          <a:lstStyle/>
          <a:p>
            <a:pPr marL="22393">
              <a:lnSpc>
                <a:spcPts val="529"/>
              </a:lnSpc>
              <a:spcBef>
                <a:spcPts val="22"/>
              </a:spcBef>
              <a:defRPr/>
            </a:pPr>
            <a:endParaRPr sz="529"/>
          </a:p>
        </p:txBody>
      </p:sp>
      <p:sp>
        <p:nvSpPr>
          <p:cNvPr id="95" name="object 95"/>
          <p:cNvSpPr txBox="1"/>
          <p:nvPr/>
        </p:nvSpPr>
        <p:spPr>
          <a:xfrm>
            <a:off x="7158866" y="2848864"/>
            <a:ext cx="513918" cy="70537"/>
          </a:xfrm>
          <a:prstGeom prst="rect">
            <a:avLst/>
          </a:prstGeom>
        </p:spPr>
        <p:txBody>
          <a:bodyPr lIns="0" tIns="0" rIns="0" bIns="0"/>
          <a:lstStyle/>
          <a:p>
            <a:pPr marL="22393">
              <a:lnSpc>
                <a:spcPts val="529"/>
              </a:lnSpc>
              <a:spcBef>
                <a:spcPts val="22"/>
              </a:spcBef>
              <a:defRPr/>
            </a:pPr>
            <a:endParaRPr sz="529"/>
          </a:p>
        </p:txBody>
      </p:sp>
      <p:sp>
        <p:nvSpPr>
          <p:cNvPr id="94" name="object 94"/>
          <p:cNvSpPr txBox="1"/>
          <p:nvPr/>
        </p:nvSpPr>
        <p:spPr>
          <a:xfrm>
            <a:off x="7672783" y="2848864"/>
            <a:ext cx="35989" cy="146834"/>
          </a:xfrm>
          <a:prstGeom prst="rect">
            <a:avLst/>
          </a:prstGeom>
        </p:spPr>
        <p:txBody>
          <a:bodyPr lIns="0" tIns="0" rIns="0" bIns="0"/>
          <a:lstStyle/>
          <a:p>
            <a:pPr marL="22393">
              <a:lnSpc>
                <a:spcPts val="881"/>
              </a:lnSpc>
              <a:defRPr/>
            </a:pPr>
            <a:endParaRPr sz="881"/>
          </a:p>
        </p:txBody>
      </p:sp>
      <p:sp>
        <p:nvSpPr>
          <p:cNvPr id="117006" name="object 93"/>
          <p:cNvSpPr txBox="1">
            <a:spLocks noChangeArrowheads="1"/>
          </p:cNvSpPr>
          <p:nvPr/>
        </p:nvSpPr>
        <p:spPr bwMode="auto">
          <a:xfrm>
            <a:off x="6865198" y="2919401"/>
            <a:ext cx="783113" cy="417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endParaRPr lang="en-US" altLang="en-US" sz="1632"/>
          </a:p>
        </p:txBody>
      </p:sp>
      <p:sp>
        <p:nvSpPr>
          <p:cNvPr id="117007" name="object 92"/>
          <p:cNvSpPr txBox="1">
            <a:spLocks noChangeArrowheads="1"/>
          </p:cNvSpPr>
          <p:nvPr/>
        </p:nvSpPr>
        <p:spPr bwMode="auto">
          <a:xfrm>
            <a:off x="7158866" y="2919401"/>
            <a:ext cx="513918" cy="25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endParaRPr lang="en-US" altLang="en-US" sz="1632"/>
          </a:p>
        </p:txBody>
      </p:sp>
      <p:sp>
        <p:nvSpPr>
          <p:cNvPr id="91" name="object 91"/>
          <p:cNvSpPr txBox="1"/>
          <p:nvPr/>
        </p:nvSpPr>
        <p:spPr>
          <a:xfrm>
            <a:off x="7384875" y="2919401"/>
            <a:ext cx="44626" cy="76296"/>
          </a:xfrm>
          <a:prstGeom prst="rect">
            <a:avLst/>
          </a:prstGeom>
        </p:spPr>
        <p:txBody>
          <a:bodyPr lIns="0" tIns="0" rIns="0" bIns="0"/>
          <a:lstStyle/>
          <a:p>
            <a:pPr marL="22393">
              <a:lnSpc>
                <a:spcPts val="573"/>
              </a:lnSpc>
              <a:spcBef>
                <a:spcPts val="27"/>
              </a:spcBef>
              <a:defRPr/>
            </a:pPr>
            <a:endParaRPr sz="573"/>
          </a:p>
        </p:txBody>
      </p:sp>
      <p:sp>
        <p:nvSpPr>
          <p:cNvPr id="90" name="object 90"/>
          <p:cNvSpPr txBox="1"/>
          <p:nvPr/>
        </p:nvSpPr>
        <p:spPr>
          <a:xfrm>
            <a:off x="7429501" y="2919401"/>
            <a:ext cx="243283" cy="76296"/>
          </a:xfrm>
          <a:prstGeom prst="rect">
            <a:avLst/>
          </a:prstGeom>
        </p:spPr>
        <p:txBody>
          <a:bodyPr lIns="0" tIns="0" rIns="0" bIns="0"/>
          <a:lstStyle/>
          <a:p>
            <a:pPr marL="22393">
              <a:lnSpc>
                <a:spcPts val="573"/>
              </a:lnSpc>
              <a:spcBef>
                <a:spcPts val="27"/>
              </a:spcBef>
              <a:defRPr/>
            </a:pPr>
            <a:endParaRPr sz="573"/>
          </a:p>
        </p:txBody>
      </p:sp>
      <p:sp>
        <p:nvSpPr>
          <p:cNvPr id="117010" name="object 89"/>
          <p:cNvSpPr txBox="1">
            <a:spLocks noChangeArrowheads="1"/>
          </p:cNvSpPr>
          <p:nvPr/>
        </p:nvSpPr>
        <p:spPr bwMode="auto">
          <a:xfrm>
            <a:off x="6865198" y="2961148"/>
            <a:ext cx="293668" cy="345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endParaRPr lang="en-US" altLang="en-US" sz="1632"/>
          </a:p>
        </p:txBody>
      </p:sp>
      <p:sp>
        <p:nvSpPr>
          <p:cNvPr id="117011" name="object 88"/>
          <p:cNvSpPr txBox="1">
            <a:spLocks noChangeArrowheads="1"/>
          </p:cNvSpPr>
          <p:nvPr/>
        </p:nvSpPr>
        <p:spPr bwMode="auto">
          <a:xfrm>
            <a:off x="7158866" y="2945313"/>
            <a:ext cx="226008" cy="50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endParaRPr lang="en-US" altLang="en-US" sz="1632"/>
          </a:p>
        </p:txBody>
      </p:sp>
      <p:sp>
        <p:nvSpPr>
          <p:cNvPr id="117012" name="object 87"/>
          <p:cNvSpPr txBox="1">
            <a:spLocks noChangeArrowheads="1"/>
          </p:cNvSpPr>
          <p:nvPr/>
        </p:nvSpPr>
        <p:spPr bwMode="auto">
          <a:xfrm>
            <a:off x="7384875" y="2945313"/>
            <a:ext cx="44626" cy="50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endParaRPr lang="en-US" altLang="en-US" sz="1632"/>
          </a:p>
        </p:txBody>
      </p:sp>
      <p:sp>
        <p:nvSpPr>
          <p:cNvPr id="117013" name="object 86"/>
          <p:cNvSpPr txBox="1">
            <a:spLocks noChangeArrowheads="1"/>
          </p:cNvSpPr>
          <p:nvPr/>
        </p:nvSpPr>
        <p:spPr bwMode="auto">
          <a:xfrm>
            <a:off x="7429501" y="2945313"/>
            <a:ext cx="243283" cy="50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endParaRPr lang="en-US" altLang="en-US" sz="1632"/>
          </a:p>
        </p:txBody>
      </p:sp>
      <p:sp>
        <p:nvSpPr>
          <p:cNvPr id="85" name="object 85"/>
          <p:cNvSpPr txBox="1"/>
          <p:nvPr/>
        </p:nvSpPr>
        <p:spPr>
          <a:xfrm>
            <a:off x="5589760" y="2758171"/>
            <a:ext cx="86373" cy="93571"/>
          </a:xfrm>
          <a:prstGeom prst="rect">
            <a:avLst/>
          </a:prstGeom>
        </p:spPr>
        <p:txBody>
          <a:bodyPr lIns="0" tIns="0" rIns="0" bIns="0"/>
          <a:lstStyle/>
          <a:p>
            <a:pPr marL="22393">
              <a:lnSpc>
                <a:spcPts val="705"/>
              </a:lnSpc>
              <a:spcBef>
                <a:spcPts val="36"/>
              </a:spcBef>
              <a:defRPr/>
            </a:pPr>
            <a:endParaRPr sz="705"/>
          </a:p>
        </p:txBody>
      </p:sp>
      <p:sp>
        <p:nvSpPr>
          <p:cNvPr id="84" name="object 84"/>
          <p:cNvSpPr txBox="1"/>
          <p:nvPr/>
        </p:nvSpPr>
        <p:spPr>
          <a:xfrm>
            <a:off x="5676133" y="2758171"/>
            <a:ext cx="207295" cy="93571"/>
          </a:xfrm>
          <a:prstGeom prst="rect">
            <a:avLst/>
          </a:prstGeom>
        </p:spPr>
        <p:txBody>
          <a:bodyPr lIns="0" tIns="0" rIns="0" bIns="0"/>
          <a:lstStyle/>
          <a:p>
            <a:pPr marL="22393">
              <a:lnSpc>
                <a:spcPts val="705"/>
              </a:lnSpc>
              <a:spcBef>
                <a:spcPts val="36"/>
              </a:spcBef>
              <a:defRPr/>
            </a:pPr>
            <a:endParaRPr sz="705"/>
          </a:p>
        </p:txBody>
      </p:sp>
      <p:sp>
        <p:nvSpPr>
          <p:cNvPr id="83" name="object 83"/>
          <p:cNvSpPr txBox="1"/>
          <p:nvPr/>
        </p:nvSpPr>
        <p:spPr>
          <a:xfrm>
            <a:off x="5883428" y="2758171"/>
            <a:ext cx="513918" cy="93571"/>
          </a:xfrm>
          <a:prstGeom prst="rect">
            <a:avLst/>
          </a:prstGeom>
        </p:spPr>
        <p:txBody>
          <a:bodyPr lIns="0" tIns="0" rIns="0" bIns="0"/>
          <a:lstStyle/>
          <a:p>
            <a:pPr marL="22393">
              <a:lnSpc>
                <a:spcPts val="705"/>
              </a:lnSpc>
              <a:spcBef>
                <a:spcPts val="36"/>
              </a:spcBef>
              <a:defRPr/>
            </a:pPr>
            <a:endParaRPr sz="705"/>
          </a:p>
        </p:txBody>
      </p:sp>
      <p:sp>
        <p:nvSpPr>
          <p:cNvPr id="82" name="object 82"/>
          <p:cNvSpPr txBox="1"/>
          <p:nvPr/>
        </p:nvSpPr>
        <p:spPr>
          <a:xfrm>
            <a:off x="6397345" y="2758172"/>
            <a:ext cx="35989" cy="169866"/>
          </a:xfrm>
          <a:prstGeom prst="rect">
            <a:avLst/>
          </a:prstGeom>
        </p:spPr>
        <p:txBody>
          <a:bodyPr lIns="0" tIns="0" rIns="0" bIns="0"/>
          <a:lstStyle/>
          <a:p>
            <a:pPr marL="22393">
              <a:lnSpc>
                <a:spcPts val="881"/>
              </a:lnSpc>
              <a:defRPr/>
            </a:pPr>
            <a:endParaRPr sz="881"/>
          </a:p>
        </p:txBody>
      </p:sp>
      <p:sp>
        <p:nvSpPr>
          <p:cNvPr id="81" name="object 81"/>
          <p:cNvSpPr txBox="1"/>
          <p:nvPr/>
        </p:nvSpPr>
        <p:spPr>
          <a:xfrm>
            <a:off x="5614232" y="2779766"/>
            <a:ext cx="61901" cy="71977"/>
          </a:xfrm>
          <a:prstGeom prst="rect">
            <a:avLst/>
          </a:prstGeom>
        </p:spPr>
        <p:txBody>
          <a:bodyPr lIns="0" tIns="0" rIns="0" bIns="0"/>
          <a:lstStyle/>
          <a:p>
            <a:pPr marL="22393">
              <a:lnSpc>
                <a:spcPts val="529"/>
              </a:lnSpc>
              <a:spcBef>
                <a:spcPts val="43"/>
              </a:spcBef>
              <a:defRPr/>
            </a:pPr>
            <a:endParaRPr sz="529"/>
          </a:p>
        </p:txBody>
      </p:sp>
      <p:sp>
        <p:nvSpPr>
          <p:cNvPr id="80" name="object 80"/>
          <p:cNvSpPr txBox="1"/>
          <p:nvPr/>
        </p:nvSpPr>
        <p:spPr>
          <a:xfrm>
            <a:off x="5676133" y="2791282"/>
            <a:ext cx="207295" cy="60461"/>
          </a:xfrm>
          <a:prstGeom prst="rect">
            <a:avLst/>
          </a:prstGeom>
        </p:spPr>
        <p:txBody>
          <a:bodyPr lIns="0" tIns="0" rIns="0" bIns="0"/>
          <a:lstStyle/>
          <a:p>
            <a:pPr marL="22393">
              <a:lnSpc>
                <a:spcPts val="441"/>
              </a:lnSpc>
              <a:spcBef>
                <a:spcPts val="32"/>
              </a:spcBef>
              <a:defRPr/>
            </a:pPr>
            <a:endParaRPr sz="441"/>
          </a:p>
        </p:txBody>
      </p:sp>
      <p:sp>
        <p:nvSpPr>
          <p:cNvPr id="79" name="object 79"/>
          <p:cNvSpPr txBox="1"/>
          <p:nvPr/>
        </p:nvSpPr>
        <p:spPr>
          <a:xfrm>
            <a:off x="5883428" y="2791282"/>
            <a:ext cx="513918" cy="60461"/>
          </a:xfrm>
          <a:prstGeom prst="rect">
            <a:avLst/>
          </a:prstGeom>
        </p:spPr>
        <p:txBody>
          <a:bodyPr lIns="0" tIns="0" rIns="0" bIns="0"/>
          <a:lstStyle/>
          <a:p>
            <a:pPr marL="22393">
              <a:lnSpc>
                <a:spcPts val="441"/>
              </a:lnSpc>
              <a:spcBef>
                <a:spcPts val="32"/>
              </a:spcBef>
              <a:defRPr/>
            </a:pPr>
            <a:endParaRPr sz="441"/>
          </a:p>
        </p:txBody>
      </p:sp>
      <p:sp>
        <p:nvSpPr>
          <p:cNvPr id="78" name="object 78"/>
          <p:cNvSpPr txBox="1"/>
          <p:nvPr/>
        </p:nvSpPr>
        <p:spPr>
          <a:xfrm>
            <a:off x="6397345" y="2791282"/>
            <a:ext cx="35989" cy="136756"/>
          </a:xfrm>
          <a:prstGeom prst="rect">
            <a:avLst/>
          </a:prstGeom>
        </p:spPr>
        <p:txBody>
          <a:bodyPr lIns="0" tIns="0" rIns="0" bIns="0"/>
          <a:lstStyle/>
          <a:p>
            <a:pPr marL="22393">
              <a:lnSpc>
                <a:spcPts val="881"/>
              </a:lnSpc>
              <a:defRPr/>
            </a:pPr>
            <a:endParaRPr sz="881"/>
          </a:p>
        </p:txBody>
      </p:sp>
      <p:sp>
        <p:nvSpPr>
          <p:cNvPr id="117022" name="object 77"/>
          <p:cNvSpPr txBox="1">
            <a:spLocks noChangeArrowheads="1"/>
          </p:cNvSpPr>
          <p:nvPr/>
        </p:nvSpPr>
        <p:spPr bwMode="auto">
          <a:xfrm>
            <a:off x="5589760" y="2851743"/>
            <a:ext cx="783113" cy="43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endParaRPr lang="en-US" altLang="en-US" sz="1632"/>
          </a:p>
        </p:txBody>
      </p:sp>
      <p:sp>
        <p:nvSpPr>
          <p:cNvPr id="117023" name="object 76"/>
          <p:cNvSpPr txBox="1">
            <a:spLocks noChangeArrowheads="1"/>
          </p:cNvSpPr>
          <p:nvPr/>
        </p:nvSpPr>
        <p:spPr bwMode="auto">
          <a:xfrm>
            <a:off x="5883428" y="2851743"/>
            <a:ext cx="513918" cy="25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endParaRPr lang="en-US" altLang="en-US" sz="1632"/>
          </a:p>
        </p:txBody>
      </p:sp>
      <p:sp>
        <p:nvSpPr>
          <p:cNvPr id="75" name="object 75"/>
          <p:cNvSpPr txBox="1"/>
          <p:nvPr/>
        </p:nvSpPr>
        <p:spPr>
          <a:xfrm>
            <a:off x="6107997" y="2851742"/>
            <a:ext cx="46065" cy="76296"/>
          </a:xfrm>
          <a:prstGeom prst="rect">
            <a:avLst/>
          </a:prstGeom>
        </p:spPr>
        <p:txBody>
          <a:bodyPr lIns="0" tIns="0" rIns="0" bIns="0"/>
          <a:lstStyle/>
          <a:p>
            <a:pPr marL="22393">
              <a:lnSpc>
                <a:spcPts val="573"/>
              </a:lnSpc>
              <a:spcBef>
                <a:spcPts val="27"/>
              </a:spcBef>
              <a:defRPr/>
            </a:pPr>
            <a:endParaRPr sz="573"/>
          </a:p>
        </p:txBody>
      </p:sp>
      <p:sp>
        <p:nvSpPr>
          <p:cNvPr id="74" name="object 74"/>
          <p:cNvSpPr txBox="1"/>
          <p:nvPr/>
        </p:nvSpPr>
        <p:spPr>
          <a:xfrm>
            <a:off x="6154063" y="2851742"/>
            <a:ext cx="243283" cy="76296"/>
          </a:xfrm>
          <a:prstGeom prst="rect">
            <a:avLst/>
          </a:prstGeom>
        </p:spPr>
        <p:txBody>
          <a:bodyPr lIns="0" tIns="0" rIns="0" bIns="0"/>
          <a:lstStyle/>
          <a:p>
            <a:pPr marL="22393">
              <a:lnSpc>
                <a:spcPts val="573"/>
              </a:lnSpc>
              <a:spcBef>
                <a:spcPts val="27"/>
              </a:spcBef>
              <a:defRPr/>
            </a:pPr>
            <a:endParaRPr sz="573"/>
          </a:p>
        </p:txBody>
      </p:sp>
      <p:sp>
        <p:nvSpPr>
          <p:cNvPr id="117026" name="object 73"/>
          <p:cNvSpPr txBox="1">
            <a:spLocks noChangeArrowheads="1"/>
          </p:cNvSpPr>
          <p:nvPr/>
        </p:nvSpPr>
        <p:spPr bwMode="auto">
          <a:xfrm>
            <a:off x="5589760" y="2894929"/>
            <a:ext cx="293668" cy="33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endParaRPr lang="en-US" altLang="en-US" sz="1632"/>
          </a:p>
        </p:txBody>
      </p:sp>
      <p:sp>
        <p:nvSpPr>
          <p:cNvPr id="117027" name="object 72"/>
          <p:cNvSpPr txBox="1">
            <a:spLocks noChangeArrowheads="1"/>
          </p:cNvSpPr>
          <p:nvPr/>
        </p:nvSpPr>
        <p:spPr bwMode="auto">
          <a:xfrm>
            <a:off x="5883428" y="2877654"/>
            <a:ext cx="224569" cy="50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endParaRPr lang="en-US" altLang="en-US" sz="1632"/>
          </a:p>
        </p:txBody>
      </p:sp>
      <p:sp>
        <p:nvSpPr>
          <p:cNvPr id="117028" name="object 71"/>
          <p:cNvSpPr txBox="1">
            <a:spLocks noChangeArrowheads="1"/>
          </p:cNvSpPr>
          <p:nvPr/>
        </p:nvSpPr>
        <p:spPr bwMode="auto">
          <a:xfrm>
            <a:off x="6107997" y="2877654"/>
            <a:ext cx="46065" cy="50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endParaRPr lang="en-US" altLang="en-US" sz="1632"/>
          </a:p>
        </p:txBody>
      </p:sp>
      <p:sp>
        <p:nvSpPr>
          <p:cNvPr id="117029" name="object 70"/>
          <p:cNvSpPr txBox="1">
            <a:spLocks noChangeArrowheads="1"/>
          </p:cNvSpPr>
          <p:nvPr/>
        </p:nvSpPr>
        <p:spPr bwMode="auto">
          <a:xfrm>
            <a:off x="6154063" y="2877654"/>
            <a:ext cx="243283" cy="50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endParaRPr lang="en-US" altLang="en-US" sz="1632"/>
          </a:p>
        </p:txBody>
      </p:sp>
      <p:sp>
        <p:nvSpPr>
          <p:cNvPr id="69" name="object 69"/>
          <p:cNvSpPr txBox="1"/>
          <p:nvPr/>
        </p:nvSpPr>
        <p:spPr>
          <a:xfrm>
            <a:off x="4582077" y="2758171"/>
            <a:ext cx="86373" cy="93571"/>
          </a:xfrm>
          <a:prstGeom prst="rect">
            <a:avLst/>
          </a:prstGeom>
        </p:spPr>
        <p:txBody>
          <a:bodyPr lIns="0" tIns="0" rIns="0" bIns="0"/>
          <a:lstStyle/>
          <a:p>
            <a:pPr marL="22393">
              <a:lnSpc>
                <a:spcPts val="705"/>
              </a:lnSpc>
              <a:spcBef>
                <a:spcPts val="36"/>
              </a:spcBef>
              <a:defRPr/>
            </a:pPr>
            <a:endParaRPr sz="705"/>
          </a:p>
        </p:txBody>
      </p:sp>
      <p:sp>
        <p:nvSpPr>
          <p:cNvPr id="68" name="object 68"/>
          <p:cNvSpPr txBox="1"/>
          <p:nvPr/>
        </p:nvSpPr>
        <p:spPr>
          <a:xfrm>
            <a:off x="4668450" y="2758171"/>
            <a:ext cx="207295" cy="93571"/>
          </a:xfrm>
          <a:prstGeom prst="rect">
            <a:avLst/>
          </a:prstGeom>
        </p:spPr>
        <p:txBody>
          <a:bodyPr lIns="0" tIns="0" rIns="0" bIns="0"/>
          <a:lstStyle/>
          <a:p>
            <a:pPr marL="22393">
              <a:lnSpc>
                <a:spcPts val="705"/>
              </a:lnSpc>
              <a:spcBef>
                <a:spcPts val="36"/>
              </a:spcBef>
              <a:defRPr/>
            </a:pPr>
            <a:endParaRPr sz="705"/>
          </a:p>
        </p:txBody>
      </p:sp>
      <p:sp>
        <p:nvSpPr>
          <p:cNvPr id="67" name="object 67"/>
          <p:cNvSpPr txBox="1"/>
          <p:nvPr/>
        </p:nvSpPr>
        <p:spPr>
          <a:xfrm>
            <a:off x="4875745" y="2758171"/>
            <a:ext cx="513918" cy="93571"/>
          </a:xfrm>
          <a:prstGeom prst="rect">
            <a:avLst/>
          </a:prstGeom>
        </p:spPr>
        <p:txBody>
          <a:bodyPr lIns="0" tIns="0" rIns="0" bIns="0"/>
          <a:lstStyle/>
          <a:p>
            <a:pPr marL="22393">
              <a:lnSpc>
                <a:spcPts val="705"/>
              </a:lnSpc>
              <a:spcBef>
                <a:spcPts val="36"/>
              </a:spcBef>
              <a:defRPr/>
            </a:pPr>
            <a:endParaRPr sz="705"/>
          </a:p>
        </p:txBody>
      </p:sp>
      <p:sp>
        <p:nvSpPr>
          <p:cNvPr id="66" name="object 66"/>
          <p:cNvSpPr txBox="1"/>
          <p:nvPr/>
        </p:nvSpPr>
        <p:spPr>
          <a:xfrm>
            <a:off x="5389663" y="2758172"/>
            <a:ext cx="35989" cy="130999"/>
          </a:xfrm>
          <a:prstGeom prst="rect">
            <a:avLst/>
          </a:prstGeom>
        </p:spPr>
        <p:txBody>
          <a:bodyPr lIns="0" tIns="0" rIns="0" bIns="0"/>
          <a:lstStyle/>
          <a:p>
            <a:pPr marL="22393">
              <a:lnSpc>
                <a:spcPts val="881"/>
              </a:lnSpc>
              <a:defRPr/>
            </a:pPr>
            <a:endParaRPr sz="881"/>
          </a:p>
        </p:txBody>
      </p:sp>
      <p:sp>
        <p:nvSpPr>
          <p:cNvPr id="65" name="object 65"/>
          <p:cNvSpPr txBox="1"/>
          <p:nvPr/>
        </p:nvSpPr>
        <p:spPr>
          <a:xfrm>
            <a:off x="4606550" y="2779766"/>
            <a:ext cx="61901" cy="71977"/>
          </a:xfrm>
          <a:prstGeom prst="rect">
            <a:avLst/>
          </a:prstGeom>
        </p:spPr>
        <p:txBody>
          <a:bodyPr lIns="0" tIns="0" rIns="0" bIns="0"/>
          <a:lstStyle/>
          <a:p>
            <a:pPr marL="22393">
              <a:lnSpc>
                <a:spcPts val="529"/>
              </a:lnSpc>
              <a:spcBef>
                <a:spcPts val="43"/>
              </a:spcBef>
              <a:defRPr/>
            </a:pPr>
            <a:endParaRPr sz="529"/>
          </a:p>
        </p:txBody>
      </p:sp>
      <p:sp>
        <p:nvSpPr>
          <p:cNvPr id="64" name="object 64"/>
          <p:cNvSpPr txBox="1"/>
          <p:nvPr/>
        </p:nvSpPr>
        <p:spPr>
          <a:xfrm>
            <a:off x="4668450" y="2791282"/>
            <a:ext cx="207295" cy="60461"/>
          </a:xfrm>
          <a:prstGeom prst="rect">
            <a:avLst/>
          </a:prstGeom>
        </p:spPr>
        <p:txBody>
          <a:bodyPr lIns="0" tIns="0" rIns="0" bIns="0"/>
          <a:lstStyle/>
          <a:p>
            <a:pPr marL="22393">
              <a:lnSpc>
                <a:spcPts val="441"/>
              </a:lnSpc>
              <a:spcBef>
                <a:spcPts val="32"/>
              </a:spcBef>
              <a:defRPr/>
            </a:pPr>
            <a:endParaRPr sz="441"/>
          </a:p>
        </p:txBody>
      </p:sp>
      <p:sp>
        <p:nvSpPr>
          <p:cNvPr id="63" name="object 63"/>
          <p:cNvSpPr txBox="1"/>
          <p:nvPr/>
        </p:nvSpPr>
        <p:spPr>
          <a:xfrm>
            <a:off x="4875745" y="2791282"/>
            <a:ext cx="513918" cy="60461"/>
          </a:xfrm>
          <a:prstGeom prst="rect">
            <a:avLst/>
          </a:prstGeom>
        </p:spPr>
        <p:txBody>
          <a:bodyPr lIns="0" tIns="0" rIns="0" bIns="0"/>
          <a:lstStyle/>
          <a:p>
            <a:pPr marL="22393">
              <a:lnSpc>
                <a:spcPts val="441"/>
              </a:lnSpc>
              <a:spcBef>
                <a:spcPts val="32"/>
              </a:spcBef>
              <a:defRPr/>
            </a:pPr>
            <a:endParaRPr sz="441"/>
          </a:p>
        </p:txBody>
      </p:sp>
      <p:sp>
        <p:nvSpPr>
          <p:cNvPr id="62" name="object 62"/>
          <p:cNvSpPr txBox="1"/>
          <p:nvPr/>
        </p:nvSpPr>
        <p:spPr>
          <a:xfrm>
            <a:off x="5389663" y="2791281"/>
            <a:ext cx="35989" cy="97889"/>
          </a:xfrm>
          <a:prstGeom prst="rect">
            <a:avLst/>
          </a:prstGeom>
        </p:spPr>
        <p:txBody>
          <a:bodyPr lIns="0" tIns="0" rIns="0" bIns="0"/>
          <a:lstStyle/>
          <a:p>
            <a:pPr marL="22393">
              <a:lnSpc>
                <a:spcPts val="749"/>
              </a:lnSpc>
              <a:spcBef>
                <a:spcPts val="18"/>
              </a:spcBef>
              <a:defRPr/>
            </a:pPr>
            <a:endParaRPr sz="749"/>
          </a:p>
        </p:txBody>
      </p:sp>
      <p:sp>
        <p:nvSpPr>
          <p:cNvPr id="117038" name="object 61"/>
          <p:cNvSpPr txBox="1">
            <a:spLocks noChangeArrowheads="1"/>
          </p:cNvSpPr>
          <p:nvPr/>
        </p:nvSpPr>
        <p:spPr bwMode="auto">
          <a:xfrm>
            <a:off x="4582077" y="2851743"/>
            <a:ext cx="293668" cy="37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endParaRPr lang="en-US" altLang="en-US" sz="1632"/>
          </a:p>
        </p:txBody>
      </p:sp>
      <p:sp>
        <p:nvSpPr>
          <p:cNvPr id="117039" name="object 60"/>
          <p:cNvSpPr txBox="1">
            <a:spLocks noChangeArrowheads="1"/>
          </p:cNvSpPr>
          <p:nvPr/>
        </p:nvSpPr>
        <p:spPr bwMode="auto">
          <a:xfrm>
            <a:off x="4875745" y="2851743"/>
            <a:ext cx="513918" cy="37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endParaRPr lang="en-US" altLang="en-US" sz="1632"/>
          </a:p>
        </p:txBody>
      </p:sp>
      <p:sp>
        <p:nvSpPr>
          <p:cNvPr id="59" name="object 59"/>
          <p:cNvSpPr txBox="1"/>
          <p:nvPr/>
        </p:nvSpPr>
        <p:spPr>
          <a:xfrm>
            <a:off x="5100314" y="2851742"/>
            <a:ext cx="46065" cy="76296"/>
          </a:xfrm>
          <a:prstGeom prst="rect">
            <a:avLst/>
          </a:prstGeom>
        </p:spPr>
        <p:txBody>
          <a:bodyPr lIns="0" tIns="0" rIns="0" bIns="0"/>
          <a:lstStyle/>
          <a:p>
            <a:pPr marL="22393">
              <a:lnSpc>
                <a:spcPts val="573"/>
              </a:lnSpc>
              <a:spcBef>
                <a:spcPts val="27"/>
              </a:spcBef>
              <a:defRPr/>
            </a:pPr>
            <a:endParaRPr sz="573"/>
          </a:p>
        </p:txBody>
      </p:sp>
      <p:sp>
        <p:nvSpPr>
          <p:cNvPr id="58" name="object 58"/>
          <p:cNvSpPr txBox="1"/>
          <p:nvPr/>
        </p:nvSpPr>
        <p:spPr>
          <a:xfrm>
            <a:off x="5146380" y="2851742"/>
            <a:ext cx="243283" cy="76296"/>
          </a:xfrm>
          <a:prstGeom prst="rect">
            <a:avLst/>
          </a:prstGeom>
        </p:spPr>
        <p:txBody>
          <a:bodyPr lIns="0" tIns="0" rIns="0" bIns="0"/>
          <a:lstStyle/>
          <a:p>
            <a:pPr marL="22393">
              <a:lnSpc>
                <a:spcPts val="573"/>
              </a:lnSpc>
              <a:spcBef>
                <a:spcPts val="27"/>
              </a:spcBef>
              <a:defRPr/>
            </a:pPr>
            <a:endParaRPr sz="573"/>
          </a:p>
        </p:txBody>
      </p:sp>
      <p:sp>
        <p:nvSpPr>
          <p:cNvPr id="117042" name="object 57"/>
          <p:cNvSpPr txBox="1">
            <a:spLocks noChangeArrowheads="1"/>
          </p:cNvSpPr>
          <p:nvPr/>
        </p:nvSpPr>
        <p:spPr bwMode="auto">
          <a:xfrm>
            <a:off x="4582077" y="2889171"/>
            <a:ext cx="293668" cy="388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endParaRPr lang="en-US" altLang="en-US" sz="1632"/>
          </a:p>
        </p:txBody>
      </p:sp>
      <p:sp>
        <p:nvSpPr>
          <p:cNvPr id="117043" name="object 56"/>
          <p:cNvSpPr txBox="1">
            <a:spLocks noChangeArrowheads="1"/>
          </p:cNvSpPr>
          <p:nvPr/>
        </p:nvSpPr>
        <p:spPr bwMode="auto">
          <a:xfrm>
            <a:off x="5100314" y="2889171"/>
            <a:ext cx="46065" cy="388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endParaRPr lang="en-US" altLang="en-US" sz="1632"/>
          </a:p>
        </p:txBody>
      </p:sp>
      <p:sp>
        <p:nvSpPr>
          <p:cNvPr id="117044" name="object 55"/>
          <p:cNvSpPr txBox="1">
            <a:spLocks noChangeArrowheads="1"/>
          </p:cNvSpPr>
          <p:nvPr/>
        </p:nvSpPr>
        <p:spPr bwMode="auto">
          <a:xfrm>
            <a:off x="5146380" y="2889171"/>
            <a:ext cx="243283" cy="388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endParaRPr lang="en-US" altLang="en-US" sz="1632"/>
          </a:p>
        </p:txBody>
      </p:sp>
      <p:sp>
        <p:nvSpPr>
          <p:cNvPr id="54" name="object 54"/>
          <p:cNvSpPr txBox="1"/>
          <p:nvPr/>
        </p:nvSpPr>
        <p:spPr>
          <a:xfrm>
            <a:off x="5589760" y="2355098"/>
            <a:ext cx="86373" cy="93571"/>
          </a:xfrm>
          <a:prstGeom prst="rect">
            <a:avLst/>
          </a:prstGeom>
        </p:spPr>
        <p:txBody>
          <a:bodyPr lIns="0" tIns="0" rIns="0" bIns="0"/>
          <a:lstStyle/>
          <a:p>
            <a:pPr marL="22393">
              <a:lnSpc>
                <a:spcPts val="705"/>
              </a:lnSpc>
              <a:spcBef>
                <a:spcPts val="36"/>
              </a:spcBef>
              <a:defRPr/>
            </a:pPr>
            <a:endParaRPr sz="705"/>
          </a:p>
        </p:txBody>
      </p:sp>
      <p:sp>
        <p:nvSpPr>
          <p:cNvPr id="53" name="object 53"/>
          <p:cNvSpPr txBox="1"/>
          <p:nvPr/>
        </p:nvSpPr>
        <p:spPr>
          <a:xfrm>
            <a:off x="5676133" y="2355098"/>
            <a:ext cx="207295" cy="93571"/>
          </a:xfrm>
          <a:prstGeom prst="rect">
            <a:avLst/>
          </a:prstGeom>
        </p:spPr>
        <p:txBody>
          <a:bodyPr lIns="0" tIns="0" rIns="0" bIns="0"/>
          <a:lstStyle/>
          <a:p>
            <a:pPr marL="22393">
              <a:lnSpc>
                <a:spcPts val="705"/>
              </a:lnSpc>
              <a:spcBef>
                <a:spcPts val="36"/>
              </a:spcBef>
              <a:defRPr/>
            </a:pPr>
            <a:endParaRPr sz="705"/>
          </a:p>
        </p:txBody>
      </p:sp>
      <p:sp>
        <p:nvSpPr>
          <p:cNvPr id="52" name="object 52"/>
          <p:cNvSpPr txBox="1"/>
          <p:nvPr/>
        </p:nvSpPr>
        <p:spPr>
          <a:xfrm>
            <a:off x="5883428" y="2355098"/>
            <a:ext cx="513918" cy="93571"/>
          </a:xfrm>
          <a:prstGeom prst="rect">
            <a:avLst/>
          </a:prstGeom>
        </p:spPr>
        <p:txBody>
          <a:bodyPr lIns="0" tIns="0" rIns="0" bIns="0"/>
          <a:lstStyle/>
          <a:p>
            <a:pPr marL="22393">
              <a:lnSpc>
                <a:spcPts val="705"/>
              </a:lnSpc>
              <a:spcBef>
                <a:spcPts val="36"/>
              </a:spcBef>
              <a:defRPr/>
            </a:pPr>
            <a:endParaRPr sz="705"/>
          </a:p>
        </p:txBody>
      </p:sp>
      <p:sp>
        <p:nvSpPr>
          <p:cNvPr id="51" name="object 51"/>
          <p:cNvSpPr txBox="1"/>
          <p:nvPr/>
        </p:nvSpPr>
        <p:spPr>
          <a:xfrm>
            <a:off x="6397345" y="2355099"/>
            <a:ext cx="35989" cy="169866"/>
          </a:xfrm>
          <a:prstGeom prst="rect">
            <a:avLst/>
          </a:prstGeom>
        </p:spPr>
        <p:txBody>
          <a:bodyPr lIns="0" tIns="0" rIns="0" bIns="0"/>
          <a:lstStyle/>
          <a:p>
            <a:pPr marL="22393">
              <a:lnSpc>
                <a:spcPts val="881"/>
              </a:lnSpc>
              <a:defRPr/>
            </a:pPr>
            <a:endParaRPr sz="881"/>
          </a:p>
        </p:txBody>
      </p:sp>
      <p:sp>
        <p:nvSpPr>
          <p:cNvPr id="50" name="object 50"/>
          <p:cNvSpPr txBox="1"/>
          <p:nvPr/>
        </p:nvSpPr>
        <p:spPr>
          <a:xfrm>
            <a:off x="5614232" y="2376693"/>
            <a:ext cx="61901" cy="71977"/>
          </a:xfrm>
          <a:prstGeom prst="rect">
            <a:avLst/>
          </a:prstGeom>
        </p:spPr>
        <p:txBody>
          <a:bodyPr lIns="0" tIns="0" rIns="0" bIns="0"/>
          <a:lstStyle/>
          <a:p>
            <a:pPr marL="22393">
              <a:lnSpc>
                <a:spcPts val="529"/>
              </a:lnSpc>
              <a:spcBef>
                <a:spcPts val="43"/>
              </a:spcBef>
              <a:defRPr/>
            </a:pPr>
            <a:endParaRPr sz="529"/>
          </a:p>
        </p:txBody>
      </p:sp>
      <p:sp>
        <p:nvSpPr>
          <p:cNvPr id="49" name="object 49"/>
          <p:cNvSpPr txBox="1"/>
          <p:nvPr/>
        </p:nvSpPr>
        <p:spPr>
          <a:xfrm>
            <a:off x="5676133" y="2388209"/>
            <a:ext cx="207295" cy="60461"/>
          </a:xfrm>
          <a:prstGeom prst="rect">
            <a:avLst/>
          </a:prstGeom>
        </p:spPr>
        <p:txBody>
          <a:bodyPr lIns="0" tIns="0" rIns="0" bIns="0"/>
          <a:lstStyle/>
          <a:p>
            <a:pPr marL="22393">
              <a:lnSpc>
                <a:spcPts val="441"/>
              </a:lnSpc>
              <a:spcBef>
                <a:spcPts val="32"/>
              </a:spcBef>
              <a:defRPr/>
            </a:pPr>
            <a:endParaRPr sz="441"/>
          </a:p>
        </p:txBody>
      </p:sp>
      <p:sp>
        <p:nvSpPr>
          <p:cNvPr id="48" name="object 48"/>
          <p:cNvSpPr txBox="1"/>
          <p:nvPr/>
        </p:nvSpPr>
        <p:spPr>
          <a:xfrm>
            <a:off x="5883428" y="2388209"/>
            <a:ext cx="513918" cy="60461"/>
          </a:xfrm>
          <a:prstGeom prst="rect">
            <a:avLst/>
          </a:prstGeom>
        </p:spPr>
        <p:txBody>
          <a:bodyPr lIns="0" tIns="0" rIns="0" bIns="0"/>
          <a:lstStyle/>
          <a:p>
            <a:pPr marL="22393">
              <a:lnSpc>
                <a:spcPts val="441"/>
              </a:lnSpc>
              <a:spcBef>
                <a:spcPts val="32"/>
              </a:spcBef>
              <a:defRPr/>
            </a:pPr>
            <a:endParaRPr sz="441"/>
          </a:p>
        </p:txBody>
      </p:sp>
      <p:sp>
        <p:nvSpPr>
          <p:cNvPr id="47" name="object 47"/>
          <p:cNvSpPr txBox="1"/>
          <p:nvPr/>
        </p:nvSpPr>
        <p:spPr>
          <a:xfrm>
            <a:off x="6397345" y="2388208"/>
            <a:ext cx="35989" cy="136756"/>
          </a:xfrm>
          <a:prstGeom prst="rect">
            <a:avLst/>
          </a:prstGeom>
        </p:spPr>
        <p:txBody>
          <a:bodyPr lIns="0" tIns="0" rIns="0" bIns="0"/>
          <a:lstStyle/>
          <a:p>
            <a:pPr marL="22393">
              <a:lnSpc>
                <a:spcPts val="881"/>
              </a:lnSpc>
              <a:defRPr/>
            </a:pPr>
            <a:endParaRPr sz="881"/>
          </a:p>
        </p:txBody>
      </p:sp>
      <p:sp>
        <p:nvSpPr>
          <p:cNvPr id="117053" name="object 46"/>
          <p:cNvSpPr txBox="1">
            <a:spLocks noChangeArrowheads="1"/>
          </p:cNvSpPr>
          <p:nvPr/>
        </p:nvSpPr>
        <p:spPr bwMode="auto">
          <a:xfrm>
            <a:off x="5589760" y="2448670"/>
            <a:ext cx="783113" cy="43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endParaRPr lang="en-US" altLang="en-US" sz="1632"/>
          </a:p>
        </p:txBody>
      </p:sp>
      <p:sp>
        <p:nvSpPr>
          <p:cNvPr id="117054" name="object 45"/>
          <p:cNvSpPr txBox="1">
            <a:spLocks noChangeArrowheads="1"/>
          </p:cNvSpPr>
          <p:nvPr/>
        </p:nvSpPr>
        <p:spPr bwMode="auto">
          <a:xfrm>
            <a:off x="5883428" y="2448670"/>
            <a:ext cx="513918" cy="25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endParaRPr lang="en-US" altLang="en-US" sz="1632"/>
          </a:p>
        </p:txBody>
      </p:sp>
      <p:sp>
        <p:nvSpPr>
          <p:cNvPr id="44" name="object 44"/>
          <p:cNvSpPr txBox="1"/>
          <p:nvPr/>
        </p:nvSpPr>
        <p:spPr>
          <a:xfrm>
            <a:off x="6107997" y="2448669"/>
            <a:ext cx="46065" cy="76296"/>
          </a:xfrm>
          <a:prstGeom prst="rect">
            <a:avLst/>
          </a:prstGeom>
        </p:spPr>
        <p:txBody>
          <a:bodyPr lIns="0" tIns="0" rIns="0" bIns="0"/>
          <a:lstStyle/>
          <a:p>
            <a:pPr marL="22393">
              <a:lnSpc>
                <a:spcPts val="573"/>
              </a:lnSpc>
              <a:spcBef>
                <a:spcPts val="27"/>
              </a:spcBef>
              <a:defRPr/>
            </a:pPr>
            <a:endParaRPr sz="573"/>
          </a:p>
        </p:txBody>
      </p:sp>
      <p:sp>
        <p:nvSpPr>
          <p:cNvPr id="43" name="object 43"/>
          <p:cNvSpPr txBox="1"/>
          <p:nvPr/>
        </p:nvSpPr>
        <p:spPr>
          <a:xfrm>
            <a:off x="6154063" y="2448669"/>
            <a:ext cx="243283" cy="76296"/>
          </a:xfrm>
          <a:prstGeom prst="rect">
            <a:avLst/>
          </a:prstGeom>
        </p:spPr>
        <p:txBody>
          <a:bodyPr lIns="0" tIns="0" rIns="0" bIns="0"/>
          <a:lstStyle/>
          <a:p>
            <a:pPr marL="22393">
              <a:lnSpc>
                <a:spcPts val="573"/>
              </a:lnSpc>
              <a:spcBef>
                <a:spcPts val="27"/>
              </a:spcBef>
              <a:defRPr/>
            </a:pPr>
            <a:endParaRPr sz="573"/>
          </a:p>
        </p:txBody>
      </p:sp>
      <p:sp>
        <p:nvSpPr>
          <p:cNvPr id="117057" name="object 42"/>
          <p:cNvSpPr txBox="1">
            <a:spLocks noChangeArrowheads="1"/>
          </p:cNvSpPr>
          <p:nvPr/>
        </p:nvSpPr>
        <p:spPr bwMode="auto">
          <a:xfrm>
            <a:off x="5589760" y="2491856"/>
            <a:ext cx="293668" cy="33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endParaRPr lang="en-US" altLang="en-US" sz="1632"/>
          </a:p>
        </p:txBody>
      </p:sp>
      <p:sp>
        <p:nvSpPr>
          <p:cNvPr id="117058" name="object 41"/>
          <p:cNvSpPr txBox="1">
            <a:spLocks noChangeArrowheads="1"/>
          </p:cNvSpPr>
          <p:nvPr/>
        </p:nvSpPr>
        <p:spPr bwMode="auto">
          <a:xfrm>
            <a:off x="5883428" y="2474581"/>
            <a:ext cx="224569" cy="50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endParaRPr lang="en-US" altLang="en-US" sz="1632"/>
          </a:p>
        </p:txBody>
      </p:sp>
      <p:sp>
        <p:nvSpPr>
          <p:cNvPr id="117059" name="object 40"/>
          <p:cNvSpPr txBox="1">
            <a:spLocks noChangeArrowheads="1"/>
          </p:cNvSpPr>
          <p:nvPr/>
        </p:nvSpPr>
        <p:spPr bwMode="auto">
          <a:xfrm>
            <a:off x="6107997" y="2474581"/>
            <a:ext cx="46065" cy="50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endParaRPr lang="en-US" altLang="en-US" sz="1632"/>
          </a:p>
        </p:txBody>
      </p:sp>
      <p:sp>
        <p:nvSpPr>
          <p:cNvPr id="117060" name="object 39"/>
          <p:cNvSpPr txBox="1">
            <a:spLocks noChangeArrowheads="1"/>
          </p:cNvSpPr>
          <p:nvPr/>
        </p:nvSpPr>
        <p:spPr bwMode="auto">
          <a:xfrm>
            <a:off x="6154063" y="2474581"/>
            <a:ext cx="243283" cy="50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endParaRPr lang="en-US" altLang="en-US" sz="1632"/>
          </a:p>
        </p:txBody>
      </p:sp>
      <p:sp>
        <p:nvSpPr>
          <p:cNvPr id="38" name="object 38"/>
          <p:cNvSpPr txBox="1"/>
          <p:nvPr/>
        </p:nvSpPr>
        <p:spPr>
          <a:xfrm>
            <a:off x="6865199" y="2355098"/>
            <a:ext cx="87812" cy="93571"/>
          </a:xfrm>
          <a:prstGeom prst="rect">
            <a:avLst/>
          </a:prstGeom>
        </p:spPr>
        <p:txBody>
          <a:bodyPr lIns="0" tIns="0" rIns="0" bIns="0"/>
          <a:lstStyle/>
          <a:p>
            <a:pPr marL="22393">
              <a:lnSpc>
                <a:spcPts val="705"/>
              </a:lnSpc>
              <a:spcBef>
                <a:spcPts val="36"/>
              </a:spcBef>
              <a:defRPr/>
            </a:pPr>
            <a:endParaRPr sz="705"/>
          </a:p>
        </p:txBody>
      </p:sp>
      <p:sp>
        <p:nvSpPr>
          <p:cNvPr id="37" name="object 37"/>
          <p:cNvSpPr txBox="1"/>
          <p:nvPr/>
        </p:nvSpPr>
        <p:spPr>
          <a:xfrm>
            <a:off x="6953010" y="2355098"/>
            <a:ext cx="205856" cy="93571"/>
          </a:xfrm>
          <a:prstGeom prst="rect">
            <a:avLst/>
          </a:prstGeom>
        </p:spPr>
        <p:txBody>
          <a:bodyPr lIns="0" tIns="0" rIns="0" bIns="0"/>
          <a:lstStyle/>
          <a:p>
            <a:pPr marL="22393">
              <a:lnSpc>
                <a:spcPts val="705"/>
              </a:lnSpc>
              <a:spcBef>
                <a:spcPts val="36"/>
              </a:spcBef>
              <a:defRPr/>
            </a:pPr>
            <a:endParaRPr sz="705"/>
          </a:p>
        </p:txBody>
      </p:sp>
      <p:sp>
        <p:nvSpPr>
          <p:cNvPr id="36" name="object 36"/>
          <p:cNvSpPr txBox="1"/>
          <p:nvPr/>
        </p:nvSpPr>
        <p:spPr>
          <a:xfrm>
            <a:off x="7158866" y="2355098"/>
            <a:ext cx="513918" cy="93571"/>
          </a:xfrm>
          <a:prstGeom prst="rect">
            <a:avLst/>
          </a:prstGeom>
        </p:spPr>
        <p:txBody>
          <a:bodyPr lIns="0" tIns="0" rIns="0" bIns="0"/>
          <a:lstStyle/>
          <a:p>
            <a:pPr marL="22393">
              <a:lnSpc>
                <a:spcPts val="705"/>
              </a:lnSpc>
              <a:spcBef>
                <a:spcPts val="36"/>
              </a:spcBef>
              <a:defRPr/>
            </a:pPr>
            <a:endParaRPr sz="705"/>
          </a:p>
        </p:txBody>
      </p:sp>
      <p:sp>
        <p:nvSpPr>
          <p:cNvPr id="35" name="object 35"/>
          <p:cNvSpPr txBox="1"/>
          <p:nvPr/>
        </p:nvSpPr>
        <p:spPr>
          <a:xfrm>
            <a:off x="7672783" y="2355099"/>
            <a:ext cx="35989" cy="169866"/>
          </a:xfrm>
          <a:prstGeom prst="rect">
            <a:avLst/>
          </a:prstGeom>
        </p:spPr>
        <p:txBody>
          <a:bodyPr lIns="0" tIns="0" rIns="0" bIns="0"/>
          <a:lstStyle/>
          <a:p>
            <a:pPr marL="22393">
              <a:lnSpc>
                <a:spcPts val="881"/>
              </a:lnSpc>
              <a:defRPr/>
            </a:pPr>
            <a:endParaRPr sz="881"/>
          </a:p>
        </p:txBody>
      </p:sp>
      <p:sp>
        <p:nvSpPr>
          <p:cNvPr id="34" name="object 34"/>
          <p:cNvSpPr txBox="1"/>
          <p:nvPr/>
        </p:nvSpPr>
        <p:spPr>
          <a:xfrm>
            <a:off x="6891110" y="2376693"/>
            <a:ext cx="61900" cy="71977"/>
          </a:xfrm>
          <a:prstGeom prst="rect">
            <a:avLst/>
          </a:prstGeom>
        </p:spPr>
        <p:txBody>
          <a:bodyPr lIns="0" tIns="0" rIns="0" bIns="0"/>
          <a:lstStyle/>
          <a:p>
            <a:pPr marL="22393">
              <a:lnSpc>
                <a:spcPts val="529"/>
              </a:lnSpc>
              <a:spcBef>
                <a:spcPts val="43"/>
              </a:spcBef>
              <a:defRPr/>
            </a:pPr>
            <a:endParaRPr sz="529"/>
          </a:p>
        </p:txBody>
      </p:sp>
      <p:sp>
        <p:nvSpPr>
          <p:cNvPr id="33" name="object 33"/>
          <p:cNvSpPr txBox="1"/>
          <p:nvPr/>
        </p:nvSpPr>
        <p:spPr>
          <a:xfrm>
            <a:off x="6953010" y="2388209"/>
            <a:ext cx="205856" cy="60461"/>
          </a:xfrm>
          <a:prstGeom prst="rect">
            <a:avLst/>
          </a:prstGeom>
        </p:spPr>
        <p:txBody>
          <a:bodyPr lIns="0" tIns="0" rIns="0" bIns="0"/>
          <a:lstStyle/>
          <a:p>
            <a:pPr marL="22393">
              <a:lnSpc>
                <a:spcPts val="441"/>
              </a:lnSpc>
              <a:spcBef>
                <a:spcPts val="32"/>
              </a:spcBef>
              <a:defRPr/>
            </a:pPr>
            <a:endParaRPr sz="441"/>
          </a:p>
        </p:txBody>
      </p:sp>
      <p:sp>
        <p:nvSpPr>
          <p:cNvPr id="32" name="object 32"/>
          <p:cNvSpPr txBox="1"/>
          <p:nvPr/>
        </p:nvSpPr>
        <p:spPr>
          <a:xfrm>
            <a:off x="7158866" y="2388209"/>
            <a:ext cx="513918" cy="60461"/>
          </a:xfrm>
          <a:prstGeom prst="rect">
            <a:avLst/>
          </a:prstGeom>
        </p:spPr>
        <p:txBody>
          <a:bodyPr lIns="0" tIns="0" rIns="0" bIns="0"/>
          <a:lstStyle/>
          <a:p>
            <a:pPr marL="22393">
              <a:lnSpc>
                <a:spcPts val="441"/>
              </a:lnSpc>
              <a:spcBef>
                <a:spcPts val="32"/>
              </a:spcBef>
              <a:defRPr/>
            </a:pPr>
            <a:endParaRPr sz="441"/>
          </a:p>
        </p:txBody>
      </p:sp>
      <p:sp>
        <p:nvSpPr>
          <p:cNvPr id="31" name="object 31"/>
          <p:cNvSpPr txBox="1"/>
          <p:nvPr/>
        </p:nvSpPr>
        <p:spPr>
          <a:xfrm>
            <a:off x="7672783" y="2388208"/>
            <a:ext cx="35989" cy="136756"/>
          </a:xfrm>
          <a:prstGeom prst="rect">
            <a:avLst/>
          </a:prstGeom>
        </p:spPr>
        <p:txBody>
          <a:bodyPr lIns="0" tIns="0" rIns="0" bIns="0"/>
          <a:lstStyle/>
          <a:p>
            <a:pPr marL="22393">
              <a:lnSpc>
                <a:spcPts val="881"/>
              </a:lnSpc>
              <a:defRPr/>
            </a:pPr>
            <a:endParaRPr sz="881"/>
          </a:p>
        </p:txBody>
      </p:sp>
      <p:sp>
        <p:nvSpPr>
          <p:cNvPr id="117069" name="object 30"/>
          <p:cNvSpPr txBox="1">
            <a:spLocks noChangeArrowheads="1"/>
          </p:cNvSpPr>
          <p:nvPr/>
        </p:nvSpPr>
        <p:spPr bwMode="auto">
          <a:xfrm>
            <a:off x="6865198" y="2448670"/>
            <a:ext cx="783113" cy="43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endParaRPr lang="en-US" altLang="en-US" sz="1632"/>
          </a:p>
        </p:txBody>
      </p:sp>
      <p:sp>
        <p:nvSpPr>
          <p:cNvPr id="117070" name="object 29"/>
          <p:cNvSpPr txBox="1">
            <a:spLocks noChangeArrowheads="1"/>
          </p:cNvSpPr>
          <p:nvPr/>
        </p:nvSpPr>
        <p:spPr bwMode="auto">
          <a:xfrm>
            <a:off x="7158866" y="2448670"/>
            <a:ext cx="513918" cy="25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endParaRPr lang="en-US" altLang="en-US" sz="1632"/>
          </a:p>
        </p:txBody>
      </p:sp>
      <p:sp>
        <p:nvSpPr>
          <p:cNvPr id="28" name="object 28"/>
          <p:cNvSpPr txBox="1"/>
          <p:nvPr/>
        </p:nvSpPr>
        <p:spPr>
          <a:xfrm>
            <a:off x="7384875" y="2448669"/>
            <a:ext cx="44626" cy="76296"/>
          </a:xfrm>
          <a:prstGeom prst="rect">
            <a:avLst/>
          </a:prstGeom>
        </p:spPr>
        <p:txBody>
          <a:bodyPr lIns="0" tIns="0" rIns="0" bIns="0"/>
          <a:lstStyle/>
          <a:p>
            <a:pPr marL="22393">
              <a:lnSpc>
                <a:spcPts val="573"/>
              </a:lnSpc>
              <a:spcBef>
                <a:spcPts val="27"/>
              </a:spcBef>
              <a:defRPr/>
            </a:pPr>
            <a:endParaRPr sz="573"/>
          </a:p>
        </p:txBody>
      </p:sp>
      <p:sp>
        <p:nvSpPr>
          <p:cNvPr id="27" name="object 27"/>
          <p:cNvSpPr txBox="1"/>
          <p:nvPr/>
        </p:nvSpPr>
        <p:spPr>
          <a:xfrm>
            <a:off x="7429501" y="2448669"/>
            <a:ext cx="243283" cy="76296"/>
          </a:xfrm>
          <a:prstGeom prst="rect">
            <a:avLst/>
          </a:prstGeom>
        </p:spPr>
        <p:txBody>
          <a:bodyPr lIns="0" tIns="0" rIns="0" bIns="0"/>
          <a:lstStyle/>
          <a:p>
            <a:pPr marL="22393">
              <a:lnSpc>
                <a:spcPts val="573"/>
              </a:lnSpc>
              <a:spcBef>
                <a:spcPts val="27"/>
              </a:spcBef>
              <a:defRPr/>
            </a:pPr>
            <a:endParaRPr sz="573"/>
          </a:p>
        </p:txBody>
      </p:sp>
      <p:sp>
        <p:nvSpPr>
          <p:cNvPr id="117073" name="object 26"/>
          <p:cNvSpPr txBox="1">
            <a:spLocks noChangeArrowheads="1"/>
          </p:cNvSpPr>
          <p:nvPr/>
        </p:nvSpPr>
        <p:spPr bwMode="auto">
          <a:xfrm>
            <a:off x="6865198" y="2491856"/>
            <a:ext cx="293668" cy="33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endParaRPr lang="en-US" altLang="en-US" sz="1632"/>
          </a:p>
        </p:txBody>
      </p:sp>
      <p:sp>
        <p:nvSpPr>
          <p:cNvPr id="117074" name="object 25"/>
          <p:cNvSpPr txBox="1">
            <a:spLocks noChangeArrowheads="1"/>
          </p:cNvSpPr>
          <p:nvPr/>
        </p:nvSpPr>
        <p:spPr bwMode="auto">
          <a:xfrm>
            <a:off x="7158866" y="2474581"/>
            <a:ext cx="226008" cy="50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endParaRPr lang="en-US" altLang="en-US" sz="1632"/>
          </a:p>
        </p:txBody>
      </p:sp>
      <p:sp>
        <p:nvSpPr>
          <p:cNvPr id="117075" name="object 24"/>
          <p:cNvSpPr txBox="1">
            <a:spLocks noChangeArrowheads="1"/>
          </p:cNvSpPr>
          <p:nvPr/>
        </p:nvSpPr>
        <p:spPr bwMode="auto">
          <a:xfrm>
            <a:off x="7384875" y="2474581"/>
            <a:ext cx="44626" cy="50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endParaRPr lang="en-US" altLang="en-US" sz="1632"/>
          </a:p>
        </p:txBody>
      </p:sp>
      <p:sp>
        <p:nvSpPr>
          <p:cNvPr id="117076" name="object 23"/>
          <p:cNvSpPr txBox="1">
            <a:spLocks noChangeArrowheads="1"/>
          </p:cNvSpPr>
          <p:nvPr/>
        </p:nvSpPr>
        <p:spPr bwMode="auto">
          <a:xfrm>
            <a:off x="7429501" y="2474581"/>
            <a:ext cx="243283" cy="50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endParaRPr lang="en-US" altLang="en-US" sz="1632"/>
          </a:p>
        </p:txBody>
      </p:sp>
      <p:sp>
        <p:nvSpPr>
          <p:cNvPr id="22" name="object 22"/>
          <p:cNvSpPr txBox="1"/>
          <p:nvPr/>
        </p:nvSpPr>
        <p:spPr>
          <a:xfrm>
            <a:off x="4582077" y="2355098"/>
            <a:ext cx="86373" cy="93571"/>
          </a:xfrm>
          <a:prstGeom prst="rect">
            <a:avLst/>
          </a:prstGeom>
        </p:spPr>
        <p:txBody>
          <a:bodyPr lIns="0" tIns="0" rIns="0" bIns="0"/>
          <a:lstStyle/>
          <a:p>
            <a:pPr marL="22393">
              <a:lnSpc>
                <a:spcPts val="705"/>
              </a:lnSpc>
              <a:spcBef>
                <a:spcPts val="36"/>
              </a:spcBef>
              <a:defRPr/>
            </a:pPr>
            <a:endParaRPr sz="705"/>
          </a:p>
        </p:txBody>
      </p:sp>
      <p:sp>
        <p:nvSpPr>
          <p:cNvPr id="21" name="object 21"/>
          <p:cNvSpPr txBox="1"/>
          <p:nvPr/>
        </p:nvSpPr>
        <p:spPr>
          <a:xfrm>
            <a:off x="4668450" y="2355098"/>
            <a:ext cx="207295" cy="93571"/>
          </a:xfrm>
          <a:prstGeom prst="rect">
            <a:avLst/>
          </a:prstGeom>
        </p:spPr>
        <p:txBody>
          <a:bodyPr lIns="0" tIns="0" rIns="0" bIns="0"/>
          <a:lstStyle/>
          <a:p>
            <a:pPr marL="22393">
              <a:lnSpc>
                <a:spcPts val="705"/>
              </a:lnSpc>
              <a:spcBef>
                <a:spcPts val="36"/>
              </a:spcBef>
              <a:defRPr/>
            </a:pPr>
            <a:endParaRPr sz="705"/>
          </a:p>
        </p:txBody>
      </p:sp>
      <p:sp>
        <p:nvSpPr>
          <p:cNvPr id="20" name="object 20"/>
          <p:cNvSpPr txBox="1"/>
          <p:nvPr/>
        </p:nvSpPr>
        <p:spPr>
          <a:xfrm>
            <a:off x="4875745" y="2355098"/>
            <a:ext cx="513918" cy="93571"/>
          </a:xfrm>
          <a:prstGeom prst="rect">
            <a:avLst/>
          </a:prstGeom>
        </p:spPr>
        <p:txBody>
          <a:bodyPr lIns="0" tIns="0" rIns="0" bIns="0"/>
          <a:lstStyle/>
          <a:p>
            <a:pPr marL="22393">
              <a:lnSpc>
                <a:spcPts val="705"/>
              </a:lnSpc>
              <a:spcBef>
                <a:spcPts val="36"/>
              </a:spcBef>
              <a:defRPr/>
            </a:pPr>
            <a:endParaRPr sz="705"/>
          </a:p>
        </p:txBody>
      </p:sp>
      <p:sp>
        <p:nvSpPr>
          <p:cNvPr id="19" name="object 19"/>
          <p:cNvSpPr txBox="1"/>
          <p:nvPr/>
        </p:nvSpPr>
        <p:spPr>
          <a:xfrm>
            <a:off x="5389663" y="2355099"/>
            <a:ext cx="35989" cy="130999"/>
          </a:xfrm>
          <a:prstGeom prst="rect">
            <a:avLst/>
          </a:prstGeom>
        </p:spPr>
        <p:txBody>
          <a:bodyPr lIns="0" tIns="0" rIns="0" bIns="0"/>
          <a:lstStyle/>
          <a:p>
            <a:pPr marL="22393">
              <a:lnSpc>
                <a:spcPts val="881"/>
              </a:lnSpc>
              <a:defRPr/>
            </a:pPr>
            <a:endParaRPr sz="881"/>
          </a:p>
        </p:txBody>
      </p:sp>
      <p:sp>
        <p:nvSpPr>
          <p:cNvPr id="18" name="object 18"/>
          <p:cNvSpPr txBox="1"/>
          <p:nvPr/>
        </p:nvSpPr>
        <p:spPr>
          <a:xfrm>
            <a:off x="4606550" y="2376693"/>
            <a:ext cx="61901" cy="71977"/>
          </a:xfrm>
          <a:prstGeom prst="rect">
            <a:avLst/>
          </a:prstGeom>
        </p:spPr>
        <p:txBody>
          <a:bodyPr lIns="0" tIns="0" rIns="0" bIns="0"/>
          <a:lstStyle/>
          <a:p>
            <a:pPr marL="22393">
              <a:lnSpc>
                <a:spcPts val="529"/>
              </a:lnSpc>
              <a:spcBef>
                <a:spcPts val="43"/>
              </a:spcBef>
              <a:defRPr/>
            </a:pPr>
            <a:endParaRPr sz="529"/>
          </a:p>
        </p:txBody>
      </p:sp>
      <p:sp>
        <p:nvSpPr>
          <p:cNvPr id="17" name="object 17"/>
          <p:cNvSpPr txBox="1"/>
          <p:nvPr/>
        </p:nvSpPr>
        <p:spPr>
          <a:xfrm>
            <a:off x="4668450" y="2388209"/>
            <a:ext cx="207295" cy="60461"/>
          </a:xfrm>
          <a:prstGeom prst="rect">
            <a:avLst/>
          </a:prstGeom>
        </p:spPr>
        <p:txBody>
          <a:bodyPr lIns="0" tIns="0" rIns="0" bIns="0"/>
          <a:lstStyle/>
          <a:p>
            <a:pPr marL="22393">
              <a:lnSpc>
                <a:spcPts val="441"/>
              </a:lnSpc>
              <a:spcBef>
                <a:spcPts val="32"/>
              </a:spcBef>
              <a:defRPr/>
            </a:pPr>
            <a:endParaRPr sz="441"/>
          </a:p>
        </p:txBody>
      </p:sp>
      <p:sp>
        <p:nvSpPr>
          <p:cNvPr id="16" name="object 16"/>
          <p:cNvSpPr txBox="1"/>
          <p:nvPr/>
        </p:nvSpPr>
        <p:spPr>
          <a:xfrm>
            <a:off x="4875745" y="2388209"/>
            <a:ext cx="513918" cy="60461"/>
          </a:xfrm>
          <a:prstGeom prst="rect">
            <a:avLst/>
          </a:prstGeom>
        </p:spPr>
        <p:txBody>
          <a:bodyPr lIns="0" tIns="0" rIns="0" bIns="0"/>
          <a:lstStyle/>
          <a:p>
            <a:pPr marL="22393">
              <a:lnSpc>
                <a:spcPts val="441"/>
              </a:lnSpc>
              <a:spcBef>
                <a:spcPts val="32"/>
              </a:spcBef>
              <a:defRPr/>
            </a:pPr>
            <a:endParaRPr sz="441"/>
          </a:p>
        </p:txBody>
      </p:sp>
      <p:sp>
        <p:nvSpPr>
          <p:cNvPr id="15" name="object 15"/>
          <p:cNvSpPr txBox="1"/>
          <p:nvPr/>
        </p:nvSpPr>
        <p:spPr>
          <a:xfrm>
            <a:off x="5389663" y="2388208"/>
            <a:ext cx="35989" cy="97889"/>
          </a:xfrm>
          <a:prstGeom prst="rect">
            <a:avLst/>
          </a:prstGeom>
        </p:spPr>
        <p:txBody>
          <a:bodyPr lIns="0" tIns="0" rIns="0" bIns="0"/>
          <a:lstStyle/>
          <a:p>
            <a:pPr marL="22393">
              <a:lnSpc>
                <a:spcPts val="749"/>
              </a:lnSpc>
              <a:spcBef>
                <a:spcPts val="18"/>
              </a:spcBef>
              <a:defRPr/>
            </a:pPr>
            <a:endParaRPr sz="749"/>
          </a:p>
        </p:txBody>
      </p:sp>
      <p:sp>
        <p:nvSpPr>
          <p:cNvPr id="117085" name="object 14"/>
          <p:cNvSpPr txBox="1">
            <a:spLocks noChangeArrowheads="1"/>
          </p:cNvSpPr>
          <p:nvPr/>
        </p:nvSpPr>
        <p:spPr bwMode="auto">
          <a:xfrm>
            <a:off x="4582077" y="2448670"/>
            <a:ext cx="293668" cy="37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endParaRPr lang="en-US" altLang="en-US" sz="1632"/>
          </a:p>
        </p:txBody>
      </p:sp>
      <p:sp>
        <p:nvSpPr>
          <p:cNvPr id="117086" name="object 13"/>
          <p:cNvSpPr txBox="1">
            <a:spLocks noChangeArrowheads="1"/>
          </p:cNvSpPr>
          <p:nvPr/>
        </p:nvSpPr>
        <p:spPr bwMode="auto">
          <a:xfrm>
            <a:off x="4875745" y="2448670"/>
            <a:ext cx="513918" cy="37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endParaRPr lang="en-US" altLang="en-US" sz="1632"/>
          </a:p>
        </p:txBody>
      </p:sp>
      <p:sp>
        <p:nvSpPr>
          <p:cNvPr id="12" name="object 12"/>
          <p:cNvSpPr txBox="1"/>
          <p:nvPr/>
        </p:nvSpPr>
        <p:spPr>
          <a:xfrm>
            <a:off x="5100314" y="2448669"/>
            <a:ext cx="46065" cy="76296"/>
          </a:xfrm>
          <a:prstGeom prst="rect">
            <a:avLst/>
          </a:prstGeom>
        </p:spPr>
        <p:txBody>
          <a:bodyPr lIns="0" tIns="0" rIns="0" bIns="0"/>
          <a:lstStyle/>
          <a:p>
            <a:pPr marL="22393">
              <a:lnSpc>
                <a:spcPts val="573"/>
              </a:lnSpc>
              <a:spcBef>
                <a:spcPts val="27"/>
              </a:spcBef>
              <a:defRPr/>
            </a:pPr>
            <a:endParaRPr sz="573"/>
          </a:p>
        </p:txBody>
      </p:sp>
      <p:sp>
        <p:nvSpPr>
          <p:cNvPr id="11" name="object 11"/>
          <p:cNvSpPr txBox="1"/>
          <p:nvPr/>
        </p:nvSpPr>
        <p:spPr>
          <a:xfrm>
            <a:off x="5146380" y="2448669"/>
            <a:ext cx="243283" cy="76296"/>
          </a:xfrm>
          <a:prstGeom prst="rect">
            <a:avLst/>
          </a:prstGeom>
        </p:spPr>
        <p:txBody>
          <a:bodyPr lIns="0" tIns="0" rIns="0" bIns="0"/>
          <a:lstStyle/>
          <a:p>
            <a:pPr marL="22393">
              <a:lnSpc>
                <a:spcPts val="573"/>
              </a:lnSpc>
              <a:spcBef>
                <a:spcPts val="27"/>
              </a:spcBef>
              <a:defRPr/>
            </a:pPr>
            <a:endParaRPr sz="573"/>
          </a:p>
        </p:txBody>
      </p:sp>
      <p:sp>
        <p:nvSpPr>
          <p:cNvPr id="117089" name="object 10"/>
          <p:cNvSpPr txBox="1">
            <a:spLocks noChangeArrowheads="1"/>
          </p:cNvSpPr>
          <p:nvPr/>
        </p:nvSpPr>
        <p:spPr bwMode="auto">
          <a:xfrm>
            <a:off x="4582077" y="2486098"/>
            <a:ext cx="293668" cy="388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endParaRPr lang="en-US" altLang="en-US" sz="1632"/>
          </a:p>
        </p:txBody>
      </p:sp>
      <p:sp>
        <p:nvSpPr>
          <p:cNvPr id="117090" name="object 9"/>
          <p:cNvSpPr txBox="1">
            <a:spLocks noChangeArrowheads="1"/>
          </p:cNvSpPr>
          <p:nvPr/>
        </p:nvSpPr>
        <p:spPr bwMode="auto">
          <a:xfrm>
            <a:off x="5100314" y="2486098"/>
            <a:ext cx="46065" cy="388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endParaRPr lang="en-US" altLang="en-US" sz="1632"/>
          </a:p>
        </p:txBody>
      </p:sp>
      <p:sp>
        <p:nvSpPr>
          <p:cNvPr id="117091" name="object 8"/>
          <p:cNvSpPr txBox="1">
            <a:spLocks noChangeArrowheads="1"/>
          </p:cNvSpPr>
          <p:nvPr/>
        </p:nvSpPr>
        <p:spPr bwMode="auto">
          <a:xfrm>
            <a:off x="5146380" y="2486098"/>
            <a:ext cx="243283" cy="388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endParaRPr lang="en-US" altLang="en-US" sz="1632"/>
          </a:p>
        </p:txBody>
      </p:sp>
      <p:sp>
        <p:nvSpPr>
          <p:cNvPr id="7" name="object 7"/>
          <p:cNvSpPr txBox="1"/>
          <p:nvPr/>
        </p:nvSpPr>
        <p:spPr>
          <a:xfrm>
            <a:off x="6788902" y="2153562"/>
            <a:ext cx="1410756" cy="1546073"/>
          </a:xfrm>
          <a:prstGeom prst="rect">
            <a:avLst/>
          </a:prstGeom>
        </p:spPr>
        <p:txBody>
          <a:bodyPr lIns="0" tIns="0" rIns="0" bIns="0"/>
          <a:lstStyle/>
          <a:p>
            <a:pPr marL="22393">
              <a:lnSpc>
                <a:spcPts val="881"/>
              </a:lnSpc>
              <a:defRPr/>
            </a:pPr>
            <a:endParaRPr sz="881"/>
          </a:p>
        </p:txBody>
      </p:sp>
      <p:sp>
        <p:nvSpPr>
          <p:cNvPr id="6" name="object 6"/>
          <p:cNvSpPr txBox="1"/>
          <p:nvPr/>
        </p:nvSpPr>
        <p:spPr>
          <a:xfrm>
            <a:off x="3967390" y="2153562"/>
            <a:ext cx="2552317" cy="1276878"/>
          </a:xfrm>
          <a:prstGeom prst="rect">
            <a:avLst/>
          </a:prstGeom>
        </p:spPr>
        <p:txBody>
          <a:bodyPr lIns="0" tIns="0" rIns="0" bIns="0"/>
          <a:lstStyle/>
          <a:p>
            <a:pPr marL="22393">
              <a:lnSpc>
                <a:spcPts val="881"/>
              </a:lnSpc>
              <a:defRPr/>
            </a:pPr>
            <a:endParaRPr sz="881"/>
          </a:p>
        </p:txBody>
      </p:sp>
      <p:sp>
        <p:nvSpPr>
          <p:cNvPr id="5" name="object 5"/>
          <p:cNvSpPr txBox="1"/>
          <p:nvPr/>
        </p:nvSpPr>
        <p:spPr>
          <a:xfrm>
            <a:off x="6721244" y="2087342"/>
            <a:ext cx="1546073" cy="2955390"/>
          </a:xfrm>
          <a:prstGeom prst="rect">
            <a:avLst/>
          </a:prstGeom>
        </p:spPr>
        <p:txBody>
          <a:bodyPr lIns="0" tIns="0" rIns="0" bIns="0"/>
          <a:lstStyle/>
          <a:p>
            <a:pPr marL="22393">
              <a:lnSpc>
                <a:spcPts val="881"/>
              </a:lnSpc>
              <a:defRPr/>
            </a:pPr>
            <a:endParaRPr sz="881"/>
          </a:p>
        </p:txBody>
      </p:sp>
      <p:sp>
        <p:nvSpPr>
          <p:cNvPr id="4" name="object 4"/>
          <p:cNvSpPr txBox="1"/>
          <p:nvPr/>
        </p:nvSpPr>
        <p:spPr>
          <a:xfrm>
            <a:off x="3899732" y="2087343"/>
            <a:ext cx="2687633" cy="1612292"/>
          </a:xfrm>
          <a:prstGeom prst="rect">
            <a:avLst/>
          </a:prstGeom>
        </p:spPr>
        <p:txBody>
          <a:bodyPr lIns="0" tIns="0" rIns="0" bIns="0"/>
          <a:lstStyle/>
          <a:p>
            <a:pPr marL="22393">
              <a:lnSpc>
                <a:spcPts val="881"/>
              </a:lnSpc>
              <a:defRPr/>
            </a:pPr>
            <a:endParaRPr sz="881"/>
          </a:p>
        </p:txBody>
      </p:sp>
      <p:sp>
        <p:nvSpPr>
          <p:cNvPr id="3" name="object 3"/>
          <p:cNvSpPr txBox="1"/>
          <p:nvPr/>
        </p:nvSpPr>
        <p:spPr>
          <a:xfrm>
            <a:off x="3833513" y="2019684"/>
            <a:ext cx="2821511" cy="3829194"/>
          </a:xfrm>
          <a:prstGeom prst="rect">
            <a:avLst/>
          </a:prstGeom>
        </p:spPr>
        <p:txBody>
          <a:bodyPr lIns="0" tIns="0" rIns="0" bIns="0"/>
          <a:lstStyle/>
          <a:p>
            <a:pPr>
              <a:lnSpc>
                <a:spcPts val="618"/>
              </a:lnSpc>
              <a:spcBef>
                <a:spcPts val="37"/>
              </a:spcBef>
              <a:defRPr/>
            </a:pPr>
            <a:endParaRPr sz="618"/>
          </a:p>
          <a:p>
            <a:pPr marL="249899">
              <a:lnSpc>
                <a:spcPct val="95825"/>
              </a:lnSpc>
              <a:spcBef>
                <a:spcPts val="7053"/>
              </a:spcBef>
              <a:defRPr/>
            </a:pPr>
            <a:r>
              <a:rPr sz="1234" spc="4" dirty="0">
                <a:latin typeface="Arial"/>
                <a:cs typeface="Arial"/>
              </a:rPr>
              <a:t>Job</a:t>
            </a:r>
            <a:endParaRPr sz="1234">
              <a:latin typeface="Arial"/>
              <a:cs typeface="Arial"/>
            </a:endParaRPr>
          </a:p>
          <a:p>
            <a:pPr marL="214966">
              <a:lnSpc>
                <a:spcPct val="95825"/>
              </a:lnSpc>
              <a:spcBef>
                <a:spcPts val="62"/>
              </a:spcBef>
              <a:defRPr/>
            </a:pPr>
            <a:r>
              <a:rPr sz="1234" spc="4" dirty="0">
                <a:latin typeface="Arial"/>
                <a:cs typeface="Arial"/>
              </a:rPr>
              <a:t>Step</a:t>
            </a:r>
            <a:endParaRPr sz="1234">
              <a:latin typeface="Arial"/>
              <a:cs typeface="Arial"/>
            </a:endParaRPr>
          </a:p>
          <a:p>
            <a:pPr marL="80612">
              <a:lnSpc>
                <a:spcPct val="95825"/>
              </a:lnSpc>
              <a:spcBef>
                <a:spcPts val="803"/>
              </a:spcBef>
              <a:defRPr/>
            </a:pPr>
            <a:r>
              <a:rPr sz="1234" spc="4" dirty="0">
                <a:latin typeface="Arial"/>
                <a:cs typeface="Arial"/>
              </a:rPr>
              <a:t>Job</a:t>
            </a:r>
            <a:endParaRPr sz="1234">
              <a:latin typeface="Arial"/>
              <a:cs typeface="Arial"/>
            </a:endParaRPr>
          </a:p>
          <a:p>
            <a:pPr marL="1222625">
              <a:lnSpc>
                <a:spcPct val="95825"/>
              </a:lnSpc>
              <a:spcBef>
                <a:spcPts val="14440"/>
              </a:spcBef>
              <a:defRPr/>
            </a:pPr>
            <a:r>
              <a:rPr sz="1763" dirty="0">
                <a:latin typeface="Arial"/>
                <a:cs typeface="Arial"/>
              </a:rPr>
              <a:t>Partition</a:t>
            </a:r>
            <a:r>
              <a:rPr sz="1763" spc="-51" dirty="0">
                <a:latin typeface="Arial"/>
                <a:cs typeface="Arial"/>
              </a:rPr>
              <a:t> </a:t>
            </a:r>
            <a:r>
              <a:rPr sz="1763" dirty="0">
                <a:latin typeface="Arial"/>
                <a:cs typeface="Arial"/>
              </a:rPr>
              <a:t>1</a:t>
            </a:r>
            <a:endParaRPr sz="1763">
              <a:latin typeface="Arial"/>
              <a:cs typeface="Arial"/>
            </a:endParaRPr>
          </a:p>
        </p:txBody>
      </p:sp>
      <p:sp>
        <p:nvSpPr>
          <p:cNvPr id="117097" name="object 2"/>
          <p:cNvSpPr txBox="1">
            <a:spLocks noChangeArrowheads="1"/>
          </p:cNvSpPr>
          <p:nvPr/>
        </p:nvSpPr>
        <p:spPr bwMode="auto">
          <a:xfrm>
            <a:off x="6655025" y="2019684"/>
            <a:ext cx="1678511" cy="3829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nSpc>
                <a:spcPts val="884"/>
              </a:lnSpc>
            </a:pPr>
            <a:endParaRPr lang="en-US" altLang="en-US" sz="816"/>
          </a:p>
          <a:p>
            <a:pPr algn="r">
              <a:lnSpc>
                <a:spcPct val="96000"/>
              </a:lnSpc>
              <a:spcBef>
                <a:spcPts val="8944"/>
              </a:spcBef>
            </a:pPr>
            <a:r>
              <a:rPr lang="en-US" altLang="en-US" sz="1179">
                <a:latin typeface="Arial" panose="020B0604020202020204" pitchFamily="34" charset="0"/>
              </a:rPr>
              <a:t>Job</a:t>
            </a:r>
          </a:p>
          <a:p>
            <a:pPr algn="r">
              <a:lnSpc>
                <a:spcPct val="96000"/>
              </a:lnSpc>
              <a:spcBef>
                <a:spcPts val="57"/>
              </a:spcBef>
            </a:pPr>
            <a:r>
              <a:rPr lang="en-US" altLang="en-US" sz="1179">
                <a:latin typeface="Arial" panose="020B0604020202020204" pitchFamily="34" charset="0"/>
              </a:rPr>
              <a:t>Step</a:t>
            </a:r>
          </a:p>
          <a:p>
            <a:pPr algn="r">
              <a:lnSpc>
                <a:spcPct val="96000"/>
              </a:lnSpc>
              <a:spcBef>
                <a:spcPts val="5566"/>
              </a:spcBef>
            </a:pPr>
            <a:r>
              <a:rPr lang="en-US" altLang="en-US" sz="1179">
                <a:latin typeface="Arial" panose="020B0604020202020204" pitchFamily="34" charset="0"/>
              </a:rPr>
              <a:t>Job</a:t>
            </a:r>
          </a:p>
          <a:p>
            <a:pPr algn="r">
              <a:lnSpc>
                <a:spcPct val="96000"/>
              </a:lnSpc>
              <a:spcBef>
                <a:spcPts val="57"/>
              </a:spcBef>
            </a:pPr>
            <a:r>
              <a:rPr lang="en-US" altLang="en-US" sz="1179">
                <a:latin typeface="Arial" panose="020B0604020202020204" pitchFamily="34" charset="0"/>
              </a:rPr>
              <a:t>Step</a:t>
            </a:r>
          </a:p>
          <a:p>
            <a:pPr algn="r">
              <a:lnSpc>
                <a:spcPct val="96000"/>
              </a:lnSpc>
              <a:spcBef>
                <a:spcPts val="805"/>
              </a:spcBef>
            </a:pPr>
            <a:r>
              <a:rPr lang="en-US" altLang="en-US" sz="1179">
                <a:latin typeface="Arial" panose="020B0604020202020204" pitchFamily="34" charset="0"/>
              </a:rPr>
              <a:t>Job</a:t>
            </a:r>
          </a:p>
          <a:p>
            <a:pPr>
              <a:lnSpc>
                <a:spcPct val="96000"/>
              </a:lnSpc>
              <a:spcBef>
                <a:spcPts val="4387"/>
              </a:spcBef>
            </a:pPr>
            <a:r>
              <a:rPr lang="en-US" altLang="en-US" sz="1723">
                <a:latin typeface="Arial" panose="020B0604020202020204" pitchFamily="34" charset="0"/>
              </a:rPr>
              <a:t>Partition 2</a:t>
            </a:r>
          </a:p>
        </p:txBody>
      </p:sp>
    </p:spTree>
    <p:extLst>
      <p:ext uri="{BB962C8B-B14F-4D97-AF65-F5344CB8AC3E}">
        <p14:creationId xmlns:p14="http://schemas.microsoft.com/office/powerpoint/2010/main" val="3930304089"/>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bject 13"/>
          <p:cNvSpPr txBox="1"/>
          <p:nvPr/>
        </p:nvSpPr>
        <p:spPr>
          <a:xfrm>
            <a:off x="2784083" y="796070"/>
            <a:ext cx="3558559" cy="378600"/>
          </a:xfrm>
          <a:prstGeom prst="rect">
            <a:avLst/>
          </a:prstGeom>
        </p:spPr>
        <p:txBody>
          <a:bodyPr lIns="0" tIns="0" rIns="0" bIns="0"/>
          <a:lstStyle/>
          <a:p>
            <a:pPr marL="11196">
              <a:lnSpc>
                <a:spcPts val="2852"/>
              </a:lnSpc>
              <a:spcBef>
                <a:spcPts val="142"/>
              </a:spcBef>
              <a:defRPr/>
            </a:pPr>
            <a:r>
              <a:rPr sz="2821" b="1" dirty="0">
                <a:latin typeface="Arial"/>
                <a:cs typeface="Arial"/>
              </a:rPr>
              <a:t>SLURM</a:t>
            </a:r>
            <a:r>
              <a:rPr sz="2821" b="1" spc="-78" dirty="0">
                <a:latin typeface="Arial"/>
                <a:cs typeface="Arial"/>
              </a:rPr>
              <a:t> </a:t>
            </a:r>
            <a:r>
              <a:rPr sz="2821" b="1" dirty="0">
                <a:latin typeface="Arial"/>
                <a:cs typeface="Arial"/>
              </a:rPr>
              <a:t>Architecture</a:t>
            </a:r>
            <a:endParaRPr sz="2821">
              <a:latin typeface="Arial"/>
              <a:cs typeface="Arial"/>
            </a:endParaRPr>
          </a:p>
        </p:txBody>
      </p:sp>
      <p:sp>
        <p:nvSpPr>
          <p:cNvPr id="12" name="object 12"/>
          <p:cNvSpPr txBox="1"/>
          <p:nvPr/>
        </p:nvSpPr>
        <p:spPr>
          <a:xfrm>
            <a:off x="1214977" y="2212584"/>
            <a:ext cx="220251" cy="290788"/>
          </a:xfrm>
          <a:prstGeom prst="rect">
            <a:avLst/>
          </a:prstGeom>
        </p:spPr>
        <p:txBody>
          <a:bodyPr lIns="0" tIns="0" rIns="0" bIns="0"/>
          <a:lstStyle/>
          <a:p>
            <a:pPr marL="11196">
              <a:lnSpc>
                <a:spcPts val="2165"/>
              </a:lnSpc>
              <a:spcBef>
                <a:spcPts val="108"/>
              </a:spcBef>
              <a:defRPr/>
            </a:pPr>
            <a:r>
              <a:rPr sz="2116" dirty="0">
                <a:solidFill>
                  <a:srgbClr val="FF00FF"/>
                </a:solidFill>
                <a:latin typeface="Arial"/>
                <a:cs typeface="Arial"/>
              </a:rPr>
              <a:t>&gt;</a:t>
            </a:r>
            <a:endParaRPr sz="2116">
              <a:latin typeface="Arial"/>
              <a:cs typeface="Arial"/>
            </a:endParaRPr>
          </a:p>
        </p:txBody>
      </p:sp>
      <p:sp>
        <p:nvSpPr>
          <p:cNvPr id="11" name="object 11"/>
          <p:cNvSpPr txBox="1"/>
          <p:nvPr/>
        </p:nvSpPr>
        <p:spPr>
          <a:xfrm>
            <a:off x="1518722" y="2212584"/>
            <a:ext cx="1750489" cy="290788"/>
          </a:xfrm>
          <a:prstGeom prst="rect">
            <a:avLst/>
          </a:prstGeom>
        </p:spPr>
        <p:txBody>
          <a:bodyPr lIns="0" tIns="0" rIns="0" bIns="0"/>
          <a:lstStyle/>
          <a:p>
            <a:pPr marL="11196">
              <a:lnSpc>
                <a:spcPts val="2165"/>
              </a:lnSpc>
              <a:spcBef>
                <a:spcPts val="108"/>
              </a:spcBef>
              <a:defRPr/>
            </a:pPr>
            <a:r>
              <a:rPr sz="2116" dirty="0">
                <a:latin typeface="Arial"/>
                <a:cs typeface="Arial"/>
              </a:rPr>
              <a:t>Two daemons</a:t>
            </a:r>
            <a:endParaRPr sz="2116">
              <a:latin typeface="Arial"/>
              <a:cs typeface="Arial"/>
            </a:endParaRPr>
          </a:p>
        </p:txBody>
      </p:sp>
      <p:sp>
        <p:nvSpPr>
          <p:cNvPr id="10" name="object 10"/>
          <p:cNvSpPr txBox="1"/>
          <p:nvPr/>
        </p:nvSpPr>
        <p:spPr>
          <a:xfrm>
            <a:off x="1618051" y="2513449"/>
            <a:ext cx="130999" cy="498083"/>
          </a:xfrm>
          <a:prstGeom prst="rect">
            <a:avLst/>
          </a:prstGeom>
        </p:spPr>
        <p:txBody>
          <a:bodyPr lIns="0" tIns="0" rIns="0" bIns="0"/>
          <a:lstStyle/>
          <a:p>
            <a:pPr marL="11196">
              <a:lnSpc>
                <a:spcPts val="1816"/>
              </a:lnSpc>
              <a:spcBef>
                <a:spcPts val="91"/>
              </a:spcBef>
              <a:defRPr/>
            </a:pPr>
            <a:r>
              <a:rPr sz="1763" dirty="0">
                <a:solidFill>
                  <a:srgbClr val="00BFBF"/>
                </a:solidFill>
                <a:latin typeface="Arial"/>
                <a:cs typeface="Arial"/>
              </a:rPr>
              <a:t>-</a:t>
            </a:r>
            <a:endParaRPr sz="1763">
              <a:latin typeface="Arial"/>
              <a:cs typeface="Arial"/>
            </a:endParaRPr>
          </a:p>
          <a:p>
            <a:pPr marL="11196">
              <a:lnSpc>
                <a:spcPts val="1988"/>
              </a:lnSpc>
              <a:spcBef>
                <a:spcPts val="8"/>
              </a:spcBef>
              <a:defRPr/>
            </a:pPr>
            <a:r>
              <a:rPr sz="2645" baseline="-1449" dirty="0">
                <a:solidFill>
                  <a:srgbClr val="00BFBF"/>
                </a:solidFill>
                <a:latin typeface="Arial"/>
                <a:cs typeface="Arial"/>
              </a:rPr>
              <a:t>-</a:t>
            </a:r>
            <a:endParaRPr sz="1763">
              <a:latin typeface="Arial"/>
              <a:cs typeface="Arial"/>
            </a:endParaRPr>
          </a:p>
        </p:txBody>
      </p:sp>
      <p:sp>
        <p:nvSpPr>
          <p:cNvPr id="9" name="object 9"/>
          <p:cNvSpPr txBox="1"/>
          <p:nvPr/>
        </p:nvSpPr>
        <p:spPr>
          <a:xfrm>
            <a:off x="1871411" y="2513449"/>
            <a:ext cx="3762975" cy="246163"/>
          </a:xfrm>
          <a:prstGeom prst="rect">
            <a:avLst/>
          </a:prstGeom>
        </p:spPr>
        <p:txBody>
          <a:bodyPr lIns="0" tIns="0" rIns="0" bIns="0"/>
          <a:lstStyle/>
          <a:p>
            <a:pPr marL="11196">
              <a:lnSpc>
                <a:spcPts val="1816"/>
              </a:lnSpc>
              <a:spcBef>
                <a:spcPts val="91"/>
              </a:spcBef>
              <a:defRPr/>
            </a:pPr>
            <a:r>
              <a:rPr sz="1763" dirty="0">
                <a:latin typeface="Arial"/>
                <a:cs typeface="Arial"/>
              </a:rPr>
              <a:t>slurmctld</a:t>
            </a:r>
            <a:r>
              <a:rPr sz="1763" spc="-52" dirty="0">
                <a:latin typeface="Arial"/>
                <a:cs typeface="Arial"/>
              </a:rPr>
              <a:t> </a:t>
            </a:r>
            <a:r>
              <a:rPr sz="1763" dirty="0">
                <a:latin typeface="Arial"/>
                <a:cs typeface="Arial"/>
              </a:rPr>
              <a:t>-</a:t>
            </a:r>
            <a:r>
              <a:rPr sz="1763" spc="12" dirty="0">
                <a:latin typeface="Arial"/>
                <a:cs typeface="Arial"/>
              </a:rPr>
              <a:t> </a:t>
            </a:r>
            <a:r>
              <a:rPr sz="1763" dirty="0">
                <a:latin typeface="Arial"/>
                <a:cs typeface="Arial"/>
              </a:rPr>
              <a:t>controller,</a:t>
            </a:r>
            <a:r>
              <a:rPr sz="1763" spc="-59" dirty="0">
                <a:latin typeface="Arial"/>
                <a:cs typeface="Arial"/>
              </a:rPr>
              <a:t> </a:t>
            </a:r>
            <a:r>
              <a:rPr sz="1763" dirty="0">
                <a:latin typeface="Arial"/>
                <a:cs typeface="Arial"/>
              </a:rPr>
              <a:t>optional</a:t>
            </a:r>
            <a:r>
              <a:rPr sz="1763" spc="-44" dirty="0">
                <a:latin typeface="Arial"/>
                <a:cs typeface="Arial"/>
              </a:rPr>
              <a:t> </a:t>
            </a:r>
            <a:r>
              <a:rPr sz="1763" dirty="0">
                <a:latin typeface="Arial"/>
                <a:cs typeface="Arial"/>
              </a:rPr>
              <a:t>backup</a:t>
            </a:r>
            <a:endParaRPr sz="1763">
              <a:latin typeface="Arial"/>
              <a:cs typeface="Arial"/>
            </a:endParaRPr>
          </a:p>
        </p:txBody>
      </p:sp>
      <p:sp>
        <p:nvSpPr>
          <p:cNvPr id="8" name="object 8"/>
          <p:cNvSpPr txBox="1"/>
          <p:nvPr/>
        </p:nvSpPr>
        <p:spPr>
          <a:xfrm>
            <a:off x="1871411" y="2766809"/>
            <a:ext cx="725531" cy="244723"/>
          </a:xfrm>
          <a:prstGeom prst="rect">
            <a:avLst/>
          </a:prstGeom>
        </p:spPr>
        <p:txBody>
          <a:bodyPr lIns="0" tIns="0" rIns="0" bIns="0"/>
          <a:lstStyle/>
          <a:p>
            <a:pPr marL="11196">
              <a:lnSpc>
                <a:spcPts val="1816"/>
              </a:lnSpc>
              <a:spcBef>
                <a:spcPts val="91"/>
              </a:spcBef>
              <a:defRPr/>
            </a:pPr>
            <a:r>
              <a:rPr sz="1763" dirty="0">
                <a:latin typeface="Arial"/>
                <a:cs typeface="Arial"/>
              </a:rPr>
              <a:t>slurmd</a:t>
            </a:r>
          </a:p>
        </p:txBody>
      </p:sp>
      <p:sp>
        <p:nvSpPr>
          <p:cNvPr id="7" name="object 7"/>
          <p:cNvSpPr txBox="1"/>
          <p:nvPr/>
        </p:nvSpPr>
        <p:spPr>
          <a:xfrm>
            <a:off x="2857501" y="2766809"/>
            <a:ext cx="2553756" cy="244723"/>
          </a:xfrm>
          <a:prstGeom prst="rect">
            <a:avLst/>
          </a:prstGeom>
        </p:spPr>
        <p:txBody>
          <a:bodyPr lIns="0" tIns="0" rIns="0" bIns="0"/>
          <a:lstStyle/>
          <a:p>
            <a:pPr marL="11196">
              <a:lnSpc>
                <a:spcPts val="1816"/>
              </a:lnSpc>
              <a:spcBef>
                <a:spcPts val="91"/>
              </a:spcBef>
              <a:defRPr/>
            </a:pPr>
            <a:r>
              <a:rPr sz="1763" dirty="0">
                <a:latin typeface="Arial"/>
                <a:cs typeface="Arial"/>
              </a:rPr>
              <a:t>-</a:t>
            </a:r>
            <a:r>
              <a:rPr sz="1763" spc="3" dirty="0">
                <a:latin typeface="Arial"/>
                <a:cs typeface="Arial"/>
              </a:rPr>
              <a:t> </a:t>
            </a:r>
            <a:r>
              <a:rPr sz="1763" dirty="0">
                <a:latin typeface="Arial"/>
                <a:cs typeface="Arial"/>
              </a:rPr>
              <a:t>computer</a:t>
            </a:r>
            <a:r>
              <a:rPr sz="1763" spc="-64" dirty="0">
                <a:latin typeface="Arial"/>
                <a:cs typeface="Arial"/>
              </a:rPr>
              <a:t> </a:t>
            </a:r>
            <a:r>
              <a:rPr sz="1763" dirty="0">
                <a:latin typeface="Arial"/>
                <a:cs typeface="Arial"/>
              </a:rPr>
              <a:t>node</a:t>
            </a:r>
            <a:r>
              <a:rPr sz="1763" spc="-30" dirty="0">
                <a:latin typeface="Arial"/>
                <a:cs typeface="Arial"/>
              </a:rPr>
              <a:t> </a:t>
            </a:r>
            <a:r>
              <a:rPr sz="1763" dirty="0">
                <a:latin typeface="Arial"/>
                <a:cs typeface="Arial"/>
              </a:rPr>
              <a:t>daemon</a:t>
            </a:r>
            <a:endParaRPr sz="1763">
              <a:latin typeface="Arial"/>
              <a:cs typeface="Arial"/>
            </a:endParaRPr>
          </a:p>
        </p:txBody>
      </p:sp>
      <p:sp>
        <p:nvSpPr>
          <p:cNvPr id="6" name="object 6"/>
          <p:cNvSpPr txBox="1"/>
          <p:nvPr/>
        </p:nvSpPr>
        <p:spPr>
          <a:xfrm>
            <a:off x="1214977" y="3282167"/>
            <a:ext cx="220251" cy="290788"/>
          </a:xfrm>
          <a:prstGeom prst="rect">
            <a:avLst/>
          </a:prstGeom>
        </p:spPr>
        <p:txBody>
          <a:bodyPr lIns="0" tIns="0" rIns="0" bIns="0"/>
          <a:lstStyle/>
          <a:p>
            <a:pPr marL="11196">
              <a:lnSpc>
                <a:spcPts val="2165"/>
              </a:lnSpc>
              <a:spcBef>
                <a:spcPts val="108"/>
              </a:spcBef>
              <a:defRPr/>
            </a:pPr>
            <a:r>
              <a:rPr sz="2116" dirty="0">
                <a:solidFill>
                  <a:srgbClr val="FF00FF"/>
                </a:solidFill>
                <a:latin typeface="Arial"/>
                <a:cs typeface="Arial"/>
              </a:rPr>
              <a:t>&gt;</a:t>
            </a:r>
            <a:endParaRPr sz="2116">
              <a:latin typeface="Arial"/>
              <a:cs typeface="Arial"/>
            </a:endParaRPr>
          </a:p>
        </p:txBody>
      </p:sp>
      <p:sp>
        <p:nvSpPr>
          <p:cNvPr id="5" name="object 5"/>
          <p:cNvSpPr txBox="1"/>
          <p:nvPr/>
        </p:nvSpPr>
        <p:spPr>
          <a:xfrm>
            <a:off x="1518722" y="3282167"/>
            <a:ext cx="2555195" cy="290788"/>
          </a:xfrm>
          <a:prstGeom prst="rect">
            <a:avLst/>
          </a:prstGeom>
        </p:spPr>
        <p:txBody>
          <a:bodyPr lIns="0" tIns="0" rIns="0" bIns="0"/>
          <a:lstStyle/>
          <a:p>
            <a:pPr marL="11196">
              <a:lnSpc>
                <a:spcPts val="2165"/>
              </a:lnSpc>
              <a:spcBef>
                <a:spcPts val="108"/>
              </a:spcBef>
              <a:defRPr/>
            </a:pPr>
            <a:r>
              <a:rPr sz="2116" dirty="0">
                <a:latin typeface="Arial"/>
                <a:cs typeface="Arial"/>
              </a:rPr>
              <a:t>Five user commands</a:t>
            </a:r>
            <a:endParaRPr sz="2116">
              <a:latin typeface="Arial"/>
              <a:cs typeface="Arial"/>
            </a:endParaRPr>
          </a:p>
        </p:txBody>
      </p:sp>
      <p:sp>
        <p:nvSpPr>
          <p:cNvPr id="4" name="object 4"/>
          <p:cNvSpPr txBox="1"/>
          <p:nvPr/>
        </p:nvSpPr>
        <p:spPr>
          <a:xfrm>
            <a:off x="1618051" y="3583032"/>
            <a:ext cx="130999" cy="1263922"/>
          </a:xfrm>
          <a:prstGeom prst="rect">
            <a:avLst/>
          </a:prstGeom>
        </p:spPr>
        <p:txBody>
          <a:bodyPr lIns="0" tIns="0" rIns="0" bIns="0"/>
          <a:lstStyle/>
          <a:p>
            <a:pPr marL="11196">
              <a:lnSpc>
                <a:spcPts val="1816"/>
              </a:lnSpc>
              <a:spcBef>
                <a:spcPts val="91"/>
              </a:spcBef>
              <a:defRPr/>
            </a:pPr>
            <a:r>
              <a:rPr sz="1763" dirty="0">
                <a:solidFill>
                  <a:srgbClr val="00BFBF"/>
                </a:solidFill>
                <a:latin typeface="Arial"/>
                <a:cs typeface="Arial"/>
              </a:rPr>
              <a:t>-</a:t>
            </a:r>
            <a:endParaRPr sz="1763">
              <a:latin typeface="Arial"/>
              <a:cs typeface="Arial"/>
            </a:endParaRPr>
          </a:p>
          <a:p>
            <a:pPr marL="11196">
              <a:lnSpc>
                <a:spcPts val="2010"/>
              </a:lnSpc>
              <a:spcBef>
                <a:spcPts val="10"/>
              </a:spcBef>
              <a:defRPr/>
            </a:pPr>
            <a:r>
              <a:rPr sz="2645" baseline="-1449" dirty="0">
                <a:solidFill>
                  <a:srgbClr val="00BFBF"/>
                </a:solidFill>
                <a:latin typeface="Arial"/>
                <a:cs typeface="Arial"/>
              </a:rPr>
              <a:t>-</a:t>
            </a:r>
            <a:endParaRPr sz="1763">
              <a:latin typeface="Arial"/>
              <a:cs typeface="Arial"/>
            </a:endParaRPr>
          </a:p>
          <a:p>
            <a:pPr marL="11196">
              <a:lnSpc>
                <a:spcPts val="2010"/>
              </a:lnSpc>
              <a:defRPr/>
            </a:pPr>
            <a:r>
              <a:rPr sz="2645" baseline="-1449" dirty="0">
                <a:solidFill>
                  <a:srgbClr val="00BFBF"/>
                </a:solidFill>
                <a:latin typeface="Arial"/>
                <a:cs typeface="Arial"/>
              </a:rPr>
              <a:t>-</a:t>
            </a:r>
            <a:endParaRPr sz="1763">
              <a:latin typeface="Arial"/>
              <a:cs typeface="Arial"/>
            </a:endParaRPr>
          </a:p>
          <a:p>
            <a:pPr marL="11196">
              <a:lnSpc>
                <a:spcPts val="1988"/>
              </a:lnSpc>
              <a:defRPr/>
            </a:pPr>
            <a:r>
              <a:rPr sz="2645" baseline="-1449" dirty="0">
                <a:solidFill>
                  <a:srgbClr val="00BFBF"/>
                </a:solidFill>
                <a:latin typeface="Arial"/>
                <a:cs typeface="Arial"/>
              </a:rPr>
              <a:t>-</a:t>
            </a:r>
            <a:endParaRPr sz="1763">
              <a:latin typeface="Arial"/>
              <a:cs typeface="Arial"/>
            </a:endParaRPr>
          </a:p>
          <a:p>
            <a:pPr marL="11196">
              <a:lnSpc>
                <a:spcPts val="2010"/>
              </a:lnSpc>
              <a:spcBef>
                <a:spcPts val="1"/>
              </a:spcBef>
              <a:defRPr/>
            </a:pPr>
            <a:r>
              <a:rPr sz="2645" baseline="-1449" dirty="0">
                <a:solidFill>
                  <a:srgbClr val="00BFBF"/>
                </a:solidFill>
                <a:latin typeface="Arial"/>
                <a:cs typeface="Arial"/>
              </a:rPr>
              <a:t>-</a:t>
            </a:r>
            <a:endParaRPr sz="1763">
              <a:latin typeface="Arial"/>
              <a:cs typeface="Arial"/>
            </a:endParaRPr>
          </a:p>
        </p:txBody>
      </p:sp>
      <p:sp>
        <p:nvSpPr>
          <p:cNvPr id="117774" name="object 3"/>
          <p:cNvSpPr txBox="1">
            <a:spLocks noChangeArrowheads="1"/>
          </p:cNvSpPr>
          <p:nvPr/>
        </p:nvSpPr>
        <p:spPr bwMode="auto">
          <a:xfrm>
            <a:off x="1871411" y="3583032"/>
            <a:ext cx="837816" cy="12639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11113">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nSpc>
                <a:spcPts val="1814"/>
              </a:lnSpc>
              <a:spcBef>
                <a:spcPts val="91"/>
              </a:spcBef>
            </a:pPr>
            <a:r>
              <a:rPr lang="en-US" altLang="en-US" sz="1723">
                <a:latin typeface="Arial" panose="020B0604020202020204" pitchFamily="34" charset="0"/>
              </a:rPr>
              <a:t>scontrol</a:t>
            </a:r>
          </a:p>
          <a:p>
            <a:pPr>
              <a:lnSpc>
                <a:spcPct val="95000"/>
              </a:lnSpc>
            </a:pPr>
            <a:r>
              <a:rPr lang="en-US" altLang="en-US" sz="1723">
                <a:latin typeface="Arial" panose="020B0604020202020204" pitchFamily="34" charset="0"/>
              </a:rPr>
              <a:t>sinfo squeue srun scancel</a:t>
            </a:r>
          </a:p>
        </p:txBody>
      </p:sp>
      <p:sp>
        <p:nvSpPr>
          <p:cNvPr id="117775" name="object 2"/>
          <p:cNvSpPr txBox="1">
            <a:spLocks noChangeArrowheads="1"/>
          </p:cNvSpPr>
          <p:nvPr/>
        </p:nvSpPr>
        <p:spPr bwMode="auto">
          <a:xfrm>
            <a:off x="2717865" y="3583032"/>
            <a:ext cx="4148773" cy="12639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11113">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nSpc>
                <a:spcPts val="1814"/>
              </a:lnSpc>
              <a:spcBef>
                <a:spcPts val="91"/>
              </a:spcBef>
            </a:pPr>
            <a:r>
              <a:rPr lang="en-US" altLang="en-US" sz="1723">
                <a:latin typeface="Arial" panose="020B0604020202020204" pitchFamily="34" charset="0"/>
              </a:rPr>
              <a:t>- administration tool, get/set configuration</a:t>
            </a:r>
          </a:p>
          <a:p>
            <a:pPr>
              <a:lnSpc>
                <a:spcPts val="2007"/>
              </a:lnSpc>
              <a:spcBef>
                <a:spcPts val="12"/>
              </a:spcBef>
            </a:pPr>
            <a:r>
              <a:rPr lang="en-US" altLang="en-US" sz="2630" baseline="-1000">
                <a:latin typeface="Arial" panose="020B0604020202020204" pitchFamily="34" charset="0"/>
              </a:rPr>
              <a:t>- reports general system information</a:t>
            </a:r>
            <a:endParaRPr lang="en-US" altLang="en-US" sz="1723">
              <a:latin typeface="Arial" panose="020B0604020202020204" pitchFamily="34" charset="0"/>
            </a:endParaRPr>
          </a:p>
          <a:p>
            <a:pPr>
              <a:lnSpc>
                <a:spcPts val="2007"/>
              </a:lnSpc>
            </a:pPr>
            <a:r>
              <a:rPr lang="en-US" altLang="en-US" sz="2630" baseline="-1000">
                <a:latin typeface="Arial" panose="020B0604020202020204" pitchFamily="34" charset="0"/>
              </a:rPr>
              <a:t>- reports job and job step information</a:t>
            </a:r>
            <a:endParaRPr lang="en-US" altLang="en-US" sz="1723">
              <a:latin typeface="Arial" panose="020B0604020202020204" pitchFamily="34" charset="0"/>
            </a:endParaRPr>
          </a:p>
          <a:p>
            <a:pPr>
              <a:lnSpc>
                <a:spcPts val="1984"/>
              </a:lnSpc>
            </a:pPr>
            <a:r>
              <a:rPr lang="en-US" altLang="en-US" sz="2630" baseline="-1000">
                <a:latin typeface="Arial" panose="020B0604020202020204" pitchFamily="34" charset="0"/>
              </a:rPr>
              <a:t>- submit/initiate job or job step</a:t>
            </a:r>
            <a:endParaRPr lang="en-US" altLang="en-US" sz="1723">
              <a:latin typeface="Arial" panose="020B0604020202020204" pitchFamily="34" charset="0"/>
            </a:endParaRPr>
          </a:p>
          <a:p>
            <a:pPr>
              <a:lnSpc>
                <a:spcPts val="2007"/>
              </a:lnSpc>
            </a:pPr>
            <a:r>
              <a:rPr lang="en-US" altLang="en-US" sz="2630" baseline="-1000">
                <a:latin typeface="Arial" panose="020B0604020202020204" pitchFamily="34" charset="0"/>
              </a:rPr>
              <a:t>- signal or cancel a job or job step</a:t>
            </a:r>
            <a:endParaRPr lang="en-US" altLang="en-US" sz="1723">
              <a:latin typeface="Arial" panose="020B0604020202020204" pitchFamily="34" charset="0"/>
            </a:endParaRPr>
          </a:p>
        </p:txBody>
      </p:sp>
    </p:spTree>
    <p:extLst>
      <p:ext uri="{BB962C8B-B14F-4D97-AF65-F5344CB8AC3E}">
        <p14:creationId xmlns:p14="http://schemas.microsoft.com/office/powerpoint/2010/main" val="3917720280"/>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8" name="object 4"/>
          <p:cNvSpPr>
            <a:spLocks noChangeArrowheads="1"/>
          </p:cNvSpPr>
          <p:nvPr/>
        </p:nvSpPr>
        <p:spPr bwMode="auto">
          <a:xfrm>
            <a:off x="1145879" y="1613733"/>
            <a:ext cx="6449169" cy="4833997"/>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endParaRPr lang="en-US" altLang="en-US" sz="1632"/>
          </a:p>
        </p:txBody>
      </p:sp>
      <p:sp>
        <p:nvSpPr>
          <p:cNvPr id="2" name="object 2"/>
          <p:cNvSpPr txBox="1"/>
          <p:nvPr/>
        </p:nvSpPr>
        <p:spPr>
          <a:xfrm>
            <a:off x="2784083" y="796070"/>
            <a:ext cx="3558559" cy="378600"/>
          </a:xfrm>
          <a:prstGeom prst="rect">
            <a:avLst/>
          </a:prstGeom>
        </p:spPr>
        <p:txBody>
          <a:bodyPr lIns="0" tIns="0" rIns="0" bIns="0"/>
          <a:lstStyle/>
          <a:p>
            <a:pPr marL="11196">
              <a:lnSpc>
                <a:spcPts val="2852"/>
              </a:lnSpc>
              <a:spcBef>
                <a:spcPts val="142"/>
              </a:spcBef>
              <a:defRPr/>
            </a:pPr>
            <a:r>
              <a:rPr sz="2821" b="1" dirty="0">
                <a:latin typeface="Arial"/>
                <a:cs typeface="Arial"/>
              </a:rPr>
              <a:t>SLURM</a:t>
            </a:r>
            <a:r>
              <a:rPr sz="2821" b="1" spc="-78" dirty="0">
                <a:latin typeface="Arial"/>
                <a:cs typeface="Arial"/>
              </a:rPr>
              <a:t> </a:t>
            </a:r>
            <a:r>
              <a:rPr sz="2821" b="1" dirty="0">
                <a:latin typeface="Arial"/>
                <a:cs typeface="Arial"/>
              </a:rPr>
              <a:t>Architecture</a:t>
            </a:r>
            <a:endParaRPr sz="2821" dirty="0">
              <a:latin typeface="Arial"/>
              <a:cs typeface="Arial"/>
            </a:endParaRPr>
          </a:p>
        </p:txBody>
      </p:sp>
    </p:spTree>
    <p:extLst>
      <p:ext uri="{BB962C8B-B14F-4D97-AF65-F5344CB8AC3E}">
        <p14:creationId xmlns:p14="http://schemas.microsoft.com/office/powerpoint/2010/main" val="360434273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US" dirty="0" smtClean="0"/>
              <a:t>Login on testnode</a:t>
            </a:r>
            <a:r>
              <a:rPr lang="en-US" dirty="0"/>
              <a:t>1</a:t>
            </a:r>
            <a:endParaRPr lang="en-US" dirty="0" smtClean="0"/>
          </a:p>
          <a:p>
            <a:pPr marL="0" indent="0">
              <a:buNone/>
            </a:pPr>
            <a:endParaRPr lang="en-US" dirty="0" smtClean="0"/>
          </a:p>
          <a:p>
            <a:pPr lvl="1">
              <a:buFont typeface="Wingdings" panose="05000000000000000000" pitchFamily="2" charset="2"/>
              <a:buChar char="Ø"/>
            </a:pPr>
            <a:r>
              <a:rPr lang="en-US" dirty="0" smtClean="0"/>
              <a:t>yum </a:t>
            </a:r>
            <a:r>
              <a:rPr lang="en-US" dirty="0"/>
              <a:t>install mpich-3.2.x86_64 </a:t>
            </a:r>
            <a:r>
              <a:rPr lang="en-US" dirty="0" smtClean="0"/>
              <a:t>mpich-3.2-devel.x86_64</a:t>
            </a:r>
          </a:p>
          <a:p>
            <a:pPr lvl="1">
              <a:buFont typeface="Wingdings" panose="05000000000000000000" pitchFamily="2" charset="2"/>
              <a:buChar char="Ø"/>
            </a:pPr>
            <a:endParaRPr lang="en-US" dirty="0"/>
          </a:p>
          <a:p>
            <a:pPr lvl="1">
              <a:buFont typeface="Wingdings" panose="05000000000000000000" pitchFamily="2" charset="2"/>
              <a:buChar char="Ø"/>
            </a:pPr>
            <a:r>
              <a:rPr lang="en-US" dirty="0" err="1" smtClean="0"/>
              <a:t>ssh</a:t>
            </a:r>
            <a:r>
              <a:rPr lang="en-US" dirty="0" smtClean="0"/>
              <a:t> testnode</a:t>
            </a:r>
            <a:r>
              <a:rPr lang="en-US" dirty="0"/>
              <a:t>2</a:t>
            </a:r>
            <a:endParaRPr lang="en-US" dirty="0" smtClean="0"/>
          </a:p>
          <a:p>
            <a:pPr marL="457200" lvl="1" indent="0">
              <a:buNone/>
            </a:pPr>
            <a:endParaRPr lang="en-US" dirty="0" smtClean="0"/>
          </a:p>
          <a:p>
            <a:pPr lvl="2">
              <a:buFont typeface="Wingdings" panose="05000000000000000000" pitchFamily="2" charset="2"/>
              <a:buChar char="Ø"/>
            </a:pPr>
            <a:r>
              <a:rPr lang="en-US" dirty="0"/>
              <a:t>yum install mpich-3.2.x86_64 </a:t>
            </a:r>
            <a:r>
              <a:rPr lang="en-US" dirty="0" smtClean="0"/>
              <a:t>mpich-3.2-devel.x86_64</a:t>
            </a:r>
          </a:p>
          <a:p>
            <a:pPr lvl="2">
              <a:buFont typeface="Wingdings" panose="05000000000000000000" pitchFamily="2" charset="2"/>
              <a:buChar char="Ø"/>
            </a:pPr>
            <a:r>
              <a:rPr lang="en-US" dirty="0" smtClean="0"/>
              <a:t>exit</a:t>
            </a:r>
          </a:p>
          <a:p>
            <a:pPr marL="914400" lvl="2" indent="0">
              <a:buNone/>
            </a:pPr>
            <a:endParaRPr lang="en-US" dirty="0"/>
          </a:p>
          <a:p>
            <a:pPr lvl="1">
              <a:buFont typeface="Wingdings" panose="05000000000000000000" pitchFamily="2" charset="2"/>
              <a:buChar char="Ø"/>
            </a:pPr>
            <a:r>
              <a:rPr lang="en-US" dirty="0" err="1"/>
              <a:t>ssh</a:t>
            </a:r>
            <a:r>
              <a:rPr lang="en-US" dirty="0"/>
              <a:t> </a:t>
            </a:r>
            <a:r>
              <a:rPr lang="en-US" dirty="0" smtClean="0"/>
              <a:t>testnode3</a:t>
            </a:r>
          </a:p>
          <a:p>
            <a:pPr lvl="2">
              <a:buFont typeface="Wingdings" panose="05000000000000000000" pitchFamily="2" charset="2"/>
              <a:buChar char="Ø"/>
            </a:pPr>
            <a:r>
              <a:rPr lang="en-US" dirty="0"/>
              <a:t>yum install mpich-3.2.x86_64 </a:t>
            </a:r>
            <a:r>
              <a:rPr lang="en-US" dirty="0" smtClean="0"/>
              <a:t>mpich-3.2-devel.x86_64</a:t>
            </a:r>
          </a:p>
          <a:p>
            <a:pPr lvl="2">
              <a:buFont typeface="Wingdings" panose="05000000000000000000" pitchFamily="2" charset="2"/>
              <a:buChar char="Ø"/>
            </a:pPr>
            <a:r>
              <a:rPr lang="en-US" dirty="0" smtClean="0"/>
              <a:t>exit</a:t>
            </a:r>
            <a:endParaRPr lang="en-US" dirty="0"/>
          </a:p>
          <a:p>
            <a:pPr lvl="1">
              <a:buFont typeface="Wingdings" panose="05000000000000000000" pitchFamily="2" charset="2"/>
              <a:buChar char="Ø"/>
            </a:pPr>
            <a:endParaRPr lang="en-US" dirty="0" smtClean="0"/>
          </a:p>
          <a:p>
            <a:pPr marL="914400" lvl="2" indent="0">
              <a:buNone/>
            </a:pPr>
            <a:endParaRPr lang="en-US" dirty="0"/>
          </a:p>
          <a:p>
            <a:pPr marL="914400" lvl="2" indent="0">
              <a:buNone/>
            </a:pPr>
            <a:endParaRPr lang="en-US" dirty="0" smtClean="0"/>
          </a:p>
          <a:p>
            <a:pPr lvl="1">
              <a:buFont typeface="Wingdings" panose="05000000000000000000" pitchFamily="2" charset="2"/>
              <a:buChar char="Ø"/>
            </a:pPr>
            <a:endParaRPr lang="en-US" dirty="0" smtClean="0"/>
          </a:p>
          <a:p>
            <a:pPr lvl="2">
              <a:buFont typeface="Wingdings" panose="05000000000000000000" pitchFamily="2" charset="2"/>
              <a:buChar char="Ø"/>
            </a:pPr>
            <a:endParaRPr lang="en-US" dirty="0"/>
          </a:p>
        </p:txBody>
      </p:sp>
      <p:sp>
        <p:nvSpPr>
          <p:cNvPr id="3" name="Title 2"/>
          <p:cNvSpPr>
            <a:spLocks noGrp="1"/>
          </p:cNvSpPr>
          <p:nvPr>
            <p:ph type="title"/>
          </p:nvPr>
        </p:nvSpPr>
        <p:spPr/>
        <p:txBody>
          <a:bodyPr/>
          <a:lstStyle/>
          <a:p>
            <a:pPr algn="ctr"/>
            <a:r>
              <a:rPr lang="en-US" dirty="0" smtClean="0"/>
              <a:t>Installation of MPI</a:t>
            </a:r>
            <a:endParaRPr lang="en-US" dirty="0"/>
          </a:p>
        </p:txBody>
      </p:sp>
    </p:spTree>
    <p:extLst>
      <p:ext uri="{BB962C8B-B14F-4D97-AF65-F5344CB8AC3E}">
        <p14:creationId xmlns:p14="http://schemas.microsoft.com/office/powerpoint/2010/main" val="1650482197"/>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bject 10"/>
          <p:cNvSpPr txBox="1"/>
          <p:nvPr/>
        </p:nvSpPr>
        <p:spPr>
          <a:xfrm>
            <a:off x="3722667" y="796070"/>
            <a:ext cx="1688589" cy="378600"/>
          </a:xfrm>
          <a:prstGeom prst="rect">
            <a:avLst/>
          </a:prstGeom>
        </p:spPr>
        <p:txBody>
          <a:bodyPr lIns="0" tIns="0" rIns="0" bIns="0"/>
          <a:lstStyle/>
          <a:p>
            <a:pPr marL="11196">
              <a:lnSpc>
                <a:spcPts val="2852"/>
              </a:lnSpc>
              <a:spcBef>
                <a:spcPts val="142"/>
              </a:spcBef>
              <a:defRPr/>
            </a:pPr>
            <a:r>
              <a:rPr sz="2821" b="1" spc="4" dirty="0">
                <a:latin typeface="Arial"/>
                <a:cs typeface="Arial"/>
              </a:rPr>
              <a:t>slurmctld</a:t>
            </a:r>
            <a:endParaRPr sz="2821">
              <a:latin typeface="Arial"/>
              <a:cs typeface="Arial"/>
            </a:endParaRPr>
          </a:p>
        </p:txBody>
      </p:sp>
      <p:sp>
        <p:nvSpPr>
          <p:cNvPr id="9" name="object 9"/>
          <p:cNvSpPr txBox="1"/>
          <p:nvPr/>
        </p:nvSpPr>
        <p:spPr>
          <a:xfrm>
            <a:off x="1081100" y="2212584"/>
            <a:ext cx="218811" cy="290788"/>
          </a:xfrm>
          <a:prstGeom prst="rect">
            <a:avLst/>
          </a:prstGeom>
        </p:spPr>
        <p:txBody>
          <a:bodyPr lIns="0" tIns="0" rIns="0" bIns="0"/>
          <a:lstStyle/>
          <a:p>
            <a:pPr marL="11196">
              <a:lnSpc>
                <a:spcPts val="2165"/>
              </a:lnSpc>
              <a:spcBef>
                <a:spcPts val="108"/>
              </a:spcBef>
              <a:defRPr/>
            </a:pPr>
            <a:r>
              <a:rPr sz="2116" dirty="0" smtClean="0">
                <a:solidFill>
                  <a:srgbClr val="FF00FF"/>
                </a:solidFill>
                <a:latin typeface="Arial"/>
                <a:cs typeface="Arial"/>
              </a:rPr>
              <a:t>&gt;</a:t>
            </a:r>
            <a:endParaRPr sz="2116" dirty="0">
              <a:latin typeface="Arial"/>
              <a:cs typeface="Arial"/>
            </a:endParaRPr>
          </a:p>
        </p:txBody>
      </p:sp>
      <p:sp>
        <p:nvSpPr>
          <p:cNvPr id="119814" name="object 8"/>
          <p:cNvSpPr txBox="1">
            <a:spLocks noChangeArrowheads="1"/>
          </p:cNvSpPr>
          <p:nvPr/>
        </p:nvSpPr>
        <p:spPr bwMode="auto">
          <a:xfrm>
            <a:off x="1384845" y="2212584"/>
            <a:ext cx="4586395" cy="597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11113">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nSpc>
                <a:spcPts val="2165"/>
              </a:lnSpc>
              <a:spcBef>
                <a:spcPts val="113"/>
              </a:spcBef>
            </a:pPr>
            <a:r>
              <a:rPr lang="en-US" altLang="en-US" sz="2086" dirty="0">
                <a:latin typeface="Arial" panose="020B0604020202020204" pitchFamily="34" charset="0"/>
              </a:rPr>
              <a:t>Orchestrates SLURM activities across</a:t>
            </a:r>
          </a:p>
          <a:p>
            <a:pPr>
              <a:lnSpc>
                <a:spcPts val="2415"/>
              </a:lnSpc>
              <a:spcBef>
                <a:spcPts val="12"/>
              </a:spcBef>
            </a:pPr>
            <a:r>
              <a:rPr lang="en-US" altLang="en-US" sz="3174" baseline="-1000" dirty="0">
                <a:latin typeface="Arial" panose="020B0604020202020204" pitchFamily="34" charset="0"/>
              </a:rPr>
              <a:t>(with optional backup)</a:t>
            </a:r>
            <a:endParaRPr lang="en-US" altLang="en-US" sz="2086" dirty="0">
              <a:latin typeface="Arial" panose="020B0604020202020204" pitchFamily="34" charset="0"/>
            </a:endParaRPr>
          </a:p>
        </p:txBody>
      </p:sp>
      <p:sp>
        <p:nvSpPr>
          <p:cNvPr id="7" name="object 7"/>
          <p:cNvSpPr txBox="1"/>
          <p:nvPr/>
        </p:nvSpPr>
        <p:spPr>
          <a:xfrm>
            <a:off x="5984196" y="2212584"/>
            <a:ext cx="1600776" cy="290788"/>
          </a:xfrm>
          <a:prstGeom prst="rect">
            <a:avLst/>
          </a:prstGeom>
        </p:spPr>
        <p:txBody>
          <a:bodyPr lIns="0" tIns="0" rIns="0" bIns="0"/>
          <a:lstStyle/>
          <a:p>
            <a:pPr marL="11196">
              <a:lnSpc>
                <a:spcPts val="2165"/>
              </a:lnSpc>
              <a:spcBef>
                <a:spcPts val="108"/>
              </a:spcBef>
              <a:defRPr/>
            </a:pPr>
            <a:r>
              <a:rPr sz="2116" dirty="0">
                <a:latin typeface="Arial"/>
                <a:cs typeface="Arial"/>
              </a:rPr>
              <a:t>entire cluster</a:t>
            </a:r>
            <a:endParaRPr sz="2116">
              <a:latin typeface="Arial"/>
              <a:cs typeface="Arial"/>
            </a:endParaRPr>
          </a:p>
        </p:txBody>
      </p:sp>
      <p:sp>
        <p:nvSpPr>
          <p:cNvPr id="6" name="object 6"/>
          <p:cNvSpPr txBox="1"/>
          <p:nvPr/>
        </p:nvSpPr>
        <p:spPr>
          <a:xfrm>
            <a:off x="1081100" y="3131014"/>
            <a:ext cx="218811" cy="292228"/>
          </a:xfrm>
          <a:prstGeom prst="rect">
            <a:avLst/>
          </a:prstGeom>
        </p:spPr>
        <p:txBody>
          <a:bodyPr lIns="0" tIns="0" rIns="0" bIns="0"/>
          <a:lstStyle/>
          <a:p>
            <a:pPr marL="11196">
              <a:lnSpc>
                <a:spcPts val="2165"/>
              </a:lnSpc>
              <a:spcBef>
                <a:spcPts val="108"/>
              </a:spcBef>
              <a:defRPr/>
            </a:pPr>
            <a:r>
              <a:rPr sz="2116" dirty="0" smtClean="0">
                <a:solidFill>
                  <a:srgbClr val="FF00FF"/>
                </a:solidFill>
                <a:latin typeface="Arial"/>
                <a:cs typeface="Arial"/>
              </a:rPr>
              <a:t>&gt;</a:t>
            </a:r>
            <a:endParaRPr sz="2116" dirty="0">
              <a:latin typeface="Arial"/>
              <a:cs typeface="Arial"/>
            </a:endParaRPr>
          </a:p>
        </p:txBody>
      </p:sp>
      <p:sp>
        <p:nvSpPr>
          <p:cNvPr id="5" name="object 5"/>
          <p:cNvSpPr txBox="1"/>
          <p:nvPr/>
        </p:nvSpPr>
        <p:spPr>
          <a:xfrm>
            <a:off x="1384844" y="3131014"/>
            <a:ext cx="1586380" cy="292228"/>
          </a:xfrm>
          <a:prstGeom prst="rect">
            <a:avLst/>
          </a:prstGeom>
        </p:spPr>
        <p:txBody>
          <a:bodyPr lIns="0" tIns="0" rIns="0" bIns="0"/>
          <a:lstStyle/>
          <a:p>
            <a:pPr marL="11196">
              <a:lnSpc>
                <a:spcPts val="2165"/>
              </a:lnSpc>
              <a:spcBef>
                <a:spcPts val="108"/>
              </a:spcBef>
              <a:defRPr/>
            </a:pPr>
            <a:r>
              <a:rPr sz="2116" dirty="0">
                <a:latin typeface="Arial"/>
                <a:cs typeface="Arial"/>
              </a:rPr>
              <a:t>Components</a:t>
            </a:r>
          </a:p>
        </p:txBody>
      </p:sp>
      <p:sp>
        <p:nvSpPr>
          <p:cNvPr id="4" name="object 4"/>
          <p:cNvSpPr txBox="1"/>
          <p:nvPr/>
        </p:nvSpPr>
        <p:spPr>
          <a:xfrm>
            <a:off x="1484174" y="3433319"/>
            <a:ext cx="129559" cy="752882"/>
          </a:xfrm>
          <a:prstGeom prst="rect">
            <a:avLst/>
          </a:prstGeom>
        </p:spPr>
        <p:txBody>
          <a:bodyPr lIns="0" tIns="0" rIns="0" bIns="0"/>
          <a:lstStyle/>
          <a:p>
            <a:pPr marL="11196">
              <a:lnSpc>
                <a:spcPts val="1816"/>
              </a:lnSpc>
              <a:spcBef>
                <a:spcPts val="91"/>
              </a:spcBef>
              <a:defRPr/>
            </a:pPr>
            <a:r>
              <a:rPr sz="1763" dirty="0">
                <a:solidFill>
                  <a:srgbClr val="00BFBF"/>
                </a:solidFill>
                <a:latin typeface="Arial"/>
                <a:cs typeface="Arial"/>
              </a:rPr>
              <a:t>-</a:t>
            </a:r>
            <a:endParaRPr sz="1763">
              <a:latin typeface="Arial"/>
              <a:cs typeface="Arial"/>
            </a:endParaRPr>
          </a:p>
          <a:p>
            <a:pPr marL="11196">
              <a:lnSpc>
                <a:spcPts val="2010"/>
              </a:lnSpc>
              <a:spcBef>
                <a:spcPts val="10"/>
              </a:spcBef>
              <a:defRPr/>
            </a:pPr>
            <a:r>
              <a:rPr sz="2645" baseline="-1449" dirty="0">
                <a:solidFill>
                  <a:srgbClr val="00BFBF"/>
                </a:solidFill>
                <a:latin typeface="Arial"/>
                <a:cs typeface="Arial"/>
              </a:rPr>
              <a:t>-</a:t>
            </a:r>
            <a:endParaRPr sz="1763">
              <a:latin typeface="Arial"/>
              <a:cs typeface="Arial"/>
            </a:endParaRPr>
          </a:p>
          <a:p>
            <a:pPr marL="11196">
              <a:lnSpc>
                <a:spcPts val="1988"/>
              </a:lnSpc>
              <a:defRPr/>
            </a:pPr>
            <a:r>
              <a:rPr sz="2645" baseline="-1449" dirty="0">
                <a:solidFill>
                  <a:srgbClr val="00BFBF"/>
                </a:solidFill>
                <a:latin typeface="Arial"/>
                <a:cs typeface="Arial"/>
              </a:rPr>
              <a:t>-</a:t>
            </a:r>
            <a:endParaRPr sz="1763">
              <a:latin typeface="Arial"/>
              <a:cs typeface="Arial"/>
            </a:endParaRPr>
          </a:p>
        </p:txBody>
      </p:sp>
      <p:sp>
        <p:nvSpPr>
          <p:cNvPr id="119819" name="object 3"/>
          <p:cNvSpPr txBox="1">
            <a:spLocks noChangeArrowheads="1"/>
          </p:cNvSpPr>
          <p:nvPr/>
        </p:nvSpPr>
        <p:spPr bwMode="auto">
          <a:xfrm>
            <a:off x="1736093" y="3433319"/>
            <a:ext cx="1821027" cy="752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11113">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nSpc>
                <a:spcPts val="1814"/>
              </a:lnSpc>
              <a:spcBef>
                <a:spcPts val="91"/>
              </a:spcBef>
            </a:pPr>
            <a:r>
              <a:rPr lang="en-US" altLang="en-US" sz="1723" dirty="0">
                <a:latin typeface="Arial" panose="020B0604020202020204" pitchFamily="34" charset="0"/>
              </a:rPr>
              <a:t>Job Manager</a:t>
            </a:r>
          </a:p>
          <a:p>
            <a:pPr>
              <a:lnSpc>
                <a:spcPts val="2007"/>
              </a:lnSpc>
              <a:spcBef>
                <a:spcPts val="12"/>
              </a:spcBef>
            </a:pPr>
            <a:r>
              <a:rPr lang="en-US" altLang="en-US" sz="2630" baseline="-1000" dirty="0">
                <a:latin typeface="Arial" panose="020B0604020202020204" pitchFamily="34" charset="0"/>
              </a:rPr>
              <a:t>Node Manager</a:t>
            </a:r>
            <a:endParaRPr lang="en-US" altLang="en-US" sz="1723" dirty="0">
              <a:latin typeface="Arial" panose="020B0604020202020204" pitchFamily="34" charset="0"/>
            </a:endParaRPr>
          </a:p>
          <a:p>
            <a:pPr>
              <a:lnSpc>
                <a:spcPts val="1984"/>
              </a:lnSpc>
            </a:pPr>
            <a:r>
              <a:rPr lang="en-US" altLang="en-US" sz="2630" baseline="-1000" dirty="0">
                <a:latin typeface="Arial" panose="020B0604020202020204" pitchFamily="34" charset="0"/>
              </a:rPr>
              <a:t>Partition Manager</a:t>
            </a:r>
            <a:endParaRPr lang="en-US" altLang="en-US" sz="1723" dirty="0">
              <a:latin typeface="Arial" panose="020B0604020202020204" pitchFamily="34" charset="0"/>
            </a:endParaRPr>
          </a:p>
        </p:txBody>
      </p:sp>
      <p:sp>
        <p:nvSpPr>
          <p:cNvPr id="119820" name="object 2"/>
          <p:cNvSpPr txBox="1">
            <a:spLocks noChangeArrowheads="1"/>
          </p:cNvSpPr>
          <p:nvPr/>
        </p:nvSpPr>
        <p:spPr bwMode="auto">
          <a:xfrm>
            <a:off x="3565758" y="3433319"/>
            <a:ext cx="3417484" cy="752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58738">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nSpc>
                <a:spcPts val="1814"/>
              </a:lnSpc>
              <a:spcBef>
                <a:spcPts val="91"/>
              </a:spcBef>
            </a:pPr>
            <a:r>
              <a:rPr lang="en-US" altLang="en-US" sz="1723" dirty="0">
                <a:latin typeface="Arial" panose="020B0604020202020204" pitchFamily="34" charset="0"/>
              </a:rPr>
              <a:t>- manages queue of pending jobs</a:t>
            </a:r>
          </a:p>
          <a:p>
            <a:pPr>
              <a:lnSpc>
                <a:spcPts val="2007"/>
              </a:lnSpc>
              <a:spcBef>
                <a:spcPts val="12"/>
              </a:spcBef>
            </a:pPr>
            <a:r>
              <a:rPr lang="en-US" altLang="en-US" sz="2630" baseline="-1000" dirty="0">
                <a:latin typeface="Arial" panose="020B0604020202020204" pitchFamily="34" charset="0"/>
              </a:rPr>
              <a:t>- node state information</a:t>
            </a:r>
            <a:endParaRPr lang="en-US" altLang="en-US" sz="1723" dirty="0">
              <a:latin typeface="Arial" panose="020B0604020202020204" pitchFamily="34" charset="0"/>
            </a:endParaRPr>
          </a:p>
          <a:p>
            <a:pPr>
              <a:lnSpc>
                <a:spcPts val="1984"/>
              </a:lnSpc>
            </a:pPr>
            <a:r>
              <a:rPr lang="en-US" altLang="en-US" sz="2630" baseline="-1000" dirty="0">
                <a:latin typeface="Arial" panose="020B0604020202020204" pitchFamily="34" charset="0"/>
              </a:rPr>
              <a:t>- allocates nodes</a:t>
            </a:r>
            <a:endParaRPr lang="en-US" altLang="en-US" sz="1723" dirty="0">
              <a:latin typeface="Arial" panose="020B0604020202020204" pitchFamily="34" charset="0"/>
            </a:endParaRPr>
          </a:p>
        </p:txBody>
      </p:sp>
    </p:spTree>
    <p:extLst>
      <p:ext uri="{BB962C8B-B14F-4D97-AF65-F5344CB8AC3E}">
        <p14:creationId xmlns:p14="http://schemas.microsoft.com/office/powerpoint/2010/main" val="662453042"/>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bject 11"/>
          <p:cNvSpPr txBox="1"/>
          <p:nvPr/>
        </p:nvSpPr>
        <p:spPr>
          <a:xfrm>
            <a:off x="3929962" y="796070"/>
            <a:ext cx="1272559" cy="378600"/>
          </a:xfrm>
          <a:prstGeom prst="rect">
            <a:avLst/>
          </a:prstGeom>
        </p:spPr>
        <p:txBody>
          <a:bodyPr lIns="0" tIns="0" rIns="0" bIns="0"/>
          <a:lstStyle/>
          <a:p>
            <a:pPr marL="11196">
              <a:lnSpc>
                <a:spcPts val="2852"/>
              </a:lnSpc>
              <a:spcBef>
                <a:spcPts val="142"/>
              </a:spcBef>
              <a:defRPr/>
            </a:pPr>
            <a:r>
              <a:rPr sz="2821" b="1" spc="4" dirty="0">
                <a:latin typeface="Arial"/>
                <a:cs typeface="Arial"/>
              </a:rPr>
              <a:t>slurmd</a:t>
            </a:r>
            <a:endParaRPr sz="2821">
              <a:latin typeface="Arial"/>
              <a:cs typeface="Arial"/>
            </a:endParaRPr>
          </a:p>
        </p:txBody>
      </p:sp>
      <p:sp>
        <p:nvSpPr>
          <p:cNvPr id="10" name="object 10"/>
          <p:cNvSpPr txBox="1"/>
          <p:nvPr/>
        </p:nvSpPr>
        <p:spPr>
          <a:xfrm>
            <a:off x="1214977" y="2212584"/>
            <a:ext cx="220251" cy="290788"/>
          </a:xfrm>
          <a:prstGeom prst="rect">
            <a:avLst/>
          </a:prstGeom>
        </p:spPr>
        <p:txBody>
          <a:bodyPr lIns="0" tIns="0" rIns="0" bIns="0"/>
          <a:lstStyle/>
          <a:p>
            <a:pPr marL="11196">
              <a:lnSpc>
                <a:spcPts val="2165"/>
              </a:lnSpc>
              <a:spcBef>
                <a:spcPts val="108"/>
              </a:spcBef>
              <a:defRPr/>
            </a:pPr>
            <a:r>
              <a:rPr sz="2116" dirty="0">
                <a:solidFill>
                  <a:srgbClr val="FF00FF"/>
                </a:solidFill>
                <a:latin typeface="Arial"/>
                <a:cs typeface="Arial"/>
              </a:rPr>
              <a:t>&gt;</a:t>
            </a:r>
            <a:endParaRPr sz="2116" dirty="0">
              <a:latin typeface="Arial"/>
              <a:cs typeface="Arial"/>
            </a:endParaRPr>
          </a:p>
        </p:txBody>
      </p:sp>
      <p:sp>
        <p:nvSpPr>
          <p:cNvPr id="9" name="object 9"/>
          <p:cNvSpPr txBox="1"/>
          <p:nvPr/>
        </p:nvSpPr>
        <p:spPr>
          <a:xfrm>
            <a:off x="1518722" y="2212584"/>
            <a:ext cx="5111830" cy="290788"/>
          </a:xfrm>
          <a:prstGeom prst="rect">
            <a:avLst/>
          </a:prstGeom>
        </p:spPr>
        <p:txBody>
          <a:bodyPr lIns="0" tIns="0" rIns="0" bIns="0"/>
          <a:lstStyle/>
          <a:p>
            <a:pPr marL="11196">
              <a:lnSpc>
                <a:spcPts val="2165"/>
              </a:lnSpc>
              <a:spcBef>
                <a:spcPts val="108"/>
              </a:spcBef>
              <a:defRPr/>
            </a:pPr>
            <a:r>
              <a:rPr sz="2116" dirty="0">
                <a:latin typeface="Arial"/>
                <a:cs typeface="Arial"/>
              </a:rPr>
              <a:t>Daemon executing on each compute node</a:t>
            </a:r>
            <a:endParaRPr sz="2116">
              <a:latin typeface="Arial"/>
              <a:cs typeface="Arial"/>
            </a:endParaRPr>
          </a:p>
        </p:txBody>
      </p:sp>
      <p:sp>
        <p:nvSpPr>
          <p:cNvPr id="8" name="object 8"/>
          <p:cNvSpPr txBox="1"/>
          <p:nvPr/>
        </p:nvSpPr>
        <p:spPr>
          <a:xfrm>
            <a:off x="1214977" y="2825831"/>
            <a:ext cx="220251" cy="290788"/>
          </a:xfrm>
          <a:prstGeom prst="rect">
            <a:avLst/>
          </a:prstGeom>
        </p:spPr>
        <p:txBody>
          <a:bodyPr lIns="0" tIns="0" rIns="0" bIns="0"/>
          <a:lstStyle/>
          <a:p>
            <a:pPr marL="11196">
              <a:lnSpc>
                <a:spcPts val="2165"/>
              </a:lnSpc>
              <a:spcBef>
                <a:spcPts val="108"/>
              </a:spcBef>
              <a:defRPr/>
            </a:pPr>
            <a:r>
              <a:rPr sz="2116" dirty="0">
                <a:solidFill>
                  <a:srgbClr val="FF00FF"/>
                </a:solidFill>
                <a:latin typeface="Arial"/>
                <a:cs typeface="Arial"/>
              </a:rPr>
              <a:t>&gt;</a:t>
            </a:r>
            <a:endParaRPr sz="2116">
              <a:latin typeface="Arial"/>
              <a:cs typeface="Arial"/>
            </a:endParaRPr>
          </a:p>
        </p:txBody>
      </p:sp>
      <p:sp>
        <p:nvSpPr>
          <p:cNvPr id="7" name="object 7"/>
          <p:cNvSpPr txBox="1"/>
          <p:nvPr/>
        </p:nvSpPr>
        <p:spPr>
          <a:xfrm>
            <a:off x="1518723" y="2825831"/>
            <a:ext cx="5496189" cy="290788"/>
          </a:xfrm>
          <a:prstGeom prst="rect">
            <a:avLst/>
          </a:prstGeom>
        </p:spPr>
        <p:txBody>
          <a:bodyPr lIns="0" tIns="0" rIns="0" bIns="0"/>
          <a:lstStyle/>
          <a:p>
            <a:pPr marL="11196">
              <a:lnSpc>
                <a:spcPts val="2165"/>
              </a:lnSpc>
              <a:spcBef>
                <a:spcPts val="108"/>
              </a:spcBef>
              <a:defRPr/>
            </a:pPr>
            <a:r>
              <a:rPr sz="2116" dirty="0">
                <a:latin typeface="Arial"/>
                <a:cs typeface="Arial"/>
              </a:rPr>
              <a:t>Performs actions as directed by slurmctld and</a:t>
            </a:r>
            <a:endParaRPr sz="2116">
              <a:latin typeface="Arial"/>
              <a:cs typeface="Arial"/>
            </a:endParaRPr>
          </a:p>
        </p:txBody>
      </p:sp>
      <p:sp>
        <p:nvSpPr>
          <p:cNvPr id="6" name="object 6"/>
          <p:cNvSpPr txBox="1"/>
          <p:nvPr/>
        </p:nvSpPr>
        <p:spPr>
          <a:xfrm>
            <a:off x="7026427" y="2825831"/>
            <a:ext cx="585895" cy="290788"/>
          </a:xfrm>
          <a:prstGeom prst="rect">
            <a:avLst/>
          </a:prstGeom>
        </p:spPr>
        <p:txBody>
          <a:bodyPr lIns="0" tIns="0" rIns="0" bIns="0"/>
          <a:lstStyle/>
          <a:p>
            <a:pPr marL="11196">
              <a:lnSpc>
                <a:spcPts val="2165"/>
              </a:lnSpc>
              <a:spcBef>
                <a:spcPts val="108"/>
              </a:spcBef>
              <a:defRPr/>
            </a:pPr>
            <a:r>
              <a:rPr sz="2116" dirty="0">
                <a:latin typeface="Arial"/>
                <a:cs typeface="Arial"/>
              </a:rPr>
              <a:t>srun</a:t>
            </a:r>
            <a:endParaRPr sz="2116">
              <a:latin typeface="Arial"/>
              <a:cs typeface="Arial"/>
            </a:endParaRPr>
          </a:p>
        </p:txBody>
      </p:sp>
      <p:sp>
        <p:nvSpPr>
          <p:cNvPr id="5" name="object 5"/>
          <p:cNvSpPr txBox="1"/>
          <p:nvPr/>
        </p:nvSpPr>
        <p:spPr>
          <a:xfrm>
            <a:off x="1214977" y="3437638"/>
            <a:ext cx="220251" cy="290788"/>
          </a:xfrm>
          <a:prstGeom prst="rect">
            <a:avLst/>
          </a:prstGeom>
        </p:spPr>
        <p:txBody>
          <a:bodyPr lIns="0" tIns="0" rIns="0" bIns="0"/>
          <a:lstStyle/>
          <a:p>
            <a:pPr marL="11196">
              <a:lnSpc>
                <a:spcPts val="2165"/>
              </a:lnSpc>
              <a:spcBef>
                <a:spcPts val="108"/>
              </a:spcBef>
              <a:defRPr/>
            </a:pPr>
            <a:r>
              <a:rPr sz="2116" dirty="0">
                <a:solidFill>
                  <a:srgbClr val="FF00FF"/>
                </a:solidFill>
                <a:latin typeface="Arial"/>
                <a:cs typeface="Arial"/>
              </a:rPr>
              <a:t>&gt;</a:t>
            </a:r>
            <a:endParaRPr sz="2116">
              <a:latin typeface="Arial"/>
              <a:cs typeface="Arial"/>
            </a:endParaRPr>
          </a:p>
        </p:txBody>
      </p:sp>
      <p:sp>
        <p:nvSpPr>
          <p:cNvPr id="4" name="object 4"/>
          <p:cNvSpPr txBox="1"/>
          <p:nvPr/>
        </p:nvSpPr>
        <p:spPr>
          <a:xfrm>
            <a:off x="1518723" y="3437638"/>
            <a:ext cx="1586380" cy="290788"/>
          </a:xfrm>
          <a:prstGeom prst="rect">
            <a:avLst/>
          </a:prstGeom>
        </p:spPr>
        <p:txBody>
          <a:bodyPr lIns="0" tIns="0" rIns="0" bIns="0"/>
          <a:lstStyle/>
          <a:p>
            <a:pPr marL="11196">
              <a:lnSpc>
                <a:spcPts val="2165"/>
              </a:lnSpc>
              <a:spcBef>
                <a:spcPts val="108"/>
              </a:spcBef>
              <a:defRPr/>
            </a:pPr>
            <a:r>
              <a:rPr sz="2116" dirty="0">
                <a:latin typeface="Arial"/>
                <a:cs typeface="Arial"/>
              </a:rPr>
              <a:t>Components</a:t>
            </a:r>
            <a:endParaRPr sz="2116">
              <a:latin typeface="Arial"/>
              <a:cs typeface="Arial"/>
            </a:endParaRPr>
          </a:p>
        </p:txBody>
      </p:sp>
      <p:sp>
        <p:nvSpPr>
          <p:cNvPr id="3" name="object 3"/>
          <p:cNvSpPr txBox="1"/>
          <p:nvPr/>
        </p:nvSpPr>
        <p:spPr>
          <a:xfrm>
            <a:off x="1618051" y="3738503"/>
            <a:ext cx="130999" cy="1263922"/>
          </a:xfrm>
          <a:prstGeom prst="rect">
            <a:avLst/>
          </a:prstGeom>
        </p:spPr>
        <p:txBody>
          <a:bodyPr lIns="0" tIns="0" rIns="0" bIns="0"/>
          <a:lstStyle/>
          <a:p>
            <a:pPr marL="11196">
              <a:lnSpc>
                <a:spcPts val="1816"/>
              </a:lnSpc>
              <a:spcBef>
                <a:spcPts val="91"/>
              </a:spcBef>
              <a:defRPr/>
            </a:pPr>
            <a:r>
              <a:rPr sz="1763" dirty="0">
                <a:solidFill>
                  <a:srgbClr val="00BFBF"/>
                </a:solidFill>
                <a:latin typeface="Arial"/>
                <a:cs typeface="Arial"/>
              </a:rPr>
              <a:t>-</a:t>
            </a:r>
            <a:endParaRPr sz="1763">
              <a:latin typeface="Arial"/>
              <a:cs typeface="Arial"/>
            </a:endParaRPr>
          </a:p>
          <a:p>
            <a:pPr marL="11196">
              <a:lnSpc>
                <a:spcPts val="2010"/>
              </a:lnSpc>
              <a:spcBef>
                <a:spcPts val="10"/>
              </a:spcBef>
              <a:defRPr/>
            </a:pPr>
            <a:r>
              <a:rPr sz="2645" baseline="-1449" dirty="0">
                <a:solidFill>
                  <a:srgbClr val="00BFBF"/>
                </a:solidFill>
                <a:latin typeface="Arial"/>
                <a:cs typeface="Arial"/>
              </a:rPr>
              <a:t>-</a:t>
            </a:r>
            <a:endParaRPr sz="1763">
              <a:latin typeface="Arial"/>
              <a:cs typeface="Arial"/>
            </a:endParaRPr>
          </a:p>
          <a:p>
            <a:pPr marL="11196">
              <a:lnSpc>
                <a:spcPts val="1988"/>
              </a:lnSpc>
              <a:defRPr/>
            </a:pPr>
            <a:r>
              <a:rPr sz="2645" baseline="-1449" dirty="0">
                <a:solidFill>
                  <a:srgbClr val="00BFBF"/>
                </a:solidFill>
                <a:latin typeface="Arial"/>
                <a:cs typeface="Arial"/>
              </a:rPr>
              <a:t>-</a:t>
            </a:r>
            <a:endParaRPr sz="1763">
              <a:latin typeface="Arial"/>
              <a:cs typeface="Arial"/>
            </a:endParaRPr>
          </a:p>
          <a:p>
            <a:pPr marL="11196">
              <a:lnSpc>
                <a:spcPts val="2010"/>
              </a:lnSpc>
              <a:spcBef>
                <a:spcPts val="1"/>
              </a:spcBef>
              <a:defRPr/>
            </a:pPr>
            <a:r>
              <a:rPr sz="2645" baseline="-1449" dirty="0">
                <a:solidFill>
                  <a:srgbClr val="00BFBF"/>
                </a:solidFill>
                <a:latin typeface="Arial"/>
                <a:cs typeface="Arial"/>
              </a:rPr>
              <a:t>-</a:t>
            </a:r>
            <a:endParaRPr sz="1763">
              <a:latin typeface="Arial"/>
              <a:cs typeface="Arial"/>
            </a:endParaRPr>
          </a:p>
          <a:p>
            <a:pPr marL="11196">
              <a:lnSpc>
                <a:spcPts val="2010"/>
              </a:lnSpc>
              <a:defRPr/>
            </a:pPr>
            <a:r>
              <a:rPr sz="2645" baseline="-1449" dirty="0">
                <a:solidFill>
                  <a:srgbClr val="00BFBF"/>
                </a:solidFill>
                <a:latin typeface="Arial"/>
                <a:cs typeface="Arial"/>
              </a:rPr>
              <a:t>-</a:t>
            </a:r>
            <a:endParaRPr sz="1763">
              <a:latin typeface="Arial"/>
              <a:cs typeface="Arial"/>
            </a:endParaRPr>
          </a:p>
        </p:txBody>
      </p:sp>
      <p:sp>
        <p:nvSpPr>
          <p:cNvPr id="120845" name="object 2"/>
          <p:cNvSpPr txBox="1">
            <a:spLocks noChangeArrowheads="1"/>
          </p:cNvSpPr>
          <p:nvPr/>
        </p:nvSpPr>
        <p:spPr bwMode="auto">
          <a:xfrm>
            <a:off x="1871411" y="3738503"/>
            <a:ext cx="3906929" cy="12639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11113">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nSpc>
                <a:spcPts val="1814"/>
              </a:lnSpc>
              <a:spcBef>
                <a:spcPts val="91"/>
              </a:spcBef>
            </a:pPr>
            <a:r>
              <a:rPr lang="en-US" altLang="en-US" sz="1723">
                <a:latin typeface="Arial" panose="020B0604020202020204" pitchFamily="34" charset="0"/>
              </a:rPr>
              <a:t>Machine Status</a:t>
            </a:r>
          </a:p>
          <a:p>
            <a:pPr>
              <a:lnSpc>
                <a:spcPts val="2007"/>
              </a:lnSpc>
              <a:spcBef>
                <a:spcPts val="12"/>
              </a:spcBef>
            </a:pPr>
            <a:r>
              <a:rPr lang="en-US" altLang="en-US" sz="2630" baseline="-1000">
                <a:latin typeface="Arial" panose="020B0604020202020204" pitchFamily="34" charset="0"/>
              </a:rPr>
              <a:t>Job Status</a:t>
            </a:r>
            <a:endParaRPr lang="en-US" altLang="en-US" sz="1723">
              <a:latin typeface="Arial" panose="020B0604020202020204" pitchFamily="34" charset="0"/>
            </a:endParaRPr>
          </a:p>
          <a:p>
            <a:pPr>
              <a:lnSpc>
                <a:spcPts val="1984"/>
              </a:lnSpc>
            </a:pPr>
            <a:r>
              <a:rPr lang="en-US" altLang="en-US" sz="2630" baseline="-1000">
                <a:latin typeface="Arial" panose="020B0604020202020204" pitchFamily="34" charset="0"/>
              </a:rPr>
              <a:t>Remote Execution</a:t>
            </a:r>
            <a:endParaRPr lang="en-US" altLang="en-US" sz="1723">
              <a:latin typeface="Arial" panose="020B0604020202020204" pitchFamily="34" charset="0"/>
            </a:endParaRPr>
          </a:p>
          <a:p>
            <a:pPr>
              <a:lnSpc>
                <a:spcPts val="2007"/>
              </a:lnSpc>
              <a:spcBef>
                <a:spcPts val="23"/>
              </a:spcBef>
            </a:pPr>
            <a:r>
              <a:rPr lang="en-US" altLang="en-US" sz="1723">
                <a:latin typeface="Arial" panose="020B0604020202020204" pitchFamily="34" charset="0"/>
              </a:rPr>
              <a:t>Stream Copy (stdin, stdout, and stderr) Job Control (signal)</a:t>
            </a:r>
          </a:p>
        </p:txBody>
      </p:sp>
    </p:spTree>
    <p:extLst>
      <p:ext uri="{BB962C8B-B14F-4D97-AF65-F5344CB8AC3E}">
        <p14:creationId xmlns:p14="http://schemas.microsoft.com/office/powerpoint/2010/main" val="1775536671"/>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idx="1"/>
          </p:nvPr>
        </p:nvSpPr>
        <p:spPr/>
        <p:txBody>
          <a:bodyPr/>
          <a:lstStyle/>
          <a:p>
            <a:pPr lvl="1">
              <a:buFont typeface="Wingdings" panose="05000000000000000000" pitchFamily="2" charset="2"/>
              <a:buChar char="§"/>
            </a:pPr>
            <a:r>
              <a:rPr lang="en-US" dirty="0" smtClean="0"/>
              <a:t>Download SLURM source </a:t>
            </a:r>
          </a:p>
          <a:p>
            <a:pPr lvl="2">
              <a:buFont typeface="Wingdings" panose="05000000000000000000" pitchFamily="2" charset="2"/>
              <a:buChar char="Ø"/>
            </a:pPr>
            <a:r>
              <a:rPr lang="en-US" dirty="0"/>
              <a:t> </a:t>
            </a:r>
            <a:r>
              <a:rPr lang="en-US" dirty="0" err="1"/>
              <a:t>wget</a:t>
            </a:r>
            <a:r>
              <a:rPr lang="en-US" dirty="0"/>
              <a:t> </a:t>
            </a:r>
            <a:r>
              <a:rPr lang="en-US" dirty="0" smtClean="0"/>
              <a:t>  https</a:t>
            </a:r>
            <a:r>
              <a:rPr lang="en-US" dirty="0"/>
              <a:t>://download.schedmd.com/slurm/slurm-17.11.0.tar.bz2     </a:t>
            </a:r>
            <a:endParaRPr lang="en-US" dirty="0" smtClean="0"/>
          </a:p>
          <a:p>
            <a:pPr lvl="2">
              <a:buFont typeface="Wingdings" panose="05000000000000000000" pitchFamily="2" charset="2"/>
              <a:buChar char="Ø"/>
            </a:pPr>
            <a:r>
              <a:rPr lang="en-US" dirty="0" smtClean="0"/>
              <a:t>yum </a:t>
            </a:r>
            <a:r>
              <a:rPr lang="en-US" dirty="0"/>
              <a:t>install </a:t>
            </a:r>
            <a:r>
              <a:rPr lang="en-US" dirty="0" err="1"/>
              <a:t>mysql</a:t>
            </a:r>
            <a:r>
              <a:rPr lang="en-US" dirty="0"/>
              <a:t> </a:t>
            </a:r>
            <a:r>
              <a:rPr lang="en-US" dirty="0" err="1" smtClean="0"/>
              <a:t>mysql-devel</a:t>
            </a:r>
            <a:r>
              <a:rPr lang="en-US" dirty="0" smtClean="0"/>
              <a:t> </a:t>
            </a:r>
            <a:r>
              <a:rPr lang="en-US" dirty="0" err="1" smtClean="0"/>
              <a:t>mysql</a:t>
            </a:r>
            <a:r>
              <a:rPr lang="en-US" dirty="0" smtClean="0"/>
              <a:t>-server</a:t>
            </a:r>
          </a:p>
          <a:p>
            <a:pPr lvl="2">
              <a:buFont typeface="Wingdings" panose="05000000000000000000" pitchFamily="2" charset="2"/>
              <a:buChar char="Ø"/>
            </a:pPr>
            <a:r>
              <a:rPr lang="en-US" dirty="0"/>
              <a:t>yum install  </a:t>
            </a:r>
            <a:r>
              <a:rPr lang="en-US" dirty="0" err="1" smtClean="0"/>
              <a:t>mariadb</a:t>
            </a:r>
            <a:r>
              <a:rPr lang="en-US" dirty="0" smtClean="0"/>
              <a:t> </a:t>
            </a:r>
            <a:r>
              <a:rPr lang="en-US" dirty="0" err="1" smtClean="0"/>
              <a:t>mariadb-devel</a:t>
            </a:r>
            <a:r>
              <a:rPr lang="en-US" dirty="0" smtClean="0"/>
              <a:t>  </a:t>
            </a:r>
            <a:r>
              <a:rPr lang="en-US" dirty="0" err="1" smtClean="0"/>
              <a:t>mariadb</a:t>
            </a:r>
            <a:r>
              <a:rPr lang="en-US" dirty="0" smtClean="0"/>
              <a:t>-server</a:t>
            </a:r>
            <a:endParaRPr lang="en-US" dirty="0"/>
          </a:p>
          <a:p>
            <a:pPr marL="914400" lvl="2" indent="0">
              <a:buNone/>
            </a:pPr>
            <a:endParaRPr lang="en-US" dirty="0" smtClean="0"/>
          </a:p>
          <a:p>
            <a:pPr lvl="2">
              <a:buFont typeface="Wingdings" panose="05000000000000000000" pitchFamily="2" charset="2"/>
              <a:buChar char="Ø"/>
            </a:pPr>
            <a:endParaRPr lang="en-US" dirty="0"/>
          </a:p>
          <a:p>
            <a:pPr lvl="1">
              <a:buFont typeface="Wingdings" panose="05000000000000000000" pitchFamily="2" charset="2"/>
              <a:buChar char="§"/>
            </a:pPr>
            <a:r>
              <a:rPr lang="en-US" dirty="0" smtClean="0"/>
              <a:t>Configure and Install </a:t>
            </a:r>
          </a:p>
          <a:p>
            <a:pPr lvl="2">
              <a:buFont typeface="Wingdings" panose="05000000000000000000" pitchFamily="2" charset="2"/>
              <a:buChar char="Ø"/>
            </a:pPr>
            <a:r>
              <a:rPr lang="en-US" dirty="0" smtClean="0"/>
              <a:t> </a:t>
            </a:r>
            <a:r>
              <a:rPr lang="en-US" dirty="0" err="1" smtClean="0"/>
              <a:t>uz</a:t>
            </a:r>
            <a:r>
              <a:rPr lang="en-US" dirty="0" smtClean="0"/>
              <a:t>  slurm-17.11.0.tar.bz2</a:t>
            </a:r>
          </a:p>
          <a:p>
            <a:pPr lvl="2">
              <a:buFont typeface="Wingdings" panose="05000000000000000000" pitchFamily="2" charset="2"/>
              <a:buChar char="Ø"/>
            </a:pPr>
            <a:r>
              <a:rPr lang="en-US" dirty="0"/>
              <a:t>cd  </a:t>
            </a:r>
            <a:r>
              <a:rPr lang="en-US" dirty="0" smtClean="0"/>
              <a:t>slurm-17.11.0</a:t>
            </a:r>
          </a:p>
          <a:p>
            <a:pPr lvl="2">
              <a:buFont typeface="Wingdings" panose="05000000000000000000" pitchFamily="2" charset="2"/>
              <a:buChar char="Ø"/>
            </a:pPr>
            <a:r>
              <a:rPr lang="en-US" dirty="0"/>
              <a:t> ./configure  --prefix=/</a:t>
            </a:r>
            <a:r>
              <a:rPr lang="en-US" dirty="0" smtClean="0"/>
              <a:t>opt/</a:t>
            </a:r>
            <a:r>
              <a:rPr lang="en-US" dirty="0" err="1" smtClean="0"/>
              <a:t>slurm</a:t>
            </a:r>
            <a:endParaRPr lang="en-US" dirty="0" smtClean="0"/>
          </a:p>
          <a:p>
            <a:pPr lvl="2">
              <a:buFont typeface="Wingdings" panose="05000000000000000000" pitchFamily="2" charset="2"/>
              <a:buChar char="Ø"/>
            </a:pPr>
            <a:r>
              <a:rPr lang="en-US"/>
              <a:t> </a:t>
            </a:r>
            <a:r>
              <a:rPr lang="en-US" smtClean="0"/>
              <a:t>make</a:t>
            </a:r>
            <a:endParaRPr lang="en-US" dirty="0" smtClean="0"/>
          </a:p>
          <a:p>
            <a:pPr lvl="2">
              <a:buFont typeface="Wingdings" panose="05000000000000000000" pitchFamily="2" charset="2"/>
              <a:buChar char="Ø"/>
            </a:pPr>
            <a:r>
              <a:rPr lang="en-US" dirty="0" smtClean="0"/>
              <a:t>Make install</a:t>
            </a:r>
          </a:p>
          <a:p>
            <a:pPr lvl="2">
              <a:buFont typeface="Wingdings" panose="05000000000000000000" pitchFamily="2" charset="2"/>
              <a:buChar char="Ø"/>
            </a:pPr>
            <a:endParaRPr lang="en-US" dirty="0" smtClean="0"/>
          </a:p>
          <a:p>
            <a:pPr lvl="2">
              <a:buFont typeface="Wingdings" panose="05000000000000000000" pitchFamily="2" charset="2"/>
              <a:buChar char="Ø"/>
            </a:pPr>
            <a:endParaRPr lang="en-US" dirty="0" smtClean="0"/>
          </a:p>
          <a:p>
            <a:pPr lvl="2">
              <a:buFont typeface="Wingdings" panose="05000000000000000000" pitchFamily="2" charset="2"/>
              <a:buChar char="Ø"/>
            </a:pPr>
            <a:endParaRPr lang="en-US" dirty="0" smtClean="0"/>
          </a:p>
          <a:p>
            <a:endParaRPr lang="en-US" dirty="0"/>
          </a:p>
        </p:txBody>
      </p:sp>
      <p:sp>
        <p:nvSpPr>
          <p:cNvPr id="3" name="Title 2"/>
          <p:cNvSpPr>
            <a:spLocks noGrp="1"/>
          </p:cNvSpPr>
          <p:nvPr>
            <p:ph type="title"/>
          </p:nvPr>
        </p:nvSpPr>
        <p:spPr/>
        <p:txBody>
          <a:bodyPr/>
          <a:lstStyle/>
          <a:p>
            <a:r>
              <a:rPr lang="en-US" dirty="0" smtClean="0"/>
              <a:t>Installation of  SLURM</a:t>
            </a:r>
            <a:endParaRPr lang="en-US" dirty="0"/>
          </a:p>
        </p:txBody>
      </p:sp>
    </p:spTree>
    <p:extLst>
      <p:ext uri="{BB962C8B-B14F-4D97-AF65-F5344CB8AC3E}">
        <p14:creationId xmlns:p14="http://schemas.microsoft.com/office/powerpoint/2010/main" val="3118803979"/>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idx="1"/>
          </p:nvPr>
        </p:nvSpPr>
        <p:spPr/>
        <p:txBody>
          <a:bodyPr/>
          <a:lstStyle/>
          <a:p>
            <a:pPr marL="0" indent="0">
              <a:buNone/>
            </a:pPr>
            <a:r>
              <a:rPr lang="en-US" dirty="0"/>
              <a:t> </a:t>
            </a:r>
            <a:endParaRPr lang="en-US" dirty="0" smtClean="0"/>
          </a:p>
          <a:p>
            <a:endParaRPr lang="en-US" dirty="0"/>
          </a:p>
          <a:p>
            <a:pPr>
              <a:buFont typeface="Wingdings" panose="05000000000000000000" pitchFamily="2" charset="2"/>
              <a:buChar char="Ø"/>
            </a:pPr>
            <a:r>
              <a:rPr lang="en-US" dirty="0" err="1" smtClean="0"/>
              <a:t>mkdir</a:t>
            </a:r>
            <a:r>
              <a:rPr lang="en-US" dirty="0" smtClean="0"/>
              <a:t> </a:t>
            </a:r>
            <a:r>
              <a:rPr lang="en-US" dirty="0"/>
              <a:t>/opt/</a:t>
            </a:r>
            <a:r>
              <a:rPr lang="en-US" dirty="0" err="1"/>
              <a:t>slurm</a:t>
            </a:r>
            <a:r>
              <a:rPr lang="en-US" dirty="0"/>
              <a:t>/log</a:t>
            </a:r>
          </a:p>
          <a:p>
            <a:pPr>
              <a:buFont typeface="Wingdings" panose="05000000000000000000" pitchFamily="2" charset="2"/>
              <a:buChar char="Ø"/>
            </a:pPr>
            <a:r>
              <a:rPr lang="en-US" dirty="0" err="1" smtClean="0"/>
              <a:t>mkdir</a:t>
            </a:r>
            <a:r>
              <a:rPr lang="en-US" dirty="0" smtClean="0"/>
              <a:t> /opt/</a:t>
            </a:r>
            <a:r>
              <a:rPr lang="en-US" dirty="0" err="1" smtClean="0"/>
              <a:t>slurm</a:t>
            </a:r>
            <a:r>
              <a:rPr lang="en-US" dirty="0" smtClean="0"/>
              <a:t>/</a:t>
            </a:r>
            <a:r>
              <a:rPr lang="en-US" dirty="0" err="1" smtClean="0"/>
              <a:t>etc</a:t>
            </a:r>
            <a:endParaRPr lang="en-US" dirty="0"/>
          </a:p>
          <a:p>
            <a:pPr>
              <a:buFont typeface="Wingdings" panose="05000000000000000000" pitchFamily="2" charset="2"/>
              <a:buChar char="Ø"/>
            </a:pPr>
            <a:r>
              <a:rPr lang="en-US" dirty="0" err="1" smtClean="0"/>
              <a:t>mkdir</a:t>
            </a:r>
            <a:r>
              <a:rPr lang="en-US" dirty="0" smtClean="0"/>
              <a:t> </a:t>
            </a:r>
            <a:r>
              <a:rPr lang="en-US" dirty="0"/>
              <a:t>/opt/</a:t>
            </a:r>
            <a:r>
              <a:rPr lang="en-US" dirty="0" err="1"/>
              <a:t>slurm</a:t>
            </a:r>
            <a:r>
              <a:rPr lang="en-US" dirty="0"/>
              <a:t>/run/</a:t>
            </a:r>
          </a:p>
          <a:p>
            <a:pPr>
              <a:buFont typeface="Wingdings" panose="05000000000000000000" pitchFamily="2" charset="2"/>
              <a:buChar char="Ø"/>
            </a:pPr>
            <a:r>
              <a:rPr lang="en-US" dirty="0" err="1" smtClean="0"/>
              <a:t>mkdir</a:t>
            </a:r>
            <a:r>
              <a:rPr lang="en-US" dirty="0" smtClean="0"/>
              <a:t> –p /opt/</a:t>
            </a:r>
            <a:r>
              <a:rPr lang="en-US" dirty="0" err="1" smtClean="0"/>
              <a:t>slurm</a:t>
            </a:r>
            <a:r>
              <a:rPr lang="en-US" dirty="0" smtClean="0"/>
              <a:t>/spool/</a:t>
            </a:r>
            <a:r>
              <a:rPr lang="en-US" dirty="0" err="1" smtClean="0"/>
              <a:t>slrum</a:t>
            </a:r>
            <a:r>
              <a:rPr lang="en-US" dirty="0" smtClean="0"/>
              <a:t>/</a:t>
            </a:r>
            <a:r>
              <a:rPr lang="en-US" dirty="0" err="1" smtClean="0"/>
              <a:t>ctld</a:t>
            </a:r>
            <a:endParaRPr lang="en-US" dirty="0"/>
          </a:p>
          <a:p>
            <a:pPr marL="0" indent="0">
              <a:buNone/>
            </a:pPr>
            <a:endParaRPr lang="en-US" dirty="0" smtClean="0"/>
          </a:p>
          <a:p>
            <a:pPr lvl="2">
              <a:buFont typeface="Wingdings" panose="05000000000000000000" pitchFamily="2" charset="2"/>
              <a:buChar char="Ø"/>
            </a:pPr>
            <a:endParaRPr lang="en-US" dirty="0" smtClean="0"/>
          </a:p>
          <a:p>
            <a:pPr lvl="2">
              <a:buFont typeface="Wingdings" panose="05000000000000000000" pitchFamily="2" charset="2"/>
              <a:buChar char="Ø"/>
            </a:pPr>
            <a:endParaRPr lang="en-US" dirty="0" smtClean="0"/>
          </a:p>
          <a:p>
            <a:pPr lvl="2">
              <a:buFont typeface="Wingdings" panose="05000000000000000000" pitchFamily="2" charset="2"/>
              <a:buChar char="Ø"/>
            </a:pPr>
            <a:endParaRPr lang="en-US" dirty="0" smtClean="0"/>
          </a:p>
          <a:p>
            <a:endParaRPr lang="en-US" dirty="0"/>
          </a:p>
        </p:txBody>
      </p:sp>
      <p:sp>
        <p:nvSpPr>
          <p:cNvPr id="3" name="Title 2"/>
          <p:cNvSpPr>
            <a:spLocks noGrp="1"/>
          </p:cNvSpPr>
          <p:nvPr>
            <p:ph type="title"/>
          </p:nvPr>
        </p:nvSpPr>
        <p:spPr/>
        <p:txBody>
          <a:bodyPr/>
          <a:lstStyle/>
          <a:p>
            <a:r>
              <a:rPr lang="en-US" dirty="0" smtClean="0"/>
              <a:t>Configuration  of  SLURM</a:t>
            </a:r>
            <a:endParaRPr lang="en-US" dirty="0"/>
          </a:p>
        </p:txBody>
      </p:sp>
    </p:spTree>
    <p:extLst>
      <p:ext uri="{BB962C8B-B14F-4D97-AF65-F5344CB8AC3E}">
        <p14:creationId xmlns:p14="http://schemas.microsoft.com/office/powerpoint/2010/main" val="907777889"/>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idx="1"/>
          </p:nvPr>
        </p:nvSpPr>
        <p:spPr/>
        <p:txBody>
          <a:bodyPr>
            <a:normAutofit fontScale="92500" lnSpcReduction="10000"/>
          </a:bodyPr>
          <a:lstStyle/>
          <a:p>
            <a:pPr>
              <a:buFont typeface="Wingdings" panose="05000000000000000000" pitchFamily="2" charset="2"/>
              <a:buChar char="Ø"/>
            </a:pPr>
            <a:r>
              <a:rPr lang="en-US" sz="2200" dirty="0" smtClean="0"/>
              <a:t> </a:t>
            </a:r>
            <a:r>
              <a:rPr lang="en-US" sz="2200" dirty="0" err="1" smtClean="0"/>
              <a:t>cp</a:t>
            </a:r>
            <a:r>
              <a:rPr lang="en-US" sz="2200" dirty="0" smtClean="0"/>
              <a:t>  /home/shared-</a:t>
            </a:r>
            <a:r>
              <a:rPr lang="en-US" sz="2200" dirty="0" err="1" smtClean="0"/>
              <a:t>src</a:t>
            </a:r>
            <a:r>
              <a:rPr lang="en-US" sz="2200" dirty="0" smtClean="0"/>
              <a:t>/slurm-17.11.0/</a:t>
            </a:r>
            <a:r>
              <a:rPr lang="en-US" sz="2200" dirty="0" err="1" smtClean="0"/>
              <a:t>etc</a:t>
            </a:r>
            <a:r>
              <a:rPr lang="en-US" sz="2200" dirty="0" smtClean="0"/>
              <a:t>/</a:t>
            </a:r>
            <a:r>
              <a:rPr lang="en-US" sz="2200" dirty="0" err="1" smtClean="0"/>
              <a:t>slurm.conf.example</a:t>
            </a:r>
            <a:r>
              <a:rPr lang="en-US" sz="2200" dirty="0" smtClean="0"/>
              <a:t> /opt/</a:t>
            </a:r>
            <a:r>
              <a:rPr lang="en-US" sz="2200" dirty="0" err="1" smtClean="0"/>
              <a:t>slurm</a:t>
            </a:r>
            <a:r>
              <a:rPr lang="en-US" sz="2200" dirty="0" smtClean="0"/>
              <a:t>/</a:t>
            </a:r>
            <a:r>
              <a:rPr lang="en-US" sz="2200" dirty="0" err="1" smtClean="0"/>
              <a:t>etc</a:t>
            </a:r>
            <a:r>
              <a:rPr lang="en-US" sz="2200" dirty="0" smtClean="0"/>
              <a:t>/</a:t>
            </a:r>
            <a:r>
              <a:rPr lang="en-US" sz="2200" dirty="0" err="1" smtClean="0"/>
              <a:t>slrum.conf</a:t>
            </a:r>
            <a:endParaRPr lang="en-US" sz="2200" dirty="0" smtClean="0"/>
          </a:p>
          <a:p>
            <a:pPr>
              <a:buFont typeface="Wingdings" panose="05000000000000000000" pitchFamily="2" charset="2"/>
              <a:buChar char="Ø"/>
            </a:pPr>
            <a:endParaRPr lang="en-US" dirty="0"/>
          </a:p>
          <a:p>
            <a:pPr>
              <a:buFont typeface="Wingdings" panose="05000000000000000000" pitchFamily="2" charset="2"/>
              <a:buChar char="Ø"/>
            </a:pPr>
            <a:endParaRPr lang="en-US" dirty="0" smtClean="0"/>
          </a:p>
          <a:p>
            <a:pPr>
              <a:buFont typeface="Wingdings" panose="05000000000000000000" pitchFamily="2" charset="2"/>
              <a:buChar char="Ø"/>
            </a:pPr>
            <a:r>
              <a:rPr lang="en-US" dirty="0" smtClean="0"/>
              <a:t>vim  /opt/</a:t>
            </a:r>
            <a:r>
              <a:rPr lang="en-US" dirty="0" err="1" smtClean="0"/>
              <a:t>slurm</a:t>
            </a:r>
            <a:r>
              <a:rPr lang="en-US" dirty="0" smtClean="0"/>
              <a:t>/</a:t>
            </a:r>
            <a:r>
              <a:rPr lang="en-US" dirty="0" err="1" smtClean="0"/>
              <a:t>etc</a:t>
            </a:r>
            <a:r>
              <a:rPr lang="en-US" dirty="0" smtClean="0"/>
              <a:t>/</a:t>
            </a:r>
            <a:r>
              <a:rPr lang="en-US" dirty="0" err="1" smtClean="0"/>
              <a:t>slurm.conf</a:t>
            </a:r>
            <a:endParaRPr lang="en-US" dirty="0" smtClean="0"/>
          </a:p>
          <a:p>
            <a:pPr marL="0" indent="0">
              <a:buNone/>
            </a:pPr>
            <a:endParaRPr lang="en-US" dirty="0"/>
          </a:p>
          <a:p>
            <a:r>
              <a:rPr lang="en-US" b="1" dirty="0" smtClean="0"/>
              <a:t>Cluster name </a:t>
            </a:r>
          </a:p>
          <a:p>
            <a:pPr marL="0" indent="0">
              <a:buNone/>
            </a:pPr>
            <a:r>
              <a:rPr lang="en-US" dirty="0" err="1" smtClean="0"/>
              <a:t>ClusterName</a:t>
            </a:r>
            <a:r>
              <a:rPr lang="en-US" dirty="0" smtClean="0"/>
              <a:t>=</a:t>
            </a:r>
            <a:r>
              <a:rPr lang="en-US" dirty="0" err="1" smtClean="0"/>
              <a:t>hpcs</a:t>
            </a:r>
            <a:endParaRPr lang="en-US" dirty="0" smtClean="0"/>
          </a:p>
          <a:p>
            <a:pPr marL="0" indent="0">
              <a:buNone/>
            </a:pPr>
            <a:endParaRPr lang="en-US" dirty="0"/>
          </a:p>
          <a:p>
            <a:r>
              <a:rPr lang="en-US" b="1" dirty="0" smtClean="0"/>
              <a:t>Server hostname  where control daemon is running </a:t>
            </a:r>
          </a:p>
          <a:p>
            <a:pPr marL="0" indent="0">
              <a:buNone/>
            </a:pPr>
            <a:endParaRPr lang="en-US" b="1" dirty="0" smtClean="0"/>
          </a:p>
          <a:p>
            <a:pPr marL="0" indent="0">
              <a:buNone/>
            </a:pPr>
            <a:r>
              <a:rPr lang="en-US" dirty="0" err="1" smtClean="0"/>
              <a:t>ControlMachine</a:t>
            </a:r>
            <a:r>
              <a:rPr lang="en-US" dirty="0" smtClean="0"/>
              <a:t>=testnode1</a:t>
            </a:r>
            <a:endParaRPr lang="en-US" dirty="0"/>
          </a:p>
          <a:p>
            <a:pPr marL="0" indent="0">
              <a:buNone/>
            </a:pPr>
            <a:endParaRPr lang="en-US" dirty="0" smtClean="0"/>
          </a:p>
          <a:p>
            <a:pPr marL="0" indent="0">
              <a:buNone/>
            </a:pPr>
            <a:endParaRPr lang="en-US" dirty="0" smtClean="0"/>
          </a:p>
          <a:p>
            <a:pPr lvl="2">
              <a:buFont typeface="Wingdings" panose="05000000000000000000" pitchFamily="2" charset="2"/>
              <a:buChar char="Ø"/>
            </a:pPr>
            <a:endParaRPr lang="en-US" dirty="0" smtClean="0"/>
          </a:p>
          <a:p>
            <a:pPr lvl="2">
              <a:buFont typeface="Wingdings" panose="05000000000000000000" pitchFamily="2" charset="2"/>
              <a:buChar char="Ø"/>
            </a:pPr>
            <a:endParaRPr lang="en-US" dirty="0" smtClean="0"/>
          </a:p>
          <a:p>
            <a:pPr lvl="2">
              <a:buFont typeface="Wingdings" panose="05000000000000000000" pitchFamily="2" charset="2"/>
              <a:buChar char="Ø"/>
            </a:pPr>
            <a:endParaRPr lang="en-US" dirty="0" smtClean="0"/>
          </a:p>
          <a:p>
            <a:pPr marL="0" indent="0">
              <a:buNone/>
            </a:pPr>
            <a:endParaRPr lang="en-US" dirty="0"/>
          </a:p>
        </p:txBody>
      </p:sp>
      <p:sp>
        <p:nvSpPr>
          <p:cNvPr id="3" name="Title 2"/>
          <p:cNvSpPr>
            <a:spLocks noGrp="1"/>
          </p:cNvSpPr>
          <p:nvPr>
            <p:ph type="title"/>
          </p:nvPr>
        </p:nvSpPr>
        <p:spPr/>
        <p:txBody>
          <a:bodyPr/>
          <a:lstStyle/>
          <a:p>
            <a:r>
              <a:rPr lang="en-US" dirty="0" smtClean="0"/>
              <a:t>Configuration  of  SLURM</a:t>
            </a:r>
            <a:endParaRPr lang="en-US" dirty="0"/>
          </a:p>
        </p:txBody>
      </p:sp>
    </p:spTree>
    <p:extLst>
      <p:ext uri="{BB962C8B-B14F-4D97-AF65-F5344CB8AC3E}">
        <p14:creationId xmlns:p14="http://schemas.microsoft.com/office/powerpoint/2010/main" val="2552658052"/>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idx="1"/>
          </p:nvPr>
        </p:nvSpPr>
        <p:spPr/>
        <p:txBody>
          <a:bodyPr>
            <a:normAutofit lnSpcReduction="10000"/>
          </a:bodyPr>
          <a:lstStyle/>
          <a:p>
            <a:pPr marL="0" indent="0">
              <a:buNone/>
            </a:pPr>
            <a:r>
              <a:rPr lang="en-US" dirty="0"/>
              <a:t>StateSaveLocation=/</a:t>
            </a:r>
            <a:r>
              <a:rPr lang="en-US" dirty="0" smtClean="0"/>
              <a:t>opt/</a:t>
            </a:r>
            <a:r>
              <a:rPr lang="en-US" dirty="0" err="1" smtClean="0"/>
              <a:t>slurm</a:t>
            </a:r>
            <a:r>
              <a:rPr lang="en-US" dirty="0" smtClean="0"/>
              <a:t>/spool/</a:t>
            </a:r>
            <a:r>
              <a:rPr lang="en-US" dirty="0" err="1" smtClean="0"/>
              <a:t>slurm</a:t>
            </a:r>
            <a:r>
              <a:rPr lang="en-US" dirty="0" smtClean="0"/>
              <a:t>/</a:t>
            </a:r>
            <a:r>
              <a:rPr lang="en-US" dirty="0" err="1" smtClean="0"/>
              <a:t>ctld</a:t>
            </a:r>
            <a:endParaRPr lang="en-US" dirty="0" smtClean="0"/>
          </a:p>
          <a:p>
            <a:pPr marL="0" indent="0">
              <a:buNone/>
            </a:pPr>
            <a:endParaRPr lang="en-US" dirty="0"/>
          </a:p>
          <a:p>
            <a:pPr marL="0" indent="0">
              <a:buNone/>
            </a:pPr>
            <a:r>
              <a:rPr lang="en-US" dirty="0" err="1"/>
              <a:t>SlurmdSpoolDir</a:t>
            </a:r>
            <a:r>
              <a:rPr lang="en-US" dirty="0"/>
              <a:t>=/opt/</a:t>
            </a:r>
            <a:r>
              <a:rPr lang="en-US" dirty="0" err="1"/>
              <a:t>slurm</a:t>
            </a:r>
            <a:r>
              <a:rPr lang="en-US" dirty="0"/>
              <a:t>/spool/</a:t>
            </a:r>
            <a:r>
              <a:rPr lang="en-US" dirty="0" err="1"/>
              <a:t>slurm</a:t>
            </a:r>
            <a:r>
              <a:rPr lang="en-US" dirty="0" smtClean="0"/>
              <a:t>/</a:t>
            </a:r>
          </a:p>
          <a:p>
            <a:pPr marL="0" indent="0">
              <a:buNone/>
            </a:pPr>
            <a:endParaRPr lang="en-US" dirty="0"/>
          </a:p>
          <a:p>
            <a:pPr marL="0" indent="0">
              <a:buNone/>
            </a:pPr>
            <a:r>
              <a:rPr lang="en-US" dirty="0" err="1" smtClean="0"/>
              <a:t>SlurmctldLogFile</a:t>
            </a:r>
            <a:r>
              <a:rPr lang="en-US" dirty="0"/>
              <a:t>=/</a:t>
            </a:r>
            <a:r>
              <a:rPr lang="en-US" dirty="0" smtClean="0"/>
              <a:t>opt/</a:t>
            </a:r>
            <a:r>
              <a:rPr lang="en-US" dirty="0" err="1" smtClean="0"/>
              <a:t>slurm</a:t>
            </a:r>
            <a:r>
              <a:rPr lang="en-US" dirty="0" smtClean="0"/>
              <a:t>/log/slurmctld.log</a:t>
            </a:r>
          </a:p>
          <a:p>
            <a:pPr marL="0" indent="0">
              <a:buNone/>
            </a:pPr>
            <a:endParaRPr lang="en-US" dirty="0"/>
          </a:p>
          <a:p>
            <a:pPr marL="0" indent="0">
              <a:buNone/>
            </a:pPr>
            <a:r>
              <a:rPr lang="en-US" dirty="0" err="1"/>
              <a:t>SlurmdLogFile</a:t>
            </a:r>
            <a:r>
              <a:rPr lang="en-US" dirty="0"/>
              <a:t>=/</a:t>
            </a:r>
            <a:r>
              <a:rPr lang="en-US" dirty="0" smtClean="0"/>
              <a:t>opt/</a:t>
            </a:r>
            <a:r>
              <a:rPr lang="en-US" dirty="0" err="1" smtClean="0"/>
              <a:t>slurm</a:t>
            </a:r>
            <a:r>
              <a:rPr lang="en-US" dirty="0" smtClean="0"/>
              <a:t>/log/slurmd.log</a:t>
            </a:r>
          </a:p>
          <a:p>
            <a:pPr marL="0" indent="0">
              <a:buNone/>
            </a:pPr>
            <a:endParaRPr lang="en-US" dirty="0" smtClean="0"/>
          </a:p>
          <a:p>
            <a:pPr marL="0" indent="0">
              <a:buNone/>
            </a:pPr>
            <a:r>
              <a:rPr lang="en-US" dirty="0" err="1" smtClean="0"/>
              <a:t>JobCredentialPrivateKey</a:t>
            </a:r>
            <a:r>
              <a:rPr lang="en-US" dirty="0" smtClean="0"/>
              <a:t>=/opt/</a:t>
            </a:r>
            <a:r>
              <a:rPr lang="en-US" dirty="0" err="1" smtClean="0"/>
              <a:t>slurm</a:t>
            </a:r>
            <a:r>
              <a:rPr lang="en-US" dirty="0" smtClean="0"/>
              <a:t>/</a:t>
            </a:r>
            <a:r>
              <a:rPr lang="en-US" dirty="0" err="1" smtClean="0"/>
              <a:t>slurm.key</a:t>
            </a:r>
            <a:endParaRPr lang="en-US" dirty="0" smtClean="0"/>
          </a:p>
          <a:p>
            <a:pPr marL="0" indent="0">
              <a:buNone/>
            </a:pPr>
            <a:endParaRPr lang="en-US" dirty="0" smtClean="0"/>
          </a:p>
          <a:p>
            <a:pPr marL="0" indent="0">
              <a:buNone/>
            </a:pPr>
            <a:r>
              <a:rPr lang="en-US" dirty="0" err="1" smtClean="0"/>
              <a:t>JobCredentialPublicCertificate</a:t>
            </a:r>
            <a:r>
              <a:rPr lang="en-US" dirty="0"/>
              <a:t>=/opt/</a:t>
            </a:r>
            <a:r>
              <a:rPr lang="en-US" dirty="0" err="1"/>
              <a:t>slurm</a:t>
            </a:r>
            <a:r>
              <a:rPr lang="en-US" dirty="0"/>
              <a:t>/slurm.crt</a:t>
            </a:r>
          </a:p>
          <a:p>
            <a:pPr marL="0" indent="0">
              <a:buNone/>
            </a:pPr>
            <a:endParaRPr lang="en-US" dirty="0" smtClean="0"/>
          </a:p>
          <a:p>
            <a:pPr marL="0" indent="0">
              <a:buNone/>
            </a:pPr>
            <a:endParaRPr lang="en-US" dirty="0" smtClean="0"/>
          </a:p>
          <a:p>
            <a:pPr lvl="2">
              <a:buFont typeface="Wingdings" panose="05000000000000000000" pitchFamily="2" charset="2"/>
              <a:buChar char="Ø"/>
            </a:pPr>
            <a:endParaRPr lang="en-US" dirty="0" smtClean="0"/>
          </a:p>
          <a:p>
            <a:pPr lvl="2">
              <a:buFont typeface="Wingdings" panose="05000000000000000000" pitchFamily="2" charset="2"/>
              <a:buChar char="Ø"/>
            </a:pPr>
            <a:endParaRPr lang="en-US" dirty="0" smtClean="0"/>
          </a:p>
          <a:p>
            <a:pPr lvl="2">
              <a:buFont typeface="Wingdings" panose="05000000000000000000" pitchFamily="2" charset="2"/>
              <a:buChar char="Ø"/>
            </a:pPr>
            <a:endParaRPr lang="en-US" dirty="0" smtClean="0"/>
          </a:p>
          <a:p>
            <a:endParaRPr lang="en-US" dirty="0"/>
          </a:p>
        </p:txBody>
      </p:sp>
      <p:sp>
        <p:nvSpPr>
          <p:cNvPr id="3" name="Title 2"/>
          <p:cNvSpPr>
            <a:spLocks noGrp="1"/>
          </p:cNvSpPr>
          <p:nvPr>
            <p:ph type="title"/>
          </p:nvPr>
        </p:nvSpPr>
        <p:spPr/>
        <p:txBody>
          <a:bodyPr/>
          <a:lstStyle/>
          <a:p>
            <a:r>
              <a:rPr lang="en-US" dirty="0" smtClean="0"/>
              <a:t>SLURM  Configuration</a:t>
            </a:r>
            <a:endParaRPr lang="en-US" dirty="0"/>
          </a:p>
        </p:txBody>
      </p:sp>
    </p:spTree>
    <p:extLst>
      <p:ext uri="{BB962C8B-B14F-4D97-AF65-F5344CB8AC3E}">
        <p14:creationId xmlns:p14="http://schemas.microsoft.com/office/powerpoint/2010/main" val="426178519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idx="1"/>
          </p:nvPr>
        </p:nvSpPr>
        <p:spPr>
          <a:xfrm>
            <a:off x="76200" y="1600200"/>
            <a:ext cx="8229600" cy="4525963"/>
          </a:xfrm>
        </p:spPr>
        <p:txBody>
          <a:bodyPr>
            <a:normAutofit/>
          </a:bodyPr>
          <a:lstStyle/>
          <a:p>
            <a:pPr marL="0" indent="0">
              <a:buNone/>
            </a:pPr>
            <a:endParaRPr lang="en-US" dirty="0" smtClean="0"/>
          </a:p>
          <a:p>
            <a:r>
              <a:rPr lang="en-US" b="1" dirty="0" smtClean="0"/>
              <a:t>SSL Configuration</a:t>
            </a:r>
            <a:r>
              <a:rPr lang="en-US" dirty="0" smtClean="0"/>
              <a:t> </a:t>
            </a:r>
          </a:p>
          <a:p>
            <a:pPr marL="0" indent="0">
              <a:buNone/>
            </a:pPr>
            <a:endParaRPr lang="en-US" dirty="0"/>
          </a:p>
          <a:p>
            <a:pPr marL="0" indent="0">
              <a:buNone/>
            </a:pPr>
            <a:r>
              <a:rPr lang="en-US" dirty="0" err="1"/>
              <a:t>CryptoType</a:t>
            </a:r>
            <a:r>
              <a:rPr lang="en-US" dirty="0"/>
              <a:t>=crypto/</a:t>
            </a:r>
            <a:r>
              <a:rPr lang="en-US" dirty="0" err="1"/>
              <a:t>openssl</a:t>
            </a:r>
            <a:endParaRPr lang="en-US" dirty="0"/>
          </a:p>
          <a:p>
            <a:pPr marL="0" indent="0">
              <a:buNone/>
            </a:pPr>
            <a:endParaRPr lang="en-US" dirty="0" smtClean="0"/>
          </a:p>
          <a:p>
            <a:pPr marL="0" indent="0">
              <a:buNone/>
            </a:pPr>
            <a:r>
              <a:rPr lang="en-US" dirty="0" err="1" smtClean="0"/>
              <a:t>JobCredentialPrivateKey</a:t>
            </a:r>
            <a:r>
              <a:rPr lang="en-US" dirty="0" smtClean="0"/>
              <a:t>=/opt/</a:t>
            </a:r>
            <a:r>
              <a:rPr lang="en-US" dirty="0" err="1" smtClean="0"/>
              <a:t>slurm</a:t>
            </a:r>
            <a:r>
              <a:rPr lang="en-US" dirty="0" smtClean="0"/>
              <a:t>/</a:t>
            </a:r>
            <a:r>
              <a:rPr lang="en-US" dirty="0" err="1" smtClean="0"/>
              <a:t>slurm.key</a:t>
            </a:r>
            <a:endParaRPr lang="en-US" dirty="0" smtClean="0"/>
          </a:p>
          <a:p>
            <a:pPr marL="0" indent="0">
              <a:buNone/>
            </a:pPr>
            <a:endParaRPr lang="en-US" dirty="0" smtClean="0"/>
          </a:p>
          <a:p>
            <a:pPr marL="0" indent="0">
              <a:buNone/>
            </a:pPr>
            <a:r>
              <a:rPr lang="en-US" dirty="0" err="1" smtClean="0"/>
              <a:t>JobCredentialPublicCertificate</a:t>
            </a:r>
            <a:r>
              <a:rPr lang="en-US" dirty="0"/>
              <a:t>=/opt/</a:t>
            </a:r>
            <a:r>
              <a:rPr lang="en-US" dirty="0" err="1"/>
              <a:t>slurm</a:t>
            </a:r>
            <a:r>
              <a:rPr lang="en-US" dirty="0"/>
              <a:t>/slurm.crt</a:t>
            </a:r>
          </a:p>
          <a:p>
            <a:pPr marL="0" indent="0">
              <a:buNone/>
            </a:pPr>
            <a:endParaRPr lang="en-US" dirty="0" smtClean="0"/>
          </a:p>
          <a:p>
            <a:pPr marL="0" indent="0">
              <a:buNone/>
            </a:pPr>
            <a:endParaRPr lang="en-US" dirty="0" smtClean="0"/>
          </a:p>
          <a:p>
            <a:pPr lvl="2">
              <a:buFont typeface="Wingdings" panose="05000000000000000000" pitchFamily="2" charset="2"/>
              <a:buChar char="Ø"/>
            </a:pPr>
            <a:endParaRPr lang="en-US" dirty="0" smtClean="0"/>
          </a:p>
          <a:p>
            <a:pPr lvl="2">
              <a:buFont typeface="Wingdings" panose="05000000000000000000" pitchFamily="2" charset="2"/>
              <a:buChar char="Ø"/>
            </a:pPr>
            <a:endParaRPr lang="en-US" dirty="0" smtClean="0"/>
          </a:p>
          <a:p>
            <a:pPr lvl="2">
              <a:buFont typeface="Wingdings" panose="05000000000000000000" pitchFamily="2" charset="2"/>
              <a:buChar char="Ø"/>
            </a:pPr>
            <a:endParaRPr lang="en-US" dirty="0" smtClean="0"/>
          </a:p>
          <a:p>
            <a:endParaRPr lang="en-US" dirty="0"/>
          </a:p>
        </p:txBody>
      </p:sp>
      <p:sp>
        <p:nvSpPr>
          <p:cNvPr id="3" name="Title 2"/>
          <p:cNvSpPr>
            <a:spLocks noGrp="1"/>
          </p:cNvSpPr>
          <p:nvPr>
            <p:ph type="title"/>
          </p:nvPr>
        </p:nvSpPr>
        <p:spPr/>
        <p:txBody>
          <a:bodyPr/>
          <a:lstStyle/>
          <a:p>
            <a:r>
              <a:rPr lang="en-US" dirty="0"/>
              <a:t>SLURM  Configuration</a:t>
            </a:r>
          </a:p>
        </p:txBody>
      </p:sp>
    </p:spTree>
    <p:extLst>
      <p:ext uri="{BB962C8B-B14F-4D97-AF65-F5344CB8AC3E}">
        <p14:creationId xmlns:p14="http://schemas.microsoft.com/office/powerpoint/2010/main" val="3814603363"/>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pPr marL="0" indent="0">
              <a:buNone/>
            </a:pPr>
            <a:endParaRPr lang="en-US" dirty="0" smtClean="0"/>
          </a:p>
          <a:p>
            <a:pPr marL="0" indent="0">
              <a:buNone/>
            </a:pPr>
            <a:r>
              <a:rPr lang="en-US" b="1" dirty="0" smtClean="0"/>
              <a:t>#Node Configuration </a:t>
            </a:r>
          </a:p>
          <a:p>
            <a:pPr marL="0" indent="0">
              <a:buNone/>
            </a:pPr>
            <a:r>
              <a:rPr lang="en-US" dirty="0" err="1" smtClean="0"/>
              <a:t>NodeName</a:t>
            </a:r>
            <a:r>
              <a:rPr lang="en-US" dirty="0" smtClean="0"/>
              <a:t>=</a:t>
            </a:r>
            <a:r>
              <a:rPr lang="en-US" dirty="0" err="1" smtClean="0"/>
              <a:t>testnode</a:t>
            </a:r>
            <a:r>
              <a:rPr lang="en-US" dirty="0" smtClean="0"/>
              <a:t>[1-3</a:t>
            </a:r>
            <a:r>
              <a:rPr lang="en-US" dirty="0"/>
              <a:t>] CPUs=1 State=UNKNOWN</a:t>
            </a:r>
          </a:p>
          <a:p>
            <a:pPr marL="0" indent="0">
              <a:buNone/>
            </a:pPr>
            <a:r>
              <a:rPr lang="en-US" dirty="0" err="1"/>
              <a:t>PartitionName</a:t>
            </a:r>
            <a:r>
              <a:rPr lang="en-US" dirty="0"/>
              <a:t>=debug </a:t>
            </a:r>
            <a:endParaRPr lang="en-US" dirty="0" smtClean="0"/>
          </a:p>
          <a:p>
            <a:pPr marL="0" indent="0">
              <a:buNone/>
            </a:pPr>
            <a:endParaRPr lang="en-US" dirty="0"/>
          </a:p>
          <a:p>
            <a:pPr marL="0" indent="0">
              <a:buNone/>
            </a:pPr>
            <a:endParaRPr lang="en-US" dirty="0" smtClean="0"/>
          </a:p>
          <a:p>
            <a:pPr marL="0" indent="0">
              <a:buNone/>
            </a:pPr>
            <a:r>
              <a:rPr lang="en-US" dirty="0" smtClean="0"/>
              <a:t>Nodes=ALL </a:t>
            </a:r>
            <a:r>
              <a:rPr lang="en-US" dirty="0"/>
              <a:t>Default=YES </a:t>
            </a:r>
            <a:r>
              <a:rPr lang="en-US" dirty="0" err="1"/>
              <a:t>MaxTime</a:t>
            </a:r>
            <a:r>
              <a:rPr lang="en-US" dirty="0"/>
              <a:t>=INFINITE State=UP</a:t>
            </a:r>
          </a:p>
          <a:p>
            <a:endParaRPr lang="en-US" dirty="0"/>
          </a:p>
        </p:txBody>
      </p:sp>
      <p:sp>
        <p:nvSpPr>
          <p:cNvPr id="3" name="Title 2"/>
          <p:cNvSpPr>
            <a:spLocks noGrp="1"/>
          </p:cNvSpPr>
          <p:nvPr>
            <p:ph type="title"/>
          </p:nvPr>
        </p:nvSpPr>
        <p:spPr/>
        <p:txBody>
          <a:bodyPr/>
          <a:lstStyle/>
          <a:p>
            <a:r>
              <a:rPr lang="en-US" dirty="0" smtClean="0"/>
              <a:t>SLURM Configuration</a:t>
            </a:r>
            <a:endParaRPr lang="en-US" dirty="0"/>
          </a:p>
        </p:txBody>
      </p:sp>
    </p:spTree>
    <p:extLst>
      <p:ext uri="{BB962C8B-B14F-4D97-AF65-F5344CB8AC3E}">
        <p14:creationId xmlns:p14="http://schemas.microsoft.com/office/powerpoint/2010/main" val="3649647713"/>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idx="1"/>
          </p:nvPr>
        </p:nvSpPr>
        <p:spPr>
          <a:xfrm>
            <a:off x="457200" y="1600200"/>
            <a:ext cx="8534400" cy="4525963"/>
          </a:xfrm>
        </p:spPr>
        <p:txBody>
          <a:bodyPr>
            <a:normAutofit/>
          </a:bodyPr>
          <a:lstStyle/>
          <a:p>
            <a:pPr marL="0" indent="0">
              <a:buNone/>
            </a:pPr>
            <a:endParaRPr lang="en-US" dirty="0" smtClean="0"/>
          </a:p>
          <a:p>
            <a:r>
              <a:rPr lang="en-US" b="1" dirty="0" smtClean="0"/>
              <a:t>SSL certificate and key generation </a:t>
            </a:r>
            <a:r>
              <a:rPr lang="en-US" dirty="0" smtClean="0"/>
              <a:t> </a:t>
            </a:r>
          </a:p>
          <a:p>
            <a:pPr marL="0" indent="0">
              <a:buNone/>
            </a:pPr>
            <a:endParaRPr lang="en-US" dirty="0"/>
          </a:p>
          <a:p>
            <a:pPr marL="0" indent="0">
              <a:buNone/>
            </a:pPr>
            <a:endParaRPr lang="en-US" dirty="0" smtClean="0"/>
          </a:p>
          <a:p>
            <a:pPr>
              <a:buFont typeface="Wingdings" panose="05000000000000000000" pitchFamily="2" charset="2"/>
              <a:buChar char="Ø"/>
            </a:pPr>
            <a:r>
              <a:rPr lang="en-US" sz="2200" dirty="0" err="1"/>
              <a:t>openssl</a:t>
            </a:r>
            <a:r>
              <a:rPr lang="en-US" sz="2200" dirty="0"/>
              <a:t> </a:t>
            </a:r>
            <a:r>
              <a:rPr lang="en-US" sz="2200" dirty="0" err="1"/>
              <a:t>genrsa</a:t>
            </a:r>
            <a:r>
              <a:rPr lang="en-US" sz="2200" dirty="0"/>
              <a:t> -out /opt/</a:t>
            </a:r>
            <a:r>
              <a:rPr lang="en-US" sz="2200" dirty="0" err="1"/>
              <a:t>slurm</a:t>
            </a:r>
            <a:r>
              <a:rPr lang="en-US" sz="2200" dirty="0"/>
              <a:t>/</a:t>
            </a:r>
            <a:r>
              <a:rPr lang="en-US" sz="2200" dirty="0" err="1"/>
              <a:t>slurm.key</a:t>
            </a:r>
            <a:r>
              <a:rPr lang="en-US" sz="2200" dirty="0"/>
              <a:t> </a:t>
            </a:r>
            <a:r>
              <a:rPr lang="en-US" sz="2200" dirty="0" smtClean="0"/>
              <a:t>1024  </a:t>
            </a:r>
          </a:p>
          <a:p>
            <a:pPr>
              <a:buFont typeface="Wingdings" panose="05000000000000000000" pitchFamily="2" charset="2"/>
              <a:buChar char="Ø"/>
            </a:pPr>
            <a:endParaRPr lang="en-US" sz="2200" dirty="0"/>
          </a:p>
          <a:p>
            <a:pPr>
              <a:buFont typeface="Wingdings" panose="05000000000000000000" pitchFamily="2" charset="2"/>
              <a:buChar char="Ø"/>
            </a:pPr>
            <a:r>
              <a:rPr lang="en-US" sz="2200" dirty="0" err="1" smtClean="0"/>
              <a:t>openssl</a:t>
            </a:r>
            <a:r>
              <a:rPr lang="en-US" sz="2200" dirty="0" smtClean="0"/>
              <a:t> </a:t>
            </a:r>
            <a:r>
              <a:rPr lang="en-US" sz="2200" dirty="0" err="1"/>
              <a:t>rsa</a:t>
            </a:r>
            <a:r>
              <a:rPr lang="en-US" sz="2200" dirty="0"/>
              <a:t>  -in /opt/</a:t>
            </a:r>
            <a:r>
              <a:rPr lang="en-US" sz="2200" dirty="0" err="1"/>
              <a:t>slurm</a:t>
            </a:r>
            <a:r>
              <a:rPr lang="en-US" sz="2200" dirty="0"/>
              <a:t>/</a:t>
            </a:r>
            <a:r>
              <a:rPr lang="en-US" sz="2200" dirty="0" err="1"/>
              <a:t>slurm.key</a:t>
            </a:r>
            <a:r>
              <a:rPr lang="en-US" sz="2200" dirty="0"/>
              <a:t>  -</a:t>
            </a:r>
            <a:r>
              <a:rPr lang="en-US" sz="2200" dirty="0" err="1"/>
              <a:t>pubout</a:t>
            </a:r>
            <a:r>
              <a:rPr lang="en-US" sz="2200" dirty="0"/>
              <a:t> </a:t>
            </a:r>
            <a:r>
              <a:rPr lang="en-US" sz="2200" dirty="0" smtClean="0"/>
              <a:t> –out /opt/</a:t>
            </a:r>
            <a:r>
              <a:rPr lang="en-US" sz="2200" dirty="0" err="1" smtClean="0"/>
              <a:t>slurm</a:t>
            </a:r>
            <a:r>
              <a:rPr lang="en-US" sz="2200" dirty="0" smtClean="0"/>
              <a:t>/slurm.crt</a:t>
            </a:r>
            <a:endParaRPr lang="en-US" sz="2200" dirty="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smtClean="0"/>
          </a:p>
          <a:p>
            <a:pPr lvl="2">
              <a:buFont typeface="Wingdings" panose="05000000000000000000" pitchFamily="2" charset="2"/>
              <a:buChar char="Ø"/>
            </a:pPr>
            <a:endParaRPr lang="en-US" dirty="0" smtClean="0"/>
          </a:p>
          <a:p>
            <a:pPr lvl="2">
              <a:buFont typeface="Wingdings" panose="05000000000000000000" pitchFamily="2" charset="2"/>
              <a:buChar char="Ø"/>
            </a:pPr>
            <a:endParaRPr lang="en-US" dirty="0" smtClean="0"/>
          </a:p>
          <a:p>
            <a:pPr lvl="2">
              <a:buFont typeface="Wingdings" panose="05000000000000000000" pitchFamily="2" charset="2"/>
              <a:buChar char="Ø"/>
            </a:pPr>
            <a:endParaRPr lang="en-US" dirty="0" smtClean="0"/>
          </a:p>
          <a:p>
            <a:endParaRPr lang="en-US" dirty="0"/>
          </a:p>
        </p:txBody>
      </p:sp>
      <p:sp>
        <p:nvSpPr>
          <p:cNvPr id="3" name="Title 2"/>
          <p:cNvSpPr>
            <a:spLocks noGrp="1"/>
          </p:cNvSpPr>
          <p:nvPr>
            <p:ph type="title"/>
          </p:nvPr>
        </p:nvSpPr>
        <p:spPr/>
        <p:txBody>
          <a:bodyPr/>
          <a:lstStyle/>
          <a:p>
            <a:r>
              <a:rPr lang="en-US" dirty="0" smtClean="0"/>
              <a:t>Configuration  of  SLURM</a:t>
            </a:r>
            <a:endParaRPr lang="en-US" dirty="0"/>
          </a:p>
        </p:txBody>
      </p:sp>
    </p:spTree>
    <p:extLst>
      <p:ext uri="{BB962C8B-B14F-4D97-AF65-F5344CB8AC3E}">
        <p14:creationId xmlns:p14="http://schemas.microsoft.com/office/powerpoint/2010/main" val="4018851012"/>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idx="1"/>
          </p:nvPr>
        </p:nvSpPr>
        <p:spPr>
          <a:xfrm>
            <a:off x="457200" y="1600200"/>
            <a:ext cx="8534400" cy="4525963"/>
          </a:xfrm>
        </p:spPr>
        <p:txBody>
          <a:bodyPr>
            <a:normAutofit/>
          </a:bodyPr>
          <a:lstStyle/>
          <a:p>
            <a:pPr marL="0" indent="0">
              <a:buNone/>
            </a:pPr>
            <a:endParaRPr lang="en-US" dirty="0" smtClean="0"/>
          </a:p>
          <a:p>
            <a:r>
              <a:rPr lang="en-US" b="1" dirty="0"/>
              <a:t>copy  SLURM installation directory to other nodes</a:t>
            </a:r>
          </a:p>
          <a:p>
            <a:pPr marL="0" indent="0">
              <a:buNone/>
            </a:pPr>
            <a:endParaRPr lang="en-US" dirty="0" smtClean="0"/>
          </a:p>
          <a:p>
            <a:pPr>
              <a:buFont typeface="Wingdings" panose="05000000000000000000" pitchFamily="2" charset="2"/>
              <a:buChar char="Ø"/>
            </a:pPr>
            <a:r>
              <a:rPr lang="en-US" dirty="0" smtClean="0"/>
              <a:t>  </a:t>
            </a:r>
            <a:r>
              <a:rPr lang="en-US" dirty="0" err="1" smtClean="0"/>
              <a:t>scp</a:t>
            </a:r>
            <a:r>
              <a:rPr lang="en-US" dirty="0" smtClean="0"/>
              <a:t>  -</a:t>
            </a:r>
            <a:r>
              <a:rPr lang="en-US" dirty="0" err="1" smtClean="0"/>
              <a:t>pr</a:t>
            </a:r>
            <a:r>
              <a:rPr lang="en-US" dirty="0" smtClean="0"/>
              <a:t>    /opt/</a:t>
            </a:r>
            <a:r>
              <a:rPr lang="en-US" dirty="0" err="1" smtClean="0"/>
              <a:t>slurm</a:t>
            </a:r>
            <a:r>
              <a:rPr lang="en-US" dirty="0" smtClean="0"/>
              <a:t>  tetsnode2:/opt/</a:t>
            </a:r>
          </a:p>
          <a:p>
            <a:pPr>
              <a:buFont typeface="Wingdings" panose="05000000000000000000" pitchFamily="2" charset="2"/>
              <a:buChar char="Ø"/>
            </a:pPr>
            <a:endParaRPr lang="en-US" dirty="0"/>
          </a:p>
          <a:p>
            <a:pPr marL="0" indent="0">
              <a:buNone/>
            </a:pPr>
            <a:endParaRPr lang="en-US" dirty="0" smtClean="0"/>
          </a:p>
          <a:p>
            <a:pPr>
              <a:buFont typeface="Wingdings" panose="05000000000000000000" pitchFamily="2" charset="2"/>
              <a:buChar char="Ø"/>
            </a:pPr>
            <a:r>
              <a:rPr lang="en-US" dirty="0"/>
              <a:t> </a:t>
            </a:r>
            <a:r>
              <a:rPr lang="en-US" dirty="0" err="1" smtClean="0"/>
              <a:t>scp</a:t>
            </a:r>
            <a:r>
              <a:rPr lang="en-US" dirty="0" smtClean="0"/>
              <a:t>  </a:t>
            </a:r>
            <a:r>
              <a:rPr lang="en-US" dirty="0"/>
              <a:t>-</a:t>
            </a:r>
            <a:r>
              <a:rPr lang="en-US" dirty="0" err="1" smtClean="0"/>
              <a:t>pr</a:t>
            </a:r>
            <a:r>
              <a:rPr lang="en-US" dirty="0" smtClean="0"/>
              <a:t>    </a:t>
            </a:r>
            <a:r>
              <a:rPr lang="en-US" dirty="0"/>
              <a:t>/opt/</a:t>
            </a:r>
            <a:r>
              <a:rPr lang="en-US" dirty="0" err="1"/>
              <a:t>slurm</a:t>
            </a:r>
            <a:r>
              <a:rPr lang="en-US" dirty="0"/>
              <a:t>  </a:t>
            </a:r>
            <a:r>
              <a:rPr lang="en-US" dirty="0" smtClean="0"/>
              <a:t>tetsnode3:/</a:t>
            </a:r>
            <a:r>
              <a:rPr lang="en-US" dirty="0"/>
              <a:t>opt/</a:t>
            </a:r>
          </a:p>
          <a:p>
            <a:pPr marL="0" indent="0">
              <a:buNone/>
            </a:pPr>
            <a:endParaRPr lang="en-US" dirty="0" smtClean="0"/>
          </a:p>
          <a:p>
            <a:pPr marL="0" indent="0">
              <a:buNone/>
            </a:pPr>
            <a:endParaRPr lang="en-US" sz="2200" dirty="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smtClean="0"/>
          </a:p>
          <a:p>
            <a:pPr lvl="2">
              <a:buFont typeface="Wingdings" panose="05000000000000000000" pitchFamily="2" charset="2"/>
              <a:buChar char="Ø"/>
            </a:pPr>
            <a:endParaRPr lang="en-US" dirty="0" smtClean="0"/>
          </a:p>
          <a:p>
            <a:pPr lvl="2">
              <a:buFont typeface="Wingdings" panose="05000000000000000000" pitchFamily="2" charset="2"/>
              <a:buChar char="Ø"/>
            </a:pPr>
            <a:endParaRPr lang="en-US" dirty="0" smtClean="0"/>
          </a:p>
          <a:p>
            <a:pPr lvl="2">
              <a:buFont typeface="Wingdings" panose="05000000000000000000" pitchFamily="2" charset="2"/>
              <a:buChar char="Ø"/>
            </a:pPr>
            <a:endParaRPr lang="en-US" dirty="0" smtClean="0"/>
          </a:p>
          <a:p>
            <a:endParaRPr lang="en-US" dirty="0"/>
          </a:p>
        </p:txBody>
      </p:sp>
      <p:sp>
        <p:nvSpPr>
          <p:cNvPr id="3" name="Title 2"/>
          <p:cNvSpPr>
            <a:spLocks noGrp="1"/>
          </p:cNvSpPr>
          <p:nvPr>
            <p:ph type="title"/>
          </p:nvPr>
        </p:nvSpPr>
        <p:spPr/>
        <p:txBody>
          <a:bodyPr>
            <a:normAutofit/>
          </a:bodyPr>
          <a:lstStyle/>
          <a:p>
            <a:r>
              <a:rPr lang="en-US" dirty="0" smtClean="0"/>
              <a:t>SLURMD installation </a:t>
            </a:r>
            <a:endParaRPr lang="en-US" dirty="0"/>
          </a:p>
        </p:txBody>
      </p:sp>
    </p:spTree>
    <p:extLst>
      <p:ext uri="{BB962C8B-B14F-4D97-AF65-F5344CB8AC3E}">
        <p14:creationId xmlns:p14="http://schemas.microsoft.com/office/powerpoint/2010/main" val="41722954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US" dirty="0"/>
              <a:t>Login on testnode1</a:t>
            </a:r>
          </a:p>
          <a:p>
            <a:pPr lvl="1">
              <a:buFont typeface="Wingdings" panose="05000000000000000000" pitchFamily="2" charset="2"/>
              <a:buChar char="Ø"/>
            </a:pPr>
            <a:r>
              <a:rPr lang="en-US" dirty="0" smtClean="0"/>
              <a:t>vim /</a:t>
            </a:r>
            <a:r>
              <a:rPr lang="en-US" dirty="0" err="1" smtClean="0"/>
              <a:t>etc</a:t>
            </a:r>
            <a:r>
              <a:rPr lang="en-US" dirty="0" smtClean="0"/>
              <a:t>/hosts</a:t>
            </a:r>
          </a:p>
          <a:p>
            <a:pPr marL="457200" lvl="1" indent="0">
              <a:buNone/>
            </a:pPr>
            <a:r>
              <a:rPr lang="en-US" dirty="0" smtClean="0"/>
              <a:t>     &lt;</a:t>
            </a:r>
            <a:r>
              <a:rPr lang="en-US" dirty="0" err="1" smtClean="0"/>
              <a:t>ip</a:t>
            </a:r>
            <a:r>
              <a:rPr lang="en-US" dirty="0" smtClean="0"/>
              <a:t>&gt;       testnode1       </a:t>
            </a:r>
          </a:p>
          <a:p>
            <a:pPr marL="457200" lvl="1" indent="0">
              <a:buNone/>
            </a:pPr>
            <a:r>
              <a:rPr lang="en-US" dirty="0" smtClean="0"/>
              <a:t>     </a:t>
            </a:r>
            <a:r>
              <a:rPr lang="en-US" dirty="0"/>
              <a:t>&lt;</a:t>
            </a:r>
            <a:r>
              <a:rPr lang="en-US" dirty="0" err="1"/>
              <a:t>ip</a:t>
            </a:r>
            <a:r>
              <a:rPr lang="en-US" dirty="0"/>
              <a:t>&gt;       </a:t>
            </a:r>
            <a:r>
              <a:rPr lang="en-US" dirty="0" smtClean="0"/>
              <a:t>testnode2</a:t>
            </a:r>
          </a:p>
          <a:p>
            <a:pPr marL="457200" lvl="1" indent="0">
              <a:buNone/>
            </a:pPr>
            <a:r>
              <a:rPr lang="en-US" dirty="0" smtClean="0"/>
              <a:t>     </a:t>
            </a:r>
            <a:r>
              <a:rPr lang="en-US" dirty="0"/>
              <a:t>&lt;</a:t>
            </a:r>
            <a:r>
              <a:rPr lang="en-US" dirty="0" err="1"/>
              <a:t>ip</a:t>
            </a:r>
            <a:r>
              <a:rPr lang="en-US" dirty="0"/>
              <a:t>&gt;       </a:t>
            </a:r>
            <a:r>
              <a:rPr lang="en-US" dirty="0" smtClean="0"/>
              <a:t>testnode3</a:t>
            </a:r>
          </a:p>
          <a:p>
            <a:pPr marL="457200" lvl="1" indent="0">
              <a:buNone/>
            </a:pPr>
            <a:endParaRPr lang="en-US" dirty="0"/>
          </a:p>
          <a:p>
            <a:r>
              <a:rPr lang="en-US" dirty="0" smtClean="0"/>
              <a:t>Login on testnode1</a:t>
            </a:r>
          </a:p>
          <a:p>
            <a:r>
              <a:rPr lang="en-US" dirty="0" err="1" smtClean="0"/>
              <a:t>cp</a:t>
            </a:r>
            <a:r>
              <a:rPr lang="en-US" dirty="0" smtClean="0"/>
              <a:t> /</a:t>
            </a:r>
            <a:r>
              <a:rPr lang="en-US" dirty="0" err="1" smtClean="0"/>
              <a:t>etc</a:t>
            </a:r>
            <a:r>
              <a:rPr lang="en-US" dirty="0" smtClean="0"/>
              <a:t>/hosts  testnode2:/</a:t>
            </a:r>
            <a:r>
              <a:rPr lang="en-US" dirty="0" err="1" smtClean="0"/>
              <a:t>etc</a:t>
            </a:r>
            <a:r>
              <a:rPr lang="en-US" dirty="0" smtClean="0"/>
              <a:t>/</a:t>
            </a:r>
          </a:p>
          <a:p>
            <a:r>
              <a:rPr lang="en-US" dirty="0" err="1"/>
              <a:t>cp</a:t>
            </a:r>
            <a:r>
              <a:rPr lang="en-US" dirty="0"/>
              <a:t> /</a:t>
            </a:r>
            <a:r>
              <a:rPr lang="en-US" dirty="0" err="1"/>
              <a:t>etc</a:t>
            </a:r>
            <a:r>
              <a:rPr lang="en-US" dirty="0"/>
              <a:t>/hosts  </a:t>
            </a:r>
            <a:r>
              <a:rPr lang="en-US" dirty="0" smtClean="0"/>
              <a:t>testnod3:/</a:t>
            </a:r>
            <a:r>
              <a:rPr lang="en-US" dirty="0" err="1"/>
              <a:t>etc</a:t>
            </a:r>
            <a:r>
              <a:rPr lang="en-US" dirty="0"/>
              <a:t>/</a:t>
            </a:r>
          </a:p>
          <a:p>
            <a:endParaRPr lang="en-US" dirty="0"/>
          </a:p>
        </p:txBody>
      </p:sp>
      <p:sp>
        <p:nvSpPr>
          <p:cNvPr id="3" name="Title 2"/>
          <p:cNvSpPr>
            <a:spLocks noGrp="1"/>
          </p:cNvSpPr>
          <p:nvPr>
            <p:ph type="title"/>
          </p:nvPr>
        </p:nvSpPr>
        <p:spPr/>
        <p:txBody>
          <a:bodyPr/>
          <a:lstStyle/>
          <a:p>
            <a:r>
              <a:rPr lang="en-US" dirty="0" smtClean="0"/>
              <a:t>Create host file</a:t>
            </a:r>
            <a:endParaRPr lang="en-US" dirty="0"/>
          </a:p>
        </p:txBody>
      </p:sp>
    </p:spTree>
    <p:extLst>
      <p:ext uri="{BB962C8B-B14F-4D97-AF65-F5344CB8AC3E}">
        <p14:creationId xmlns:p14="http://schemas.microsoft.com/office/powerpoint/2010/main" val="4044678356"/>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idx="1"/>
          </p:nvPr>
        </p:nvSpPr>
        <p:spPr>
          <a:xfrm>
            <a:off x="457200" y="1600200"/>
            <a:ext cx="8534400" cy="4525963"/>
          </a:xfrm>
        </p:spPr>
        <p:txBody>
          <a:bodyPr>
            <a:normAutofit/>
          </a:bodyPr>
          <a:lstStyle/>
          <a:p>
            <a:pPr marL="0" indent="0">
              <a:buNone/>
            </a:pPr>
            <a:endParaRPr lang="en-US" dirty="0" smtClean="0"/>
          </a:p>
          <a:p>
            <a:r>
              <a:rPr lang="en-US" b="1" dirty="0"/>
              <a:t>copy  </a:t>
            </a:r>
            <a:r>
              <a:rPr lang="en-US" b="1" dirty="0" err="1" smtClean="0"/>
              <a:t>init</a:t>
            </a:r>
            <a:r>
              <a:rPr lang="en-US" b="1" dirty="0" smtClean="0"/>
              <a:t> script to </a:t>
            </a:r>
            <a:r>
              <a:rPr lang="en-US" b="1" dirty="0" err="1" smtClean="0"/>
              <a:t>init.d</a:t>
            </a:r>
            <a:r>
              <a:rPr lang="en-US" b="1" dirty="0" smtClean="0"/>
              <a:t> script </a:t>
            </a:r>
          </a:p>
          <a:p>
            <a:r>
              <a:rPr lang="en-US" dirty="0" smtClean="0"/>
              <a:t>Login into  testnode1</a:t>
            </a:r>
          </a:p>
          <a:p>
            <a:pPr marL="0" indent="0">
              <a:buNone/>
            </a:pPr>
            <a:endParaRPr lang="en-US" dirty="0" smtClean="0"/>
          </a:p>
          <a:p>
            <a:pPr lvl="1">
              <a:buFont typeface="Wingdings" panose="05000000000000000000" pitchFamily="2" charset="2"/>
              <a:buChar char="Ø"/>
            </a:pPr>
            <a:r>
              <a:rPr lang="en-US" dirty="0" smtClean="0"/>
              <a:t>  </a:t>
            </a:r>
            <a:r>
              <a:rPr lang="en-US" dirty="0" err="1"/>
              <a:t>c</a:t>
            </a:r>
            <a:r>
              <a:rPr lang="en-US" dirty="0" err="1" smtClean="0"/>
              <a:t>p</a:t>
            </a:r>
            <a:r>
              <a:rPr lang="en-US" dirty="0" smtClean="0"/>
              <a:t>  -</a:t>
            </a:r>
            <a:r>
              <a:rPr lang="en-US" dirty="0" err="1" smtClean="0"/>
              <a:t>pr</a:t>
            </a:r>
            <a:r>
              <a:rPr lang="en-US" dirty="0"/>
              <a:t>  /</a:t>
            </a:r>
            <a:r>
              <a:rPr lang="en-US" dirty="0" smtClean="0"/>
              <a:t>home/shared-</a:t>
            </a:r>
            <a:r>
              <a:rPr lang="en-US" dirty="0" err="1" smtClean="0"/>
              <a:t>src</a:t>
            </a:r>
            <a:r>
              <a:rPr lang="en-US" dirty="0" smtClean="0"/>
              <a:t>/slurm-17.11.0/</a:t>
            </a:r>
            <a:r>
              <a:rPr lang="en-US" dirty="0" err="1" smtClean="0"/>
              <a:t>etc</a:t>
            </a:r>
            <a:r>
              <a:rPr lang="en-US" dirty="0" smtClean="0"/>
              <a:t>/</a:t>
            </a:r>
            <a:r>
              <a:rPr lang="en-US" dirty="0" err="1" smtClean="0"/>
              <a:t>init.d.slurm</a:t>
            </a:r>
            <a:r>
              <a:rPr lang="en-US" dirty="0" smtClean="0"/>
              <a:t>  /</a:t>
            </a:r>
            <a:r>
              <a:rPr lang="en-US" dirty="0" err="1" smtClean="0"/>
              <a:t>etc</a:t>
            </a:r>
            <a:r>
              <a:rPr lang="en-US" dirty="0" smtClean="0"/>
              <a:t>/</a:t>
            </a:r>
            <a:r>
              <a:rPr lang="en-US" dirty="0" err="1" smtClean="0"/>
              <a:t>init.d</a:t>
            </a:r>
            <a:r>
              <a:rPr lang="en-US" dirty="0" smtClean="0"/>
              <a:t>/</a:t>
            </a:r>
            <a:r>
              <a:rPr lang="en-US" dirty="0" err="1" smtClean="0"/>
              <a:t>slurm</a:t>
            </a:r>
            <a:endParaRPr lang="en-US" dirty="0" smtClean="0"/>
          </a:p>
          <a:p>
            <a:pPr lvl="1">
              <a:buFont typeface="Wingdings" panose="05000000000000000000" pitchFamily="2" charset="2"/>
              <a:buChar char="Ø"/>
            </a:pPr>
            <a:endParaRPr lang="en-US" dirty="0"/>
          </a:p>
          <a:p>
            <a:pPr lvl="1">
              <a:buFont typeface="Wingdings" panose="05000000000000000000" pitchFamily="2" charset="2"/>
              <a:buChar char="Ø"/>
            </a:pPr>
            <a:r>
              <a:rPr lang="en-US" dirty="0" err="1" smtClean="0"/>
              <a:t>chmod</a:t>
            </a:r>
            <a:r>
              <a:rPr lang="en-US" dirty="0" smtClean="0"/>
              <a:t>  +x  /</a:t>
            </a:r>
            <a:r>
              <a:rPr lang="en-US" dirty="0" err="1" smtClean="0"/>
              <a:t>etc</a:t>
            </a:r>
            <a:r>
              <a:rPr lang="en-US" dirty="0" smtClean="0"/>
              <a:t>/</a:t>
            </a:r>
            <a:r>
              <a:rPr lang="en-US" dirty="0" err="1" smtClean="0"/>
              <a:t>init.d</a:t>
            </a:r>
            <a:r>
              <a:rPr lang="en-US" dirty="0" smtClean="0"/>
              <a:t>/</a:t>
            </a:r>
            <a:r>
              <a:rPr lang="en-US" dirty="0" err="1" smtClean="0"/>
              <a:t>slurm</a:t>
            </a:r>
            <a:r>
              <a:rPr lang="en-US" dirty="0" smtClean="0"/>
              <a:t> </a:t>
            </a:r>
            <a:endParaRPr lang="en-US" dirty="0"/>
          </a:p>
          <a:p>
            <a:pPr lvl="1">
              <a:buFont typeface="Wingdings" panose="05000000000000000000" pitchFamily="2" charset="2"/>
              <a:buChar char="Ø"/>
            </a:pPr>
            <a:endParaRPr lang="en-US" dirty="0" smtClean="0"/>
          </a:p>
          <a:p>
            <a:pPr lvl="1">
              <a:buFont typeface="Wingdings" panose="05000000000000000000" pitchFamily="2" charset="2"/>
              <a:buChar char="Ø"/>
            </a:pPr>
            <a:r>
              <a:rPr lang="en-US" dirty="0" smtClean="0"/>
              <a:t> </a:t>
            </a:r>
            <a:r>
              <a:rPr lang="en-US" dirty="0" err="1" smtClean="0"/>
              <a:t>scp</a:t>
            </a:r>
            <a:r>
              <a:rPr lang="en-US" dirty="0" smtClean="0"/>
              <a:t>  /</a:t>
            </a:r>
            <a:r>
              <a:rPr lang="en-US" dirty="0" err="1" smtClean="0"/>
              <a:t>etc</a:t>
            </a:r>
            <a:r>
              <a:rPr lang="en-US" dirty="0" smtClean="0"/>
              <a:t>/</a:t>
            </a:r>
            <a:r>
              <a:rPr lang="en-US" dirty="0" err="1" smtClean="0"/>
              <a:t>init.d</a:t>
            </a:r>
            <a:r>
              <a:rPr lang="en-US" dirty="0" smtClean="0"/>
              <a:t>/</a:t>
            </a:r>
            <a:r>
              <a:rPr lang="en-US" dirty="0" err="1" smtClean="0"/>
              <a:t>slurm</a:t>
            </a:r>
            <a:r>
              <a:rPr lang="en-US" dirty="0" smtClean="0"/>
              <a:t> testnode2:/</a:t>
            </a:r>
            <a:r>
              <a:rPr lang="en-US" dirty="0" err="1" smtClean="0"/>
              <a:t>etc</a:t>
            </a:r>
            <a:r>
              <a:rPr lang="en-US" dirty="0" smtClean="0"/>
              <a:t>/</a:t>
            </a:r>
            <a:r>
              <a:rPr lang="en-US" dirty="0" err="1" smtClean="0"/>
              <a:t>init.d</a:t>
            </a:r>
            <a:r>
              <a:rPr lang="en-US" dirty="0" smtClean="0"/>
              <a:t>/</a:t>
            </a:r>
          </a:p>
          <a:p>
            <a:pPr lvl="1">
              <a:buFont typeface="Wingdings" panose="05000000000000000000" pitchFamily="2" charset="2"/>
              <a:buChar char="Ø"/>
            </a:pPr>
            <a:endParaRPr lang="en-US" dirty="0"/>
          </a:p>
          <a:p>
            <a:pPr lvl="1">
              <a:buFont typeface="Wingdings" panose="05000000000000000000" pitchFamily="2" charset="2"/>
              <a:buChar char="Ø"/>
            </a:pPr>
            <a:r>
              <a:rPr lang="en-US" dirty="0"/>
              <a:t> </a:t>
            </a:r>
            <a:r>
              <a:rPr lang="en-US" dirty="0" err="1"/>
              <a:t>scp</a:t>
            </a:r>
            <a:r>
              <a:rPr lang="en-US" dirty="0"/>
              <a:t>  /</a:t>
            </a:r>
            <a:r>
              <a:rPr lang="en-US" dirty="0" err="1"/>
              <a:t>etc</a:t>
            </a:r>
            <a:r>
              <a:rPr lang="en-US" dirty="0"/>
              <a:t>/</a:t>
            </a:r>
            <a:r>
              <a:rPr lang="en-US" dirty="0" err="1"/>
              <a:t>init.d</a:t>
            </a:r>
            <a:r>
              <a:rPr lang="en-US" dirty="0"/>
              <a:t>/</a:t>
            </a:r>
            <a:r>
              <a:rPr lang="en-US" dirty="0" err="1"/>
              <a:t>slurm</a:t>
            </a:r>
            <a:r>
              <a:rPr lang="en-US" dirty="0"/>
              <a:t> </a:t>
            </a:r>
            <a:r>
              <a:rPr lang="en-US" dirty="0" smtClean="0"/>
              <a:t>testnode3:/</a:t>
            </a:r>
            <a:r>
              <a:rPr lang="en-US" dirty="0" err="1"/>
              <a:t>etc</a:t>
            </a:r>
            <a:r>
              <a:rPr lang="en-US" dirty="0"/>
              <a:t>/</a:t>
            </a:r>
            <a:r>
              <a:rPr lang="en-US" dirty="0" err="1"/>
              <a:t>init.d</a:t>
            </a:r>
            <a:r>
              <a:rPr lang="en-US" dirty="0"/>
              <a:t>/</a:t>
            </a:r>
          </a:p>
          <a:p>
            <a:pPr lvl="1">
              <a:buFont typeface="Wingdings" panose="05000000000000000000" pitchFamily="2" charset="2"/>
              <a:buChar char="Ø"/>
            </a:pPr>
            <a:endParaRPr lang="en-US" dirty="0" smtClean="0"/>
          </a:p>
          <a:p>
            <a:pPr marL="0" indent="0">
              <a:buNone/>
            </a:pPr>
            <a:endParaRPr lang="en-US" sz="2200" dirty="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smtClean="0"/>
          </a:p>
          <a:p>
            <a:pPr lvl="2">
              <a:buFont typeface="Wingdings" panose="05000000000000000000" pitchFamily="2" charset="2"/>
              <a:buChar char="Ø"/>
            </a:pPr>
            <a:endParaRPr lang="en-US" dirty="0" smtClean="0"/>
          </a:p>
          <a:p>
            <a:pPr lvl="2">
              <a:buFont typeface="Wingdings" panose="05000000000000000000" pitchFamily="2" charset="2"/>
              <a:buChar char="Ø"/>
            </a:pPr>
            <a:endParaRPr lang="en-US" dirty="0" smtClean="0"/>
          </a:p>
          <a:p>
            <a:pPr lvl="2">
              <a:buFont typeface="Wingdings" panose="05000000000000000000" pitchFamily="2" charset="2"/>
              <a:buChar char="Ø"/>
            </a:pPr>
            <a:endParaRPr lang="en-US" dirty="0" smtClean="0"/>
          </a:p>
          <a:p>
            <a:endParaRPr lang="en-US" dirty="0"/>
          </a:p>
        </p:txBody>
      </p:sp>
      <p:sp>
        <p:nvSpPr>
          <p:cNvPr id="3" name="Title 2"/>
          <p:cNvSpPr>
            <a:spLocks noGrp="1"/>
          </p:cNvSpPr>
          <p:nvPr>
            <p:ph type="title"/>
          </p:nvPr>
        </p:nvSpPr>
        <p:spPr/>
        <p:txBody>
          <a:bodyPr>
            <a:normAutofit/>
          </a:bodyPr>
          <a:lstStyle/>
          <a:p>
            <a:r>
              <a:rPr lang="en-US" dirty="0" smtClean="0"/>
              <a:t>Copy </a:t>
            </a:r>
            <a:r>
              <a:rPr lang="en-US" dirty="0" err="1" smtClean="0"/>
              <a:t>init</a:t>
            </a:r>
            <a:r>
              <a:rPr lang="en-US" dirty="0" smtClean="0"/>
              <a:t> script </a:t>
            </a:r>
            <a:endParaRPr lang="en-US" dirty="0"/>
          </a:p>
        </p:txBody>
      </p:sp>
    </p:spTree>
    <p:extLst>
      <p:ext uri="{BB962C8B-B14F-4D97-AF65-F5344CB8AC3E}">
        <p14:creationId xmlns:p14="http://schemas.microsoft.com/office/powerpoint/2010/main" val="4029638453"/>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endParaRPr lang="en-US" dirty="0" smtClean="0"/>
          </a:p>
          <a:p>
            <a:r>
              <a:rPr lang="en-US" dirty="0" smtClean="0"/>
              <a:t>Login on testnode1 and start </a:t>
            </a:r>
            <a:r>
              <a:rPr lang="en-US" dirty="0" err="1" smtClean="0"/>
              <a:t>slurmctld</a:t>
            </a:r>
            <a:r>
              <a:rPr lang="en-US" dirty="0" smtClean="0"/>
              <a:t> service </a:t>
            </a:r>
            <a:endParaRPr lang="en-US" dirty="0"/>
          </a:p>
          <a:p>
            <a:endParaRPr lang="en-US" dirty="0" smtClean="0"/>
          </a:p>
          <a:p>
            <a:pPr>
              <a:buFont typeface="Wingdings" panose="05000000000000000000" pitchFamily="2" charset="2"/>
              <a:buChar char="Ø"/>
            </a:pPr>
            <a:r>
              <a:rPr lang="en-US" dirty="0" smtClean="0"/>
              <a:t>/</a:t>
            </a:r>
            <a:r>
              <a:rPr lang="en-US" dirty="0" err="1" smtClean="0"/>
              <a:t>etc</a:t>
            </a:r>
            <a:r>
              <a:rPr lang="en-US" dirty="0" smtClean="0"/>
              <a:t>/</a:t>
            </a:r>
            <a:r>
              <a:rPr lang="en-US" dirty="0" err="1" smtClean="0"/>
              <a:t>init.d</a:t>
            </a:r>
            <a:r>
              <a:rPr lang="en-US" dirty="0" smtClean="0"/>
              <a:t>/</a:t>
            </a:r>
            <a:r>
              <a:rPr lang="en-US" dirty="0" err="1" smtClean="0"/>
              <a:t>slurm</a:t>
            </a:r>
            <a:r>
              <a:rPr lang="en-US" dirty="0" smtClean="0"/>
              <a:t> start </a:t>
            </a:r>
          </a:p>
          <a:p>
            <a:pPr>
              <a:buFont typeface="Wingdings" panose="05000000000000000000" pitchFamily="2" charset="2"/>
              <a:buChar char="Ø"/>
            </a:pPr>
            <a:endParaRPr lang="en-US" dirty="0"/>
          </a:p>
          <a:p>
            <a:pPr>
              <a:buFont typeface="Arial" panose="020B0604020202020204" pitchFamily="34" charset="0"/>
              <a:buChar char="•"/>
            </a:pPr>
            <a:r>
              <a:rPr lang="en-US" dirty="0" smtClean="0"/>
              <a:t>Login on testnode2 and testnode3 start </a:t>
            </a:r>
            <a:r>
              <a:rPr lang="en-US" dirty="0" err="1" smtClean="0"/>
              <a:t>slurmd</a:t>
            </a:r>
            <a:r>
              <a:rPr lang="en-US" dirty="0" smtClean="0"/>
              <a:t> service .</a:t>
            </a:r>
          </a:p>
          <a:p>
            <a:pPr marL="0" indent="0">
              <a:buNone/>
            </a:pPr>
            <a:endParaRPr lang="en-US" dirty="0" smtClean="0"/>
          </a:p>
          <a:p>
            <a:pPr>
              <a:buFont typeface="Wingdings" panose="05000000000000000000" pitchFamily="2" charset="2"/>
              <a:buChar char="Ø"/>
            </a:pPr>
            <a:r>
              <a:rPr lang="en-US" dirty="0" smtClean="0"/>
              <a:t>/</a:t>
            </a:r>
            <a:r>
              <a:rPr lang="en-US" dirty="0" err="1" smtClean="0"/>
              <a:t>etc</a:t>
            </a:r>
            <a:r>
              <a:rPr lang="en-US" dirty="0" smtClean="0"/>
              <a:t>/</a:t>
            </a:r>
            <a:r>
              <a:rPr lang="en-US" dirty="0" err="1" smtClean="0"/>
              <a:t>init.d</a:t>
            </a:r>
            <a:r>
              <a:rPr lang="en-US" dirty="0" smtClean="0"/>
              <a:t>/</a:t>
            </a:r>
            <a:r>
              <a:rPr lang="en-US" dirty="0" err="1" smtClean="0"/>
              <a:t>slurm</a:t>
            </a:r>
            <a:r>
              <a:rPr lang="en-US" dirty="0" smtClean="0"/>
              <a:t> start</a:t>
            </a:r>
          </a:p>
          <a:p>
            <a:pPr>
              <a:buFont typeface="Wingdings" panose="05000000000000000000" pitchFamily="2" charset="2"/>
              <a:buChar char="Ø"/>
            </a:pPr>
            <a:endParaRPr lang="en-US" dirty="0" smtClean="0"/>
          </a:p>
          <a:p>
            <a:pPr>
              <a:buFont typeface="Wingdings" panose="05000000000000000000" pitchFamily="2" charset="2"/>
              <a:buChar char="Ø"/>
            </a:pPr>
            <a:endParaRPr lang="en-US" dirty="0"/>
          </a:p>
        </p:txBody>
      </p:sp>
      <p:sp>
        <p:nvSpPr>
          <p:cNvPr id="3" name="Title 2"/>
          <p:cNvSpPr>
            <a:spLocks noGrp="1"/>
          </p:cNvSpPr>
          <p:nvPr>
            <p:ph type="title"/>
          </p:nvPr>
        </p:nvSpPr>
        <p:spPr/>
        <p:txBody>
          <a:bodyPr/>
          <a:lstStyle/>
          <a:p>
            <a:r>
              <a:rPr lang="en-US" dirty="0" smtClean="0"/>
              <a:t>Start SLURM Services </a:t>
            </a:r>
            <a:endParaRPr lang="en-US" dirty="0"/>
          </a:p>
        </p:txBody>
      </p:sp>
    </p:spTree>
    <p:extLst>
      <p:ext uri="{BB962C8B-B14F-4D97-AF65-F5344CB8AC3E}">
        <p14:creationId xmlns:p14="http://schemas.microsoft.com/office/powerpoint/2010/main" val="320614397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60" name="object 35"/>
          <p:cNvSpPr>
            <a:spLocks noChangeArrowheads="1"/>
          </p:cNvSpPr>
          <p:nvPr/>
        </p:nvSpPr>
        <p:spPr bwMode="auto">
          <a:xfrm>
            <a:off x="876685" y="5244269"/>
            <a:ext cx="1546073" cy="954419"/>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endParaRPr lang="en-US" altLang="en-US" sz="1632"/>
          </a:p>
        </p:txBody>
      </p:sp>
      <p:sp>
        <p:nvSpPr>
          <p:cNvPr id="121861" name="object 36"/>
          <p:cNvSpPr>
            <a:spLocks/>
          </p:cNvSpPr>
          <p:nvPr/>
        </p:nvSpPr>
        <p:spPr bwMode="auto">
          <a:xfrm>
            <a:off x="876685" y="5244269"/>
            <a:ext cx="1546073" cy="954419"/>
          </a:xfrm>
          <a:custGeom>
            <a:avLst/>
            <a:gdLst>
              <a:gd name="T0" fmla="*/ 0 w 1752600"/>
              <a:gd name="T1" fmla="*/ 0 h 1082039"/>
              <a:gd name="T2" fmla="*/ 1704975 w 1752600"/>
              <a:gd name="T3" fmla="*/ 0 h 1082039"/>
              <a:gd name="T4" fmla="*/ 1704975 w 1752600"/>
              <a:gd name="T5" fmla="*/ 1052512 h 1082039"/>
              <a:gd name="T6" fmla="*/ 0 w 1752600"/>
              <a:gd name="T7" fmla="*/ 1052512 h 1082039"/>
              <a:gd name="T8" fmla="*/ 0 w 1752600"/>
              <a:gd name="T9" fmla="*/ 0 h 108203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52600" h="1082039">
                <a:moveTo>
                  <a:pt x="0" y="0"/>
                </a:moveTo>
                <a:lnTo>
                  <a:pt x="1752600" y="0"/>
                </a:lnTo>
                <a:lnTo>
                  <a:pt x="1752600" y="1082039"/>
                </a:lnTo>
                <a:lnTo>
                  <a:pt x="0" y="1082039"/>
                </a:lnTo>
                <a:lnTo>
                  <a:pt x="0" y="0"/>
                </a:lnTo>
                <a:close/>
              </a:path>
            </a:pathLst>
          </a:custGeom>
          <a:noFill/>
          <a:ln w="12192">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21862" name="object 37"/>
          <p:cNvSpPr>
            <a:spLocks/>
          </p:cNvSpPr>
          <p:nvPr/>
        </p:nvSpPr>
        <p:spPr bwMode="auto">
          <a:xfrm>
            <a:off x="2153562" y="4999546"/>
            <a:ext cx="0" cy="244723"/>
          </a:xfrm>
          <a:custGeom>
            <a:avLst/>
            <a:gdLst>
              <a:gd name="T0" fmla="*/ 269875 h 277368"/>
              <a:gd name="T1" fmla="*/ 0 h 277368"/>
              <a:gd name="T2" fmla="*/ 0 60000 65536"/>
              <a:gd name="T3" fmla="*/ 0 60000 65536"/>
            </a:gdLst>
            <a:ahLst/>
            <a:cxnLst>
              <a:cxn ang="T2">
                <a:pos x="0" y="T0"/>
              </a:cxn>
              <a:cxn ang="T3">
                <a:pos x="0" y="T1"/>
              </a:cxn>
            </a:cxnLst>
            <a:rect l="0" t="0" r="r" b="b"/>
            <a:pathLst>
              <a:path h="277368">
                <a:moveTo>
                  <a:pt x="0" y="277368"/>
                </a:moveTo>
                <a:lnTo>
                  <a:pt x="0" y="0"/>
                </a:lnTo>
              </a:path>
            </a:pathLst>
          </a:custGeom>
          <a:noFill/>
          <a:ln w="12192">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21863" name="object 38"/>
          <p:cNvSpPr>
            <a:spLocks/>
          </p:cNvSpPr>
          <p:nvPr/>
        </p:nvSpPr>
        <p:spPr bwMode="auto">
          <a:xfrm>
            <a:off x="2108937" y="4911733"/>
            <a:ext cx="95010" cy="95010"/>
          </a:xfrm>
          <a:custGeom>
            <a:avLst/>
            <a:gdLst>
              <a:gd name="T0" fmla="*/ 104775 w 106680"/>
              <a:gd name="T1" fmla="*/ 104775 h 106679"/>
              <a:gd name="T2" fmla="*/ 50891 w 106680"/>
              <a:gd name="T3" fmla="*/ 0 h 106679"/>
              <a:gd name="T4" fmla="*/ 0 w 106680"/>
              <a:gd name="T5" fmla="*/ 104775 h 106679"/>
              <a:gd name="T6" fmla="*/ 104775 w 106680"/>
              <a:gd name="T7" fmla="*/ 104775 h 10667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06680" h="106679">
                <a:moveTo>
                  <a:pt x="106680" y="106679"/>
                </a:moveTo>
                <a:lnTo>
                  <a:pt x="51816" y="0"/>
                </a:lnTo>
                <a:lnTo>
                  <a:pt x="0" y="106679"/>
                </a:lnTo>
                <a:lnTo>
                  <a:pt x="106680" y="10667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21864" name="object 31"/>
          <p:cNvSpPr>
            <a:spLocks noChangeArrowheads="1"/>
          </p:cNvSpPr>
          <p:nvPr/>
        </p:nvSpPr>
        <p:spPr bwMode="auto">
          <a:xfrm>
            <a:off x="5108952" y="5244269"/>
            <a:ext cx="1546073" cy="954419"/>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endParaRPr lang="en-US" altLang="en-US" sz="1632"/>
          </a:p>
        </p:txBody>
      </p:sp>
      <p:sp>
        <p:nvSpPr>
          <p:cNvPr id="121865" name="object 32"/>
          <p:cNvSpPr>
            <a:spLocks/>
          </p:cNvSpPr>
          <p:nvPr/>
        </p:nvSpPr>
        <p:spPr bwMode="auto">
          <a:xfrm>
            <a:off x="5108952" y="5244269"/>
            <a:ext cx="1546073" cy="954419"/>
          </a:xfrm>
          <a:custGeom>
            <a:avLst/>
            <a:gdLst>
              <a:gd name="T0" fmla="*/ 0 w 1752600"/>
              <a:gd name="T1" fmla="*/ 0 h 1082039"/>
              <a:gd name="T2" fmla="*/ 1704975 w 1752600"/>
              <a:gd name="T3" fmla="*/ 0 h 1082039"/>
              <a:gd name="T4" fmla="*/ 1704975 w 1752600"/>
              <a:gd name="T5" fmla="*/ 1052512 h 1082039"/>
              <a:gd name="T6" fmla="*/ 0 w 1752600"/>
              <a:gd name="T7" fmla="*/ 1052512 h 1082039"/>
              <a:gd name="T8" fmla="*/ 0 w 1752600"/>
              <a:gd name="T9" fmla="*/ 0 h 108203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52600" h="1082039">
                <a:moveTo>
                  <a:pt x="0" y="0"/>
                </a:moveTo>
                <a:lnTo>
                  <a:pt x="1752600" y="0"/>
                </a:lnTo>
                <a:lnTo>
                  <a:pt x="1752600" y="1082039"/>
                </a:lnTo>
                <a:lnTo>
                  <a:pt x="0" y="1082039"/>
                </a:lnTo>
                <a:lnTo>
                  <a:pt x="0" y="0"/>
                </a:lnTo>
                <a:close/>
              </a:path>
            </a:pathLst>
          </a:custGeom>
          <a:noFill/>
          <a:ln w="12192">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21866" name="object 33"/>
          <p:cNvSpPr>
            <a:spLocks/>
          </p:cNvSpPr>
          <p:nvPr/>
        </p:nvSpPr>
        <p:spPr bwMode="auto">
          <a:xfrm>
            <a:off x="5176610" y="4999546"/>
            <a:ext cx="0" cy="244723"/>
          </a:xfrm>
          <a:custGeom>
            <a:avLst/>
            <a:gdLst>
              <a:gd name="T0" fmla="*/ 269875 h 277368"/>
              <a:gd name="T1" fmla="*/ 0 h 277368"/>
              <a:gd name="T2" fmla="*/ 0 60000 65536"/>
              <a:gd name="T3" fmla="*/ 0 60000 65536"/>
            </a:gdLst>
            <a:ahLst/>
            <a:cxnLst>
              <a:cxn ang="T2">
                <a:pos x="0" y="T0"/>
              </a:cxn>
              <a:cxn ang="T3">
                <a:pos x="0" y="T1"/>
              </a:cxn>
            </a:cxnLst>
            <a:rect l="0" t="0" r="r" b="b"/>
            <a:pathLst>
              <a:path h="277368">
                <a:moveTo>
                  <a:pt x="0" y="277368"/>
                </a:moveTo>
                <a:lnTo>
                  <a:pt x="0" y="0"/>
                </a:lnTo>
              </a:path>
            </a:pathLst>
          </a:custGeom>
          <a:noFill/>
          <a:ln w="12192">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21867" name="object 34"/>
          <p:cNvSpPr>
            <a:spLocks/>
          </p:cNvSpPr>
          <p:nvPr/>
        </p:nvSpPr>
        <p:spPr bwMode="auto">
          <a:xfrm>
            <a:off x="5131985" y="4911733"/>
            <a:ext cx="95010" cy="95010"/>
          </a:xfrm>
          <a:custGeom>
            <a:avLst/>
            <a:gdLst>
              <a:gd name="T0" fmla="*/ 104775 w 106679"/>
              <a:gd name="T1" fmla="*/ 104775 h 106679"/>
              <a:gd name="T2" fmla="*/ 53884 w 106679"/>
              <a:gd name="T3" fmla="*/ 0 h 106679"/>
              <a:gd name="T4" fmla="*/ 0 w 106679"/>
              <a:gd name="T5" fmla="*/ 104775 h 106679"/>
              <a:gd name="T6" fmla="*/ 104775 w 106679"/>
              <a:gd name="T7" fmla="*/ 104775 h 10667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06679" h="106679">
                <a:moveTo>
                  <a:pt x="106679" y="106679"/>
                </a:moveTo>
                <a:lnTo>
                  <a:pt x="54863" y="0"/>
                </a:lnTo>
                <a:lnTo>
                  <a:pt x="0" y="106679"/>
                </a:lnTo>
                <a:lnTo>
                  <a:pt x="106679" y="10667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21868" name="object 27"/>
          <p:cNvSpPr>
            <a:spLocks noChangeArrowheads="1"/>
          </p:cNvSpPr>
          <p:nvPr/>
        </p:nvSpPr>
        <p:spPr bwMode="auto">
          <a:xfrm>
            <a:off x="2488976" y="5311927"/>
            <a:ext cx="2486097" cy="308063"/>
          </a:xfrm>
          <a:prstGeom prst="rect">
            <a:avLst/>
          </a:prstGeom>
          <a:blipFill dpi="0" rotWithShape="1">
            <a:blip r:embed="rId4"/>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endParaRPr lang="en-US" altLang="en-US" sz="1632"/>
          </a:p>
        </p:txBody>
      </p:sp>
      <p:sp>
        <p:nvSpPr>
          <p:cNvPr id="121869" name="object 28"/>
          <p:cNvSpPr>
            <a:spLocks/>
          </p:cNvSpPr>
          <p:nvPr/>
        </p:nvSpPr>
        <p:spPr bwMode="auto">
          <a:xfrm>
            <a:off x="2488976" y="5311927"/>
            <a:ext cx="2486097" cy="308063"/>
          </a:xfrm>
          <a:custGeom>
            <a:avLst/>
            <a:gdLst>
              <a:gd name="T0" fmla="*/ 0 w 2819400"/>
              <a:gd name="T1" fmla="*/ 0 h 350519"/>
              <a:gd name="T2" fmla="*/ 2741612 w 2819400"/>
              <a:gd name="T3" fmla="*/ 0 h 350519"/>
              <a:gd name="T4" fmla="*/ 2741612 w 2819400"/>
              <a:gd name="T5" fmla="*/ 339725 h 350519"/>
              <a:gd name="T6" fmla="*/ 0 w 2819400"/>
              <a:gd name="T7" fmla="*/ 339725 h 350519"/>
              <a:gd name="T8" fmla="*/ 0 w 2819400"/>
              <a:gd name="T9" fmla="*/ 0 h 35051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819400" h="350519">
                <a:moveTo>
                  <a:pt x="0" y="0"/>
                </a:moveTo>
                <a:lnTo>
                  <a:pt x="2819400" y="0"/>
                </a:lnTo>
                <a:lnTo>
                  <a:pt x="2819400" y="350519"/>
                </a:lnTo>
                <a:lnTo>
                  <a:pt x="0" y="350519"/>
                </a:lnTo>
                <a:lnTo>
                  <a:pt x="0" y="0"/>
                </a:lnTo>
                <a:close/>
              </a:path>
            </a:pathLst>
          </a:custGeom>
          <a:noFill/>
          <a:ln w="12192">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21870" name="object 29"/>
          <p:cNvSpPr>
            <a:spLocks/>
          </p:cNvSpPr>
          <p:nvPr/>
        </p:nvSpPr>
        <p:spPr bwMode="auto">
          <a:xfrm>
            <a:off x="3631977" y="5067204"/>
            <a:ext cx="0" cy="244723"/>
          </a:xfrm>
          <a:custGeom>
            <a:avLst/>
            <a:gdLst>
              <a:gd name="T0" fmla="*/ 269875 h 277368"/>
              <a:gd name="T1" fmla="*/ 0 h 277368"/>
              <a:gd name="T2" fmla="*/ 0 60000 65536"/>
              <a:gd name="T3" fmla="*/ 0 60000 65536"/>
            </a:gdLst>
            <a:ahLst/>
            <a:cxnLst>
              <a:cxn ang="T2">
                <a:pos x="0" y="T0"/>
              </a:cxn>
              <a:cxn ang="T3">
                <a:pos x="0" y="T1"/>
              </a:cxn>
            </a:cxnLst>
            <a:rect l="0" t="0" r="r" b="b"/>
            <a:pathLst>
              <a:path h="277368">
                <a:moveTo>
                  <a:pt x="0" y="277368"/>
                </a:moveTo>
                <a:lnTo>
                  <a:pt x="0" y="0"/>
                </a:lnTo>
              </a:path>
            </a:pathLst>
          </a:custGeom>
          <a:noFill/>
          <a:ln w="12192">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21871" name="object 30"/>
          <p:cNvSpPr>
            <a:spLocks/>
          </p:cNvSpPr>
          <p:nvPr/>
        </p:nvSpPr>
        <p:spPr bwMode="auto">
          <a:xfrm>
            <a:off x="3587350" y="4976513"/>
            <a:ext cx="93571" cy="96449"/>
          </a:xfrm>
          <a:custGeom>
            <a:avLst/>
            <a:gdLst>
              <a:gd name="T0" fmla="*/ 103188 w 106679"/>
              <a:gd name="T1" fmla="*/ 106362 h 109727"/>
              <a:gd name="T2" fmla="*/ 50119 w 106679"/>
              <a:gd name="T3" fmla="*/ 0 h 109727"/>
              <a:gd name="T4" fmla="*/ 0 w 106679"/>
              <a:gd name="T5" fmla="*/ 106362 h 109727"/>
              <a:gd name="T6" fmla="*/ 103188 w 106679"/>
              <a:gd name="T7" fmla="*/ 106362 h 10972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06679" h="109727">
                <a:moveTo>
                  <a:pt x="106679" y="109727"/>
                </a:moveTo>
                <a:lnTo>
                  <a:pt x="51815" y="0"/>
                </a:lnTo>
                <a:lnTo>
                  <a:pt x="0" y="109727"/>
                </a:lnTo>
                <a:lnTo>
                  <a:pt x="106679" y="10972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21872" name="object 25"/>
          <p:cNvSpPr>
            <a:spLocks noChangeArrowheads="1"/>
          </p:cNvSpPr>
          <p:nvPr/>
        </p:nvSpPr>
        <p:spPr bwMode="auto">
          <a:xfrm>
            <a:off x="1078221" y="3095026"/>
            <a:ext cx="6852242" cy="308063"/>
          </a:xfrm>
          <a:prstGeom prst="rect">
            <a:avLst/>
          </a:prstGeom>
          <a:blipFill dpi="0" rotWithShape="1">
            <a:blip r:embed="rId5"/>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endParaRPr lang="en-US" altLang="en-US" sz="1632"/>
          </a:p>
        </p:txBody>
      </p:sp>
      <p:sp>
        <p:nvSpPr>
          <p:cNvPr id="121873" name="object 26"/>
          <p:cNvSpPr>
            <a:spLocks/>
          </p:cNvSpPr>
          <p:nvPr/>
        </p:nvSpPr>
        <p:spPr bwMode="auto">
          <a:xfrm>
            <a:off x="1078221" y="3095026"/>
            <a:ext cx="6852242" cy="308063"/>
          </a:xfrm>
          <a:custGeom>
            <a:avLst/>
            <a:gdLst>
              <a:gd name="T0" fmla="*/ 0 w 7772400"/>
              <a:gd name="T1" fmla="*/ 0 h 350519"/>
              <a:gd name="T2" fmla="*/ 7556500 w 7772400"/>
              <a:gd name="T3" fmla="*/ 0 h 350519"/>
              <a:gd name="T4" fmla="*/ 7556500 w 7772400"/>
              <a:gd name="T5" fmla="*/ 339725 h 350519"/>
              <a:gd name="T6" fmla="*/ 0 w 7772400"/>
              <a:gd name="T7" fmla="*/ 339725 h 350519"/>
              <a:gd name="T8" fmla="*/ 0 w 7772400"/>
              <a:gd name="T9" fmla="*/ 0 h 35051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772400" h="350519">
                <a:moveTo>
                  <a:pt x="0" y="0"/>
                </a:moveTo>
                <a:lnTo>
                  <a:pt x="7772400" y="0"/>
                </a:lnTo>
                <a:lnTo>
                  <a:pt x="7772400" y="350519"/>
                </a:lnTo>
                <a:lnTo>
                  <a:pt x="0" y="350519"/>
                </a:lnTo>
                <a:lnTo>
                  <a:pt x="0" y="0"/>
                </a:lnTo>
                <a:close/>
              </a:path>
            </a:pathLst>
          </a:custGeom>
          <a:noFill/>
          <a:ln w="12192">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24" name="object 24"/>
          <p:cNvSpPr txBox="1"/>
          <p:nvPr/>
        </p:nvSpPr>
        <p:spPr>
          <a:xfrm>
            <a:off x="4098390" y="796070"/>
            <a:ext cx="934265" cy="378600"/>
          </a:xfrm>
          <a:prstGeom prst="rect">
            <a:avLst/>
          </a:prstGeom>
        </p:spPr>
        <p:txBody>
          <a:bodyPr lIns="0" tIns="0" rIns="0" bIns="0"/>
          <a:lstStyle/>
          <a:p>
            <a:pPr marL="11196">
              <a:lnSpc>
                <a:spcPts val="2852"/>
              </a:lnSpc>
              <a:spcBef>
                <a:spcPts val="142"/>
              </a:spcBef>
              <a:defRPr/>
            </a:pPr>
            <a:r>
              <a:rPr sz="2821" b="1" spc="8" dirty="0">
                <a:latin typeface="Arial"/>
                <a:cs typeface="Arial"/>
              </a:rPr>
              <a:t>sinfo</a:t>
            </a:r>
            <a:endParaRPr sz="2821">
              <a:latin typeface="Arial"/>
              <a:cs typeface="Arial"/>
            </a:endParaRPr>
          </a:p>
        </p:txBody>
      </p:sp>
      <p:sp>
        <p:nvSpPr>
          <p:cNvPr id="23" name="object 23"/>
          <p:cNvSpPr txBox="1"/>
          <p:nvPr/>
        </p:nvSpPr>
        <p:spPr>
          <a:xfrm>
            <a:off x="1282637" y="1943389"/>
            <a:ext cx="218811" cy="597412"/>
          </a:xfrm>
          <a:prstGeom prst="rect">
            <a:avLst/>
          </a:prstGeom>
        </p:spPr>
        <p:txBody>
          <a:bodyPr lIns="0" tIns="0" rIns="0" bIns="0"/>
          <a:lstStyle/>
          <a:p>
            <a:pPr marL="11196">
              <a:lnSpc>
                <a:spcPts val="2165"/>
              </a:lnSpc>
              <a:spcBef>
                <a:spcPts val="108"/>
              </a:spcBef>
              <a:defRPr/>
            </a:pPr>
            <a:r>
              <a:rPr sz="2116" dirty="0">
                <a:solidFill>
                  <a:srgbClr val="FF00FF"/>
                </a:solidFill>
                <a:latin typeface="Arial"/>
                <a:cs typeface="Arial"/>
              </a:rPr>
              <a:t>&gt;</a:t>
            </a:r>
            <a:endParaRPr sz="2116" dirty="0">
              <a:latin typeface="Arial"/>
              <a:cs typeface="Arial"/>
            </a:endParaRPr>
          </a:p>
          <a:p>
            <a:pPr marL="11196">
              <a:lnSpc>
                <a:spcPts val="2411"/>
              </a:lnSpc>
              <a:spcBef>
                <a:spcPts val="13"/>
              </a:spcBef>
              <a:defRPr/>
            </a:pPr>
            <a:r>
              <a:rPr sz="3174" baseline="-1207" dirty="0">
                <a:solidFill>
                  <a:srgbClr val="FF00FF"/>
                </a:solidFill>
                <a:latin typeface="Arial"/>
                <a:cs typeface="Arial"/>
              </a:rPr>
              <a:t>&gt;</a:t>
            </a:r>
            <a:endParaRPr sz="2116" dirty="0">
              <a:latin typeface="Arial"/>
              <a:cs typeface="Arial"/>
            </a:endParaRPr>
          </a:p>
        </p:txBody>
      </p:sp>
      <p:sp>
        <p:nvSpPr>
          <p:cNvPr id="121876" name="object 22"/>
          <p:cNvSpPr txBox="1">
            <a:spLocks noChangeArrowheads="1"/>
          </p:cNvSpPr>
          <p:nvPr/>
        </p:nvSpPr>
        <p:spPr bwMode="auto">
          <a:xfrm>
            <a:off x="1586381" y="1943389"/>
            <a:ext cx="5215478" cy="597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11113">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nSpc>
                <a:spcPts val="2165"/>
              </a:lnSpc>
              <a:spcBef>
                <a:spcPts val="113"/>
              </a:spcBef>
            </a:pPr>
            <a:r>
              <a:rPr lang="en-US" altLang="en-US" sz="2086">
                <a:latin typeface="Arial" panose="020B0604020202020204" pitchFamily="34" charset="0"/>
              </a:rPr>
              <a:t>Displays node and partition information</a:t>
            </a:r>
          </a:p>
          <a:p>
            <a:pPr>
              <a:lnSpc>
                <a:spcPts val="2415"/>
              </a:lnSpc>
              <a:spcBef>
                <a:spcPts val="12"/>
              </a:spcBef>
            </a:pPr>
            <a:r>
              <a:rPr lang="en-US" altLang="en-US" sz="3174" baseline="-1000">
                <a:latin typeface="Arial" panose="020B0604020202020204" pitchFamily="34" charset="0"/>
              </a:rPr>
              <a:t>Options permit you to filter, sort, and output</a:t>
            </a:r>
            <a:endParaRPr lang="en-US" altLang="en-US" sz="2086">
              <a:latin typeface="Arial" panose="020B0604020202020204" pitchFamily="34" charset="0"/>
            </a:endParaRPr>
          </a:p>
        </p:txBody>
      </p:sp>
      <p:sp>
        <p:nvSpPr>
          <p:cNvPr id="21" name="object 21"/>
          <p:cNvSpPr txBox="1"/>
          <p:nvPr/>
        </p:nvSpPr>
        <p:spPr>
          <a:xfrm>
            <a:off x="1586381" y="2556635"/>
            <a:ext cx="3048960" cy="290788"/>
          </a:xfrm>
          <a:prstGeom prst="rect">
            <a:avLst/>
          </a:prstGeom>
        </p:spPr>
        <p:txBody>
          <a:bodyPr lIns="0" tIns="0" rIns="0" bIns="0"/>
          <a:lstStyle/>
          <a:p>
            <a:pPr marL="11196">
              <a:lnSpc>
                <a:spcPts val="2165"/>
              </a:lnSpc>
              <a:spcBef>
                <a:spcPts val="108"/>
              </a:spcBef>
              <a:defRPr/>
            </a:pPr>
            <a:r>
              <a:rPr sz="2116" dirty="0">
                <a:latin typeface="Arial"/>
                <a:cs typeface="Arial"/>
              </a:rPr>
              <a:t>information in almost any</a:t>
            </a:r>
          </a:p>
        </p:txBody>
      </p:sp>
      <p:sp>
        <p:nvSpPr>
          <p:cNvPr id="20" name="object 20"/>
          <p:cNvSpPr txBox="1"/>
          <p:nvPr/>
        </p:nvSpPr>
        <p:spPr>
          <a:xfrm>
            <a:off x="4648296" y="2556635"/>
            <a:ext cx="539830" cy="290788"/>
          </a:xfrm>
          <a:prstGeom prst="rect">
            <a:avLst/>
          </a:prstGeom>
        </p:spPr>
        <p:txBody>
          <a:bodyPr lIns="0" tIns="0" rIns="0" bIns="0"/>
          <a:lstStyle/>
          <a:p>
            <a:pPr marL="11196">
              <a:lnSpc>
                <a:spcPts val="2165"/>
              </a:lnSpc>
              <a:spcBef>
                <a:spcPts val="108"/>
              </a:spcBef>
              <a:defRPr/>
            </a:pPr>
            <a:r>
              <a:rPr sz="2116" dirty="0">
                <a:latin typeface="Arial"/>
                <a:cs typeface="Arial"/>
              </a:rPr>
              <a:t>way</a:t>
            </a:r>
            <a:endParaRPr sz="2116">
              <a:latin typeface="Arial"/>
              <a:cs typeface="Arial"/>
            </a:endParaRPr>
          </a:p>
        </p:txBody>
      </p:sp>
      <p:sp>
        <p:nvSpPr>
          <p:cNvPr id="19" name="object 19"/>
          <p:cNvSpPr txBox="1"/>
          <p:nvPr/>
        </p:nvSpPr>
        <p:spPr>
          <a:xfrm>
            <a:off x="5199642" y="2556635"/>
            <a:ext cx="944343" cy="290788"/>
          </a:xfrm>
          <a:prstGeom prst="rect">
            <a:avLst/>
          </a:prstGeom>
        </p:spPr>
        <p:txBody>
          <a:bodyPr lIns="0" tIns="0" rIns="0" bIns="0"/>
          <a:lstStyle/>
          <a:p>
            <a:pPr marL="11196">
              <a:lnSpc>
                <a:spcPts val="2165"/>
              </a:lnSpc>
              <a:spcBef>
                <a:spcPts val="108"/>
              </a:spcBef>
              <a:defRPr/>
            </a:pPr>
            <a:r>
              <a:rPr sz="2116" dirty="0">
                <a:latin typeface="Arial"/>
                <a:cs typeface="Arial"/>
              </a:rPr>
              <a:t>desired</a:t>
            </a:r>
            <a:endParaRPr sz="2116">
              <a:latin typeface="Arial"/>
              <a:cs typeface="Arial"/>
            </a:endParaRPr>
          </a:p>
        </p:txBody>
      </p:sp>
      <p:sp>
        <p:nvSpPr>
          <p:cNvPr id="18" name="object 18"/>
          <p:cNvSpPr txBox="1"/>
          <p:nvPr/>
        </p:nvSpPr>
        <p:spPr>
          <a:xfrm>
            <a:off x="1551832" y="3548483"/>
            <a:ext cx="1081100" cy="182822"/>
          </a:xfrm>
          <a:prstGeom prst="rect">
            <a:avLst/>
          </a:prstGeom>
        </p:spPr>
        <p:txBody>
          <a:bodyPr lIns="0" tIns="0" rIns="0" bIns="0"/>
          <a:lstStyle/>
          <a:p>
            <a:pPr marL="296946" indent="-285750">
              <a:lnSpc>
                <a:spcPct val="94401"/>
              </a:lnSpc>
              <a:spcBef>
                <a:spcPts val="5"/>
              </a:spcBef>
              <a:buFont typeface="Wingdings" panose="05000000000000000000" pitchFamily="2" charset="2"/>
              <a:buChar char="Ø"/>
              <a:defRPr/>
            </a:pPr>
            <a:r>
              <a:rPr sz="1234" b="1" spc="4" dirty="0" err="1" smtClean="0">
                <a:latin typeface="Courier New"/>
                <a:cs typeface="Courier New"/>
              </a:rPr>
              <a:t>sinfo</a:t>
            </a:r>
            <a:endParaRPr sz="1234" dirty="0">
              <a:latin typeface="Courier New"/>
              <a:cs typeface="Courier New"/>
            </a:endParaRPr>
          </a:p>
        </p:txBody>
      </p:sp>
      <p:sp>
        <p:nvSpPr>
          <p:cNvPr id="121881" name="object 17"/>
          <p:cNvSpPr txBox="1">
            <a:spLocks noChangeArrowheads="1"/>
          </p:cNvSpPr>
          <p:nvPr/>
        </p:nvSpPr>
        <p:spPr bwMode="auto">
          <a:xfrm>
            <a:off x="1551831" y="3739942"/>
            <a:ext cx="888201" cy="11127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11113">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nSpc>
                <a:spcPts val="1383"/>
              </a:lnSpc>
              <a:spcBef>
                <a:spcPts val="68"/>
              </a:spcBef>
            </a:pPr>
            <a:r>
              <a:rPr lang="en-US" altLang="en-US" sz="1814" baseline="4000" dirty="0">
                <a:latin typeface="Courier New" panose="02070309020205020404" pitchFamily="49" charset="0"/>
                <a:cs typeface="Courier New" panose="02070309020205020404" pitchFamily="49" charset="0"/>
              </a:rPr>
              <a:t>PARTITION</a:t>
            </a:r>
            <a:endParaRPr lang="en-US" altLang="en-US" sz="1179" dirty="0">
              <a:latin typeface="Courier New" panose="02070309020205020404" pitchFamily="49" charset="0"/>
              <a:cs typeface="Courier New" panose="02070309020205020404" pitchFamily="49" charset="0"/>
            </a:endParaRPr>
          </a:p>
          <a:p>
            <a:pPr>
              <a:lnSpc>
                <a:spcPts val="1395"/>
              </a:lnSpc>
            </a:pPr>
            <a:r>
              <a:rPr lang="en-US" altLang="en-US" sz="1179" dirty="0" err="1">
                <a:latin typeface="Courier New" panose="02070309020205020404" pitchFamily="49" charset="0"/>
                <a:cs typeface="Courier New" panose="02070309020205020404" pitchFamily="49" charset="0"/>
              </a:rPr>
              <a:t>pbatch</a:t>
            </a:r>
            <a:r>
              <a:rPr lang="en-US" altLang="en-US" sz="1179" dirty="0">
                <a:latin typeface="Courier New" panose="02070309020205020404" pitchFamily="49" charset="0"/>
                <a:cs typeface="Courier New" panose="02070309020205020404" pitchFamily="49" charset="0"/>
              </a:rPr>
              <a:t>* </a:t>
            </a:r>
            <a:r>
              <a:rPr lang="en-US" altLang="en-US" sz="1179" dirty="0" err="1">
                <a:latin typeface="Courier New" panose="02070309020205020404" pitchFamily="49" charset="0"/>
                <a:cs typeface="Courier New" panose="02070309020205020404" pitchFamily="49" charset="0"/>
              </a:rPr>
              <a:t>pbatch</a:t>
            </a:r>
            <a:r>
              <a:rPr lang="en-US" altLang="en-US" sz="1179" dirty="0">
                <a:latin typeface="Courier New" panose="02070309020205020404" pitchFamily="49" charset="0"/>
                <a:cs typeface="Courier New" panose="02070309020205020404" pitchFamily="49" charset="0"/>
              </a:rPr>
              <a:t>* </a:t>
            </a:r>
            <a:r>
              <a:rPr lang="en-US" altLang="en-US" sz="1179" dirty="0" err="1">
                <a:latin typeface="Courier New" panose="02070309020205020404" pitchFamily="49" charset="0"/>
                <a:cs typeface="Courier New" panose="02070309020205020404" pitchFamily="49" charset="0"/>
              </a:rPr>
              <a:t>pbatch</a:t>
            </a:r>
            <a:r>
              <a:rPr lang="en-US" altLang="en-US" sz="1179" dirty="0">
                <a:latin typeface="Courier New" panose="02070309020205020404" pitchFamily="49" charset="0"/>
                <a:cs typeface="Courier New" panose="02070309020205020404" pitchFamily="49" charset="0"/>
              </a:rPr>
              <a:t>* </a:t>
            </a:r>
            <a:r>
              <a:rPr lang="en-US" altLang="en-US" sz="1179" dirty="0" err="1">
                <a:latin typeface="Courier New" panose="02070309020205020404" pitchFamily="49" charset="0"/>
                <a:cs typeface="Courier New" panose="02070309020205020404" pitchFamily="49" charset="0"/>
              </a:rPr>
              <a:t>pdebug</a:t>
            </a:r>
            <a:r>
              <a:rPr lang="en-US" altLang="en-US" sz="1179" dirty="0">
                <a:latin typeface="Courier New" panose="02070309020205020404" pitchFamily="49" charset="0"/>
                <a:cs typeface="Courier New" panose="02070309020205020404" pitchFamily="49" charset="0"/>
              </a:rPr>
              <a:t> </a:t>
            </a:r>
            <a:r>
              <a:rPr lang="en-US" altLang="en-US" sz="1179" dirty="0" err="1">
                <a:latin typeface="Courier New" panose="02070309020205020404" pitchFamily="49" charset="0"/>
                <a:cs typeface="Courier New" panose="02070309020205020404" pitchFamily="49" charset="0"/>
              </a:rPr>
              <a:t>pdebug</a:t>
            </a:r>
            <a:endParaRPr lang="en-US" altLang="en-US" sz="1179" dirty="0">
              <a:latin typeface="Courier New" panose="02070309020205020404" pitchFamily="49" charset="0"/>
              <a:cs typeface="Courier New" panose="02070309020205020404" pitchFamily="49" charset="0"/>
            </a:endParaRPr>
          </a:p>
        </p:txBody>
      </p:sp>
      <p:sp>
        <p:nvSpPr>
          <p:cNvPr id="16" name="object 16"/>
          <p:cNvSpPr txBox="1"/>
          <p:nvPr/>
        </p:nvSpPr>
        <p:spPr>
          <a:xfrm>
            <a:off x="2490416" y="3739942"/>
            <a:ext cx="515358" cy="1112770"/>
          </a:xfrm>
          <a:prstGeom prst="rect">
            <a:avLst/>
          </a:prstGeom>
        </p:spPr>
        <p:txBody>
          <a:bodyPr lIns="0" tIns="0" rIns="0" bIns="0"/>
          <a:lstStyle/>
          <a:p>
            <a:pPr marL="11196">
              <a:lnSpc>
                <a:spcPts val="1384"/>
              </a:lnSpc>
              <a:spcBef>
                <a:spcPts val="69"/>
              </a:spcBef>
              <a:defRPr/>
            </a:pPr>
            <a:r>
              <a:rPr sz="1852" baseline="4203" dirty="0">
                <a:latin typeface="Courier New"/>
                <a:cs typeface="Courier New"/>
              </a:rPr>
              <a:t>AVAIL</a:t>
            </a:r>
            <a:endParaRPr sz="1234">
              <a:latin typeface="Courier New"/>
              <a:cs typeface="Courier New"/>
            </a:endParaRPr>
          </a:p>
          <a:p>
            <a:pPr marL="296552" marR="521" indent="-1072" algn="just">
              <a:lnSpc>
                <a:spcPts val="1397"/>
              </a:lnSpc>
              <a:defRPr/>
            </a:pPr>
            <a:r>
              <a:rPr sz="1234" dirty="0">
                <a:latin typeface="Courier New"/>
                <a:cs typeface="Courier New"/>
              </a:rPr>
              <a:t>up up up up up</a:t>
            </a:r>
            <a:endParaRPr sz="1234">
              <a:latin typeface="Courier New"/>
              <a:cs typeface="Courier New"/>
            </a:endParaRPr>
          </a:p>
        </p:txBody>
      </p:sp>
      <p:sp>
        <p:nvSpPr>
          <p:cNvPr id="121883" name="object 15"/>
          <p:cNvSpPr txBox="1">
            <a:spLocks noChangeArrowheads="1"/>
          </p:cNvSpPr>
          <p:nvPr/>
        </p:nvSpPr>
        <p:spPr bwMode="auto">
          <a:xfrm>
            <a:off x="3056158" y="3739942"/>
            <a:ext cx="895398" cy="11127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11113">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nSpc>
                <a:spcPts val="1383"/>
              </a:lnSpc>
              <a:spcBef>
                <a:spcPts val="68"/>
              </a:spcBef>
            </a:pPr>
            <a:r>
              <a:rPr lang="en-US" altLang="en-US" sz="1814" baseline="4000">
                <a:latin typeface="Courier New" panose="02070309020205020404" pitchFamily="49" charset="0"/>
                <a:cs typeface="Courier New" panose="02070309020205020404" pitchFamily="49" charset="0"/>
              </a:rPr>
              <a:t>TIMELIMIT</a:t>
            </a:r>
            <a:endParaRPr lang="en-US" altLang="en-US" sz="1179">
              <a:latin typeface="Courier New" panose="02070309020205020404" pitchFamily="49" charset="0"/>
              <a:cs typeface="Courier New" panose="02070309020205020404" pitchFamily="49" charset="0"/>
            </a:endParaRPr>
          </a:p>
          <a:p>
            <a:pPr algn="just">
              <a:lnSpc>
                <a:spcPts val="1395"/>
              </a:lnSpc>
            </a:pPr>
            <a:r>
              <a:rPr lang="en-US" altLang="en-US" sz="1179">
                <a:latin typeface="Courier New" panose="02070309020205020404" pitchFamily="49" charset="0"/>
                <a:cs typeface="Courier New" panose="02070309020205020404" pitchFamily="49" charset="0"/>
              </a:rPr>
              <a:t>infinite infinite infinite</a:t>
            </a:r>
          </a:p>
          <a:p>
            <a:pPr>
              <a:lnSpc>
                <a:spcPct val="94000"/>
              </a:lnSpc>
              <a:spcBef>
                <a:spcPts val="80"/>
              </a:spcBef>
            </a:pPr>
            <a:r>
              <a:rPr lang="en-US" altLang="en-US" sz="1179">
                <a:latin typeface="Courier New" panose="02070309020205020404" pitchFamily="49" charset="0"/>
                <a:cs typeface="Courier New" panose="02070309020205020404" pitchFamily="49" charset="0"/>
              </a:rPr>
              <a:t>30:00</a:t>
            </a:r>
          </a:p>
          <a:p>
            <a:pPr>
              <a:lnSpc>
                <a:spcPct val="94000"/>
              </a:lnSpc>
              <a:spcBef>
                <a:spcPts val="57"/>
              </a:spcBef>
            </a:pPr>
            <a:r>
              <a:rPr lang="en-US" altLang="en-US" sz="1179">
                <a:latin typeface="Courier New" panose="02070309020205020404" pitchFamily="49" charset="0"/>
                <a:cs typeface="Courier New" panose="02070309020205020404" pitchFamily="49" charset="0"/>
              </a:rPr>
              <a:t>30:00</a:t>
            </a:r>
          </a:p>
        </p:txBody>
      </p:sp>
      <p:sp>
        <p:nvSpPr>
          <p:cNvPr id="121884" name="object 14"/>
          <p:cNvSpPr txBox="1">
            <a:spLocks noChangeArrowheads="1"/>
          </p:cNvSpPr>
          <p:nvPr/>
        </p:nvSpPr>
        <p:spPr bwMode="auto">
          <a:xfrm>
            <a:off x="3994742" y="3739942"/>
            <a:ext cx="511039" cy="11127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r">
              <a:lnSpc>
                <a:spcPts val="1383"/>
              </a:lnSpc>
              <a:spcBef>
                <a:spcPts val="68"/>
              </a:spcBef>
            </a:pPr>
            <a:r>
              <a:rPr lang="en-US" altLang="en-US" sz="1814" baseline="4000">
                <a:latin typeface="Courier New" panose="02070309020205020404" pitchFamily="49" charset="0"/>
                <a:cs typeface="Courier New" panose="02070309020205020404" pitchFamily="49" charset="0"/>
              </a:rPr>
              <a:t>NODES</a:t>
            </a:r>
            <a:endParaRPr lang="en-US" altLang="en-US" sz="1179">
              <a:latin typeface="Courier New" panose="02070309020205020404" pitchFamily="49" charset="0"/>
              <a:cs typeface="Courier New" panose="02070309020205020404" pitchFamily="49" charset="0"/>
            </a:endParaRPr>
          </a:p>
          <a:p>
            <a:pPr algn="r">
              <a:lnSpc>
                <a:spcPct val="94000"/>
              </a:lnSpc>
            </a:pPr>
            <a:r>
              <a:rPr lang="en-US" altLang="en-US" sz="1179">
                <a:latin typeface="Courier New" panose="02070309020205020404" pitchFamily="49" charset="0"/>
                <a:cs typeface="Courier New" panose="02070309020205020404" pitchFamily="49" charset="0"/>
              </a:rPr>
              <a:t>1</a:t>
            </a:r>
          </a:p>
          <a:p>
            <a:pPr algn="r">
              <a:lnSpc>
                <a:spcPct val="94000"/>
              </a:lnSpc>
              <a:spcBef>
                <a:spcPts val="80"/>
              </a:spcBef>
            </a:pPr>
            <a:r>
              <a:rPr lang="en-US" altLang="en-US" sz="1179">
                <a:latin typeface="Courier New" panose="02070309020205020404" pitchFamily="49" charset="0"/>
                <a:cs typeface="Courier New" panose="02070309020205020404" pitchFamily="49" charset="0"/>
              </a:rPr>
              <a:t>1034</a:t>
            </a:r>
          </a:p>
          <a:p>
            <a:pPr algn="ctr">
              <a:lnSpc>
                <a:spcPct val="94000"/>
              </a:lnSpc>
              <a:spcBef>
                <a:spcPts val="80"/>
              </a:spcBef>
            </a:pPr>
            <a:r>
              <a:rPr lang="en-US" altLang="en-US" sz="1179">
                <a:latin typeface="Courier New" panose="02070309020205020404" pitchFamily="49" charset="0"/>
                <a:cs typeface="Courier New" panose="02070309020205020404" pitchFamily="49" charset="0"/>
              </a:rPr>
              <a:t>13</a:t>
            </a:r>
          </a:p>
          <a:p>
            <a:pPr algn="ctr">
              <a:lnSpc>
                <a:spcPct val="94000"/>
              </a:lnSpc>
              <a:spcBef>
                <a:spcPts val="80"/>
              </a:spcBef>
            </a:pPr>
            <a:r>
              <a:rPr lang="en-US" altLang="en-US" sz="1179">
                <a:latin typeface="Courier New" panose="02070309020205020404" pitchFamily="49" charset="0"/>
                <a:cs typeface="Courier New" panose="02070309020205020404" pitchFamily="49" charset="0"/>
              </a:rPr>
              <a:t>32</a:t>
            </a:r>
          </a:p>
          <a:p>
            <a:pPr algn="ctr">
              <a:lnSpc>
                <a:spcPct val="94000"/>
              </a:lnSpc>
              <a:spcBef>
                <a:spcPts val="57"/>
              </a:spcBef>
            </a:pPr>
            <a:r>
              <a:rPr lang="en-US" altLang="en-US" sz="1179">
                <a:latin typeface="Courier New" panose="02070309020205020404" pitchFamily="49" charset="0"/>
                <a:cs typeface="Courier New" panose="02070309020205020404" pitchFamily="49" charset="0"/>
              </a:rPr>
              <a:t>32</a:t>
            </a:r>
          </a:p>
        </p:txBody>
      </p:sp>
      <p:sp>
        <p:nvSpPr>
          <p:cNvPr id="121885" name="object 13"/>
          <p:cNvSpPr txBox="1">
            <a:spLocks noChangeArrowheads="1"/>
          </p:cNvSpPr>
          <p:nvPr/>
        </p:nvSpPr>
        <p:spPr bwMode="auto">
          <a:xfrm>
            <a:off x="4655494" y="3739942"/>
            <a:ext cx="499523" cy="11127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r">
              <a:lnSpc>
                <a:spcPts val="1383"/>
              </a:lnSpc>
              <a:spcBef>
                <a:spcPts val="68"/>
              </a:spcBef>
            </a:pPr>
            <a:r>
              <a:rPr lang="en-US" altLang="en-US" sz="1814" baseline="4000">
                <a:latin typeface="Courier New" panose="02070309020205020404" pitchFamily="49" charset="0"/>
                <a:cs typeface="Courier New" panose="02070309020205020404" pitchFamily="49" charset="0"/>
              </a:rPr>
              <a:t>STATE</a:t>
            </a:r>
            <a:endParaRPr lang="en-US" altLang="en-US" sz="1179">
              <a:latin typeface="Courier New" panose="02070309020205020404" pitchFamily="49" charset="0"/>
              <a:cs typeface="Courier New" panose="02070309020205020404" pitchFamily="49" charset="0"/>
            </a:endParaRPr>
          </a:p>
          <a:p>
            <a:pPr algn="r">
              <a:lnSpc>
                <a:spcPts val="1395"/>
              </a:lnSpc>
            </a:pPr>
            <a:r>
              <a:rPr lang="en-US" altLang="en-US" sz="1179">
                <a:latin typeface="Courier New" panose="02070309020205020404" pitchFamily="49" charset="0"/>
                <a:cs typeface="Courier New" panose="02070309020205020404" pitchFamily="49" charset="0"/>
              </a:rPr>
              <a:t>down* alloc idle alloc idle</a:t>
            </a:r>
          </a:p>
        </p:txBody>
      </p:sp>
      <p:sp>
        <p:nvSpPr>
          <p:cNvPr id="121886" name="object 12"/>
          <p:cNvSpPr txBox="1">
            <a:spLocks noChangeArrowheads="1"/>
          </p:cNvSpPr>
          <p:nvPr/>
        </p:nvSpPr>
        <p:spPr bwMode="auto">
          <a:xfrm>
            <a:off x="5221236" y="3739942"/>
            <a:ext cx="2772567" cy="11127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11113">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nSpc>
                <a:spcPts val="1383"/>
              </a:lnSpc>
              <a:spcBef>
                <a:spcPts val="68"/>
              </a:spcBef>
            </a:pPr>
            <a:r>
              <a:rPr lang="en-US" altLang="en-US" sz="1814" baseline="4000">
                <a:latin typeface="Courier New" panose="02070309020205020404" pitchFamily="49" charset="0"/>
                <a:cs typeface="Courier New" panose="02070309020205020404" pitchFamily="49" charset="0"/>
              </a:rPr>
              <a:t>NODELIST</a:t>
            </a:r>
            <a:endParaRPr lang="en-US" altLang="en-US" sz="1179">
              <a:latin typeface="Courier New" panose="02070309020205020404" pitchFamily="49" charset="0"/>
              <a:cs typeface="Courier New" panose="02070309020205020404" pitchFamily="49" charset="0"/>
            </a:endParaRPr>
          </a:p>
          <a:p>
            <a:pPr>
              <a:lnSpc>
                <a:spcPct val="94000"/>
              </a:lnSpc>
            </a:pPr>
            <a:r>
              <a:rPr lang="en-US" altLang="en-US" sz="1179">
                <a:latin typeface="Courier New" panose="02070309020205020404" pitchFamily="49" charset="0"/>
                <a:cs typeface="Courier New" panose="02070309020205020404" pitchFamily="49" charset="0"/>
              </a:rPr>
              <a:t>mcr587</a:t>
            </a:r>
          </a:p>
          <a:p>
            <a:pPr>
              <a:lnSpc>
                <a:spcPct val="94000"/>
              </a:lnSpc>
              <a:spcBef>
                <a:spcPts val="80"/>
              </a:spcBef>
            </a:pPr>
            <a:r>
              <a:rPr lang="en-US" altLang="en-US" sz="1179">
                <a:latin typeface="Courier New" panose="02070309020205020404" pitchFamily="49" charset="0"/>
                <a:cs typeface="Courier New" panose="02070309020205020404" pitchFamily="49" charset="0"/>
              </a:rPr>
              <a:t>mcr[104-586,588-973,979-1143]</a:t>
            </a:r>
          </a:p>
          <a:p>
            <a:pPr>
              <a:lnSpc>
                <a:spcPct val="94000"/>
              </a:lnSpc>
              <a:spcBef>
                <a:spcPts val="80"/>
              </a:spcBef>
            </a:pPr>
            <a:r>
              <a:rPr lang="en-US" altLang="en-US" sz="1179">
                <a:latin typeface="Courier New" panose="02070309020205020404" pitchFamily="49" charset="0"/>
                <a:cs typeface="Courier New" panose="02070309020205020404" pitchFamily="49" charset="0"/>
              </a:rPr>
              <a:t>mcr[974-978,1144-1151]</a:t>
            </a:r>
          </a:p>
          <a:p>
            <a:pPr>
              <a:lnSpc>
                <a:spcPct val="94000"/>
              </a:lnSpc>
              <a:spcBef>
                <a:spcPts val="80"/>
              </a:spcBef>
            </a:pPr>
            <a:r>
              <a:rPr lang="en-US" altLang="en-US" sz="1179">
                <a:latin typeface="Courier New" panose="02070309020205020404" pitchFamily="49" charset="0"/>
                <a:cs typeface="Courier New" panose="02070309020205020404" pitchFamily="49" charset="0"/>
              </a:rPr>
              <a:t>mcr[40-55,64-79]</a:t>
            </a:r>
          </a:p>
          <a:p>
            <a:pPr>
              <a:lnSpc>
                <a:spcPct val="94000"/>
              </a:lnSpc>
              <a:spcBef>
                <a:spcPts val="57"/>
              </a:spcBef>
            </a:pPr>
            <a:r>
              <a:rPr lang="en-US" altLang="en-US" sz="1179">
                <a:latin typeface="Courier New" panose="02070309020205020404" pitchFamily="49" charset="0"/>
                <a:cs typeface="Courier New" panose="02070309020205020404" pitchFamily="49" charset="0"/>
              </a:rPr>
              <a:t>mcr[56-63,80-103]</a:t>
            </a:r>
          </a:p>
        </p:txBody>
      </p:sp>
      <p:sp>
        <p:nvSpPr>
          <p:cNvPr id="11" name="object 11"/>
          <p:cNvSpPr txBox="1"/>
          <p:nvPr/>
        </p:nvSpPr>
        <p:spPr>
          <a:xfrm>
            <a:off x="2488977" y="5067204"/>
            <a:ext cx="1143000" cy="244723"/>
          </a:xfrm>
          <a:prstGeom prst="rect">
            <a:avLst/>
          </a:prstGeom>
        </p:spPr>
        <p:txBody>
          <a:bodyPr lIns="0" tIns="0" rIns="0" bIns="0"/>
          <a:lstStyle/>
          <a:p>
            <a:pPr marL="22393">
              <a:lnSpc>
                <a:spcPts val="881"/>
              </a:lnSpc>
              <a:defRPr/>
            </a:pPr>
            <a:endParaRPr sz="881"/>
          </a:p>
        </p:txBody>
      </p:sp>
      <p:sp>
        <p:nvSpPr>
          <p:cNvPr id="10" name="object 10"/>
          <p:cNvSpPr txBox="1"/>
          <p:nvPr/>
        </p:nvSpPr>
        <p:spPr>
          <a:xfrm>
            <a:off x="3631977" y="5067204"/>
            <a:ext cx="1343097" cy="244723"/>
          </a:xfrm>
          <a:prstGeom prst="rect">
            <a:avLst/>
          </a:prstGeom>
        </p:spPr>
        <p:txBody>
          <a:bodyPr lIns="0" tIns="0" rIns="0" bIns="0"/>
          <a:lstStyle/>
          <a:p>
            <a:pPr marL="22393">
              <a:lnSpc>
                <a:spcPts val="881"/>
              </a:lnSpc>
              <a:defRPr/>
            </a:pPr>
            <a:endParaRPr sz="881"/>
          </a:p>
        </p:txBody>
      </p:sp>
      <p:sp>
        <p:nvSpPr>
          <p:cNvPr id="9" name="object 9"/>
          <p:cNvSpPr txBox="1"/>
          <p:nvPr/>
        </p:nvSpPr>
        <p:spPr>
          <a:xfrm>
            <a:off x="2488976" y="5311927"/>
            <a:ext cx="2486097" cy="308063"/>
          </a:xfrm>
          <a:prstGeom prst="rect">
            <a:avLst/>
          </a:prstGeom>
        </p:spPr>
        <p:txBody>
          <a:bodyPr lIns="0" tIns="0" rIns="0" bIns="0"/>
          <a:lstStyle/>
          <a:p>
            <a:pPr marL="107483">
              <a:lnSpc>
                <a:spcPct val="95825"/>
              </a:lnSpc>
              <a:spcBef>
                <a:spcPts val="348"/>
              </a:spcBef>
              <a:defRPr/>
            </a:pPr>
            <a:r>
              <a:rPr sz="1411" spc="-4" dirty="0">
                <a:latin typeface="Arial"/>
                <a:cs typeface="Arial"/>
              </a:rPr>
              <a:t>days:hours:minutes:seconds</a:t>
            </a:r>
            <a:endParaRPr sz="1411">
              <a:latin typeface="Arial"/>
              <a:cs typeface="Arial"/>
            </a:endParaRPr>
          </a:p>
        </p:txBody>
      </p:sp>
      <p:sp>
        <p:nvSpPr>
          <p:cNvPr id="8" name="object 8"/>
          <p:cNvSpPr txBox="1"/>
          <p:nvPr/>
        </p:nvSpPr>
        <p:spPr>
          <a:xfrm>
            <a:off x="5108951" y="4999546"/>
            <a:ext cx="67658" cy="244723"/>
          </a:xfrm>
          <a:prstGeom prst="rect">
            <a:avLst/>
          </a:prstGeom>
        </p:spPr>
        <p:txBody>
          <a:bodyPr lIns="0" tIns="0" rIns="0" bIns="0"/>
          <a:lstStyle/>
          <a:p>
            <a:pPr marL="22393">
              <a:lnSpc>
                <a:spcPts val="881"/>
              </a:lnSpc>
              <a:defRPr/>
            </a:pPr>
            <a:endParaRPr sz="881"/>
          </a:p>
        </p:txBody>
      </p:sp>
      <p:sp>
        <p:nvSpPr>
          <p:cNvPr id="7" name="object 7"/>
          <p:cNvSpPr txBox="1"/>
          <p:nvPr/>
        </p:nvSpPr>
        <p:spPr>
          <a:xfrm>
            <a:off x="5176610" y="4999546"/>
            <a:ext cx="1478415" cy="244723"/>
          </a:xfrm>
          <a:prstGeom prst="rect">
            <a:avLst/>
          </a:prstGeom>
        </p:spPr>
        <p:txBody>
          <a:bodyPr lIns="0" tIns="0" rIns="0" bIns="0"/>
          <a:lstStyle/>
          <a:p>
            <a:pPr marL="22393">
              <a:lnSpc>
                <a:spcPts val="881"/>
              </a:lnSpc>
              <a:defRPr/>
            </a:pPr>
            <a:endParaRPr sz="881"/>
          </a:p>
        </p:txBody>
      </p:sp>
      <p:sp>
        <p:nvSpPr>
          <p:cNvPr id="121892" name="object 6"/>
          <p:cNvSpPr txBox="1">
            <a:spLocks noChangeArrowheads="1"/>
          </p:cNvSpPr>
          <p:nvPr/>
        </p:nvSpPr>
        <p:spPr bwMode="auto">
          <a:xfrm>
            <a:off x="5108952" y="5244269"/>
            <a:ext cx="1546073" cy="954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103188" indent="-4763">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a:spcBef>
                <a:spcPts val="352"/>
              </a:spcBef>
            </a:pPr>
            <a:r>
              <a:rPr lang="en-US" altLang="en-US" sz="1360">
                <a:latin typeface="Arial" panose="020B0604020202020204" pitchFamily="34" charset="0"/>
              </a:rPr>
              <a:t>Asterisk after node state indicates it is not responding</a:t>
            </a:r>
          </a:p>
        </p:txBody>
      </p:sp>
      <p:sp>
        <p:nvSpPr>
          <p:cNvPr id="5" name="object 5"/>
          <p:cNvSpPr txBox="1"/>
          <p:nvPr/>
        </p:nvSpPr>
        <p:spPr>
          <a:xfrm>
            <a:off x="876685" y="4999546"/>
            <a:ext cx="1276877" cy="244723"/>
          </a:xfrm>
          <a:prstGeom prst="rect">
            <a:avLst/>
          </a:prstGeom>
        </p:spPr>
        <p:txBody>
          <a:bodyPr lIns="0" tIns="0" rIns="0" bIns="0"/>
          <a:lstStyle/>
          <a:p>
            <a:pPr marL="22393">
              <a:lnSpc>
                <a:spcPts val="881"/>
              </a:lnSpc>
              <a:defRPr/>
            </a:pPr>
            <a:endParaRPr sz="881"/>
          </a:p>
        </p:txBody>
      </p:sp>
      <p:sp>
        <p:nvSpPr>
          <p:cNvPr id="4" name="object 4"/>
          <p:cNvSpPr txBox="1"/>
          <p:nvPr/>
        </p:nvSpPr>
        <p:spPr>
          <a:xfrm>
            <a:off x="2153562" y="4999546"/>
            <a:ext cx="269196" cy="244723"/>
          </a:xfrm>
          <a:prstGeom prst="rect">
            <a:avLst/>
          </a:prstGeom>
        </p:spPr>
        <p:txBody>
          <a:bodyPr lIns="0" tIns="0" rIns="0" bIns="0"/>
          <a:lstStyle/>
          <a:p>
            <a:pPr marL="22393">
              <a:lnSpc>
                <a:spcPts val="881"/>
              </a:lnSpc>
              <a:defRPr/>
            </a:pPr>
            <a:endParaRPr sz="881"/>
          </a:p>
        </p:txBody>
      </p:sp>
      <p:sp>
        <p:nvSpPr>
          <p:cNvPr id="121895" name="object 3"/>
          <p:cNvSpPr txBox="1">
            <a:spLocks noChangeArrowheads="1"/>
          </p:cNvSpPr>
          <p:nvPr/>
        </p:nvSpPr>
        <p:spPr bwMode="auto">
          <a:xfrm>
            <a:off x="876685" y="5244269"/>
            <a:ext cx="1546073" cy="954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119063" indent="-3175">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a:spcBef>
                <a:spcPts val="352"/>
              </a:spcBef>
            </a:pPr>
            <a:r>
              <a:rPr lang="en-US" altLang="en-US" sz="1360">
                <a:latin typeface="Arial" panose="020B0604020202020204" pitchFamily="34" charset="0"/>
              </a:rPr>
              <a:t>Asterisk after partition name indicates default partition</a:t>
            </a:r>
          </a:p>
        </p:txBody>
      </p:sp>
      <p:sp>
        <p:nvSpPr>
          <p:cNvPr id="2" name="object 2"/>
          <p:cNvSpPr txBox="1"/>
          <p:nvPr/>
        </p:nvSpPr>
        <p:spPr>
          <a:xfrm>
            <a:off x="1078221" y="3095026"/>
            <a:ext cx="6852242" cy="308063"/>
          </a:xfrm>
          <a:prstGeom prst="rect">
            <a:avLst/>
          </a:prstGeom>
        </p:spPr>
        <p:txBody>
          <a:bodyPr lIns="0" tIns="0" rIns="0" bIns="0"/>
          <a:lstStyle/>
          <a:p>
            <a:pPr marL="85986">
              <a:lnSpc>
                <a:spcPct val="95825"/>
              </a:lnSpc>
              <a:spcBef>
                <a:spcPts val="348"/>
              </a:spcBef>
              <a:defRPr/>
            </a:pPr>
            <a:r>
              <a:rPr sz="1411" spc="-4" dirty="0">
                <a:latin typeface="Arial"/>
                <a:cs typeface="Arial"/>
              </a:rPr>
              <a:t>Displa</a:t>
            </a:r>
            <a:r>
              <a:rPr sz="1411" dirty="0">
                <a:latin typeface="Arial"/>
                <a:cs typeface="Arial"/>
              </a:rPr>
              <a:t>y</a:t>
            </a:r>
            <a:r>
              <a:rPr sz="1411" spc="-4" dirty="0">
                <a:latin typeface="Arial"/>
                <a:cs typeface="Arial"/>
              </a:rPr>
              <a:t> partitio</a:t>
            </a:r>
            <a:r>
              <a:rPr sz="1411" dirty="0">
                <a:latin typeface="Arial"/>
                <a:cs typeface="Arial"/>
              </a:rPr>
              <a:t>n</a:t>
            </a:r>
            <a:r>
              <a:rPr sz="1411" spc="-4" dirty="0">
                <a:latin typeface="Arial"/>
                <a:cs typeface="Arial"/>
              </a:rPr>
              <a:t> an</a:t>
            </a:r>
            <a:r>
              <a:rPr sz="1411" dirty="0">
                <a:latin typeface="Arial"/>
                <a:cs typeface="Arial"/>
              </a:rPr>
              <a:t>d </a:t>
            </a:r>
            <a:r>
              <a:rPr sz="1411" spc="-4" dirty="0">
                <a:latin typeface="Arial"/>
                <a:cs typeface="Arial"/>
              </a:rPr>
              <a:t>nod</a:t>
            </a:r>
            <a:r>
              <a:rPr sz="1411" dirty="0">
                <a:latin typeface="Arial"/>
                <a:cs typeface="Arial"/>
              </a:rPr>
              <a:t>e </a:t>
            </a:r>
            <a:r>
              <a:rPr sz="1411" spc="-4" dirty="0">
                <a:latin typeface="Arial"/>
                <a:cs typeface="Arial"/>
              </a:rPr>
              <a:t>state</a:t>
            </a:r>
            <a:endParaRPr sz="1411">
              <a:latin typeface="Arial"/>
              <a:cs typeface="Arial"/>
            </a:endParaRPr>
          </a:p>
        </p:txBody>
      </p:sp>
    </p:spTree>
    <p:extLst>
      <p:ext uri="{BB962C8B-B14F-4D97-AF65-F5344CB8AC3E}">
        <p14:creationId xmlns:p14="http://schemas.microsoft.com/office/powerpoint/2010/main" val="3922690100"/>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normAutofit/>
          </a:bodyPr>
          <a:lstStyle/>
          <a:p>
            <a:endParaRPr lang="en-US" dirty="0" smtClean="0"/>
          </a:p>
          <a:p>
            <a:pPr>
              <a:buFont typeface="Wingdings" panose="05000000000000000000" pitchFamily="2" charset="2"/>
              <a:buChar char="Ø"/>
            </a:pPr>
            <a:r>
              <a:rPr lang="en-US" sz="2400" dirty="0" smtClean="0"/>
              <a:t>/</a:t>
            </a:r>
            <a:r>
              <a:rPr lang="en-US" sz="2400" dirty="0"/>
              <a:t>opt/</a:t>
            </a:r>
            <a:r>
              <a:rPr lang="en-US" sz="2400" dirty="0" err="1"/>
              <a:t>slurm</a:t>
            </a:r>
            <a:r>
              <a:rPr lang="en-US" sz="2400" dirty="0"/>
              <a:t>/bin/</a:t>
            </a:r>
            <a:r>
              <a:rPr lang="en-US" sz="2400" dirty="0" err="1"/>
              <a:t>scontrol</a:t>
            </a:r>
            <a:r>
              <a:rPr lang="en-US" sz="2400" dirty="0"/>
              <a:t> update </a:t>
            </a:r>
            <a:r>
              <a:rPr lang="en-US" sz="2400" dirty="0" err="1"/>
              <a:t>NodeName</a:t>
            </a:r>
            <a:r>
              <a:rPr lang="en-US" sz="2400" dirty="0"/>
              <a:t>=testnode2 State=Idle</a:t>
            </a:r>
          </a:p>
          <a:p>
            <a:pPr marL="0" indent="0">
              <a:buNone/>
            </a:pPr>
            <a:endParaRPr lang="en-US" dirty="0"/>
          </a:p>
          <a:p>
            <a:r>
              <a:rPr lang="en-US" dirty="0" smtClean="0"/>
              <a:t>Change status of node automatically once node is become responsive </a:t>
            </a:r>
          </a:p>
          <a:p>
            <a:pPr lvl="1">
              <a:buFont typeface="Wingdings" panose="05000000000000000000" pitchFamily="2" charset="2"/>
              <a:buChar char="Ø"/>
            </a:pPr>
            <a:r>
              <a:rPr lang="en-US" dirty="0" smtClean="0"/>
              <a:t> vim  /opt/</a:t>
            </a:r>
            <a:r>
              <a:rPr lang="en-US" dirty="0" err="1" smtClean="0"/>
              <a:t>slurm</a:t>
            </a:r>
            <a:r>
              <a:rPr lang="en-US" dirty="0" smtClean="0"/>
              <a:t>/</a:t>
            </a:r>
            <a:r>
              <a:rPr lang="en-US" dirty="0" err="1" smtClean="0"/>
              <a:t>etc</a:t>
            </a:r>
            <a:r>
              <a:rPr lang="en-US" dirty="0" smtClean="0"/>
              <a:t>/</a:t>
            </a:r>
            <a:r>
              <a:rPr lang="en-US" dirty="0" err="1" smtClean="0"/>
              <a:t>slurm.conf</a:t>
            </a:r>
            <a:r>
              <a:rPr lang="en-US" dirty="0" smtClean="0"/>
              <a:t> </a:t>
            </a:r>
            <a:endParaRPr lang="en-US" dirty="0"/>
          </a:p>
          <a:p>
            <a:pPr marL="0" indent="0">
              <a:buNone/>
            </a:pPr>
            <a:r>
              <a:rPr lang="en-US" sz="2200" dirty="0"/>
              <a:t>            </a:t>
            </a:r>
            <a:r>
              <a:rPr lang="en-US" sz="2200" dirty="0" smtClean="0"/>
              <a:t>   </a:t>
            </a:r>
            <a:r>
              <a:rPr lang="en-US" sz="2200" dirty="0" err="1" smtClean="0"/>
              <a:t>ReturnToService</a:t>
            </a:r>
            <a:r>
              <a:rPr lang="en-US" sz="2200" dirty="0" smtClean="0"/>
              <a:t> </a:t>
            </a:r>
            <a:r>
              <a:rPr lang="en-US" sz="2200" dirty="0"/>
              <a:t>= </a:t>
            </a:r>
            <a:r>
              <a:rPr lang="en-US" sz="2200" dirty="0" smtClean="0"/>
              <a:t>1</a:t>
            </a:r>
          </a:p>
          <a:p>
            <a:pPr marL="0" indent="0">
              <a:buNone/>
            </a:pPr>
            <a:endParaRPr lang="en-US" sz="2200" dirty="0" smtClean="0"/>
          </a:p>
          <a:p>
            <a:r>
              <a:rPr lang="en-US" dirty="0" smtClean="0"/>
              <a:t>Copy </a:t>
            </a:r>
            <a:r>
              <a:rPr lang="en-US" dirty="0" err="1" smtClean="0"/>
              <a:t>slurm.conf</a:t>
            </a:r>
            <a:r>
              <a:rPr lang="en-US" dirty="0" smtClean="0"/>
              <a:t> on all compute nodes</a:t>
            </a:r>
          </a:p>
          <a:p>
            <a:r>
              <a:rPr lang="en-US" dirty="0"/>
              <a:t>Restart the service  </a:t>
            </a:r>
          </a:p>
          <a:p>
            <a:pPr marL="0" indent="0">
              <a:buNone/>
            </a:pPr>
            <a:endParaRPr lang="en-US" dirty="0" smtClean="0"/>
          </a:p>
          <a:p>
            <a:pPr>
              <a:buFont typeface="Wingdings" panose="05000000000000000000" pitchFamily="2" charset="2"/>
              <a:buChar char="Ø"/>
            </a:pPr>
            <a:endParaRPr lang="en-US" dirty="0"/>
          </a:p>
        </p:txBody>
      </p:sp>
      <p:sp>
        <p:nvSpPr>
          <p:cNvPr id="3" name="Title 2"/>
          <p:cNvSpPr>
            <a:spLocks noGrp="1"/>
          </p:cNvSpPr>
          <p:nvPr>
            <p:ph type="title"/>
          </p:nvPr>
        </p:nvSpPr>
        <p:spPr/>
        <p:txBody>
          <a:bodyPr/>
          <a:lstStyle/>
          <a:p>
            <a:r>
              <a:rPr lang="en-US" dirty="0" smtClean="0"/>
              <a:t>Change the  Status of node </a:t>
            </a:r>
            <a:endParaRPr lang="en-US" dirty="0"/>
          </a:p>
        </p:txBody>
      </p:sp>
    </p:spTree>
    <p:extLst>
      <p:ext uri="{BB962C8B-B14F-4D97-AF65-F5344CB8AC3E}">
        <p14:creationId xmlns:p14="http://schemas.microsoft.com/office/powerpoint/2010/main" val="614114927"/>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normAutofit/>
          </a:bodyPr>
          <a:lstStyle/>
          <a:p>
            <a:endParaRPr lang="en-US" dirty="0" smtClean="0"/>
          </a:p>
          <a:p>
            <a:pPr>
              <a:buFont typeface="Wingdings" panose="05000000000000000000" pitchFamily="2" charset="2"/>
              <a:buChar char="Ø"/>
            </a:pPr>
            <a:r>
              <a:rPr lang="en-US" sz="2400" dirty="0" smtClean="0"/>
              <a:t>/</a:t>
            </a:r>
            <a:r>
              <a:rPr lang="en-US" sz="2400" dirty="0"/>
              <a:t>opt/</a:t>
            </a:r>
            <a:r>
              <a:rPr lang="en-US" sz="2400" dirty="0" err="1"/>
              <a:t>slurm</a:t>
            </a:r>
            <a:r>
              <a:rPr lang="en-US" sz="2400" dirty="0"/>
              <a:t>/bin/</a:t>
            </a:r>
            <a:r>
              <a:rPr lang="en-US" sz="2400" dirty="0" err="1"/>
              <a:t>scontrol</a:t>
            </a:r>
            <a:r>
              <a:rPr lang="en-US" sz="2400" dirty="0"/>
              <a:t> update </a:t>
            </a:r>
            <a:r>
              <a:rPr lang="en-US" sz="2400" dirty="0" err="1"/>
              <a:t>NodeName</a:t>
            </a:r>
            <a:r>
              <a:rPr lang="en-US" sz="2400" dirty="0"/>
              <a:t>=testnode2 State=Idle</a:t>
            </a:r>
          </a:p>
          <a:p>
            <a:pPr marL="0" indent="0">
              <a:buNone/>
            </a:pPr>
            <a:endParaRPr lang="en-US" dirty="0"/>
          </a:p>
          <a:p>
            <a:r>
              <a:rPr lang="en-US" dirty="0" smtClean="0"/>
              <a:t>Change status of node automatically once node is become responsive </a:t>
            </a:r>
          </a:p>
          <a:p>
            <a:pPr lvl="1">
              <a:buFont typeface="Wingdings" panose="05000000000000000000" pitchFamily="2" charset="2"/>
              <a:buChar char="Ø"/>
            </a:pPr>
            <a:r>
              <a:rPr lang="en-US" dirty="0" smtClean="0"/>
              <a:t> vim  /opt/</a:t>
            </a:r>
            <a:r>
              <a:rPr lang="en-US" dirty="0" err="1" smtClean="0"/>
              <a:t>slurm</a:t>
            </a:r>
            <a:r>
              <a:rPr lang="en-US" dirty="0" smtClean="0"/>
              <a:t>/</a:t>
            </a:r>
            <a:r>
              <a:rPr lang="en-US" dirty="0" err="1" smtClean="0"/>
              <a:t>etc</a:t>
            </a:r>
            <a:r>
              <a:rPr lang="en-US" dirty="0" smtClean="0"/>
              <a:t>/</a:t>
            </a:r>
            <a:r>
              <a:rPr lang="en-US" dirty="0" err="1" smtClean="0"/>
              <a:t>slurm.conf</a:t>
            </a:r>
            <a:r>
              <a:rPr lang="en-US" dirty="0" smtClean="0"/>
              <a:t> </a:t>
            </a:r>
            <a:endParaRPr lang="en-US" dirty="0"/>
          </a:p>
          <a:p>
            <a:pPr marL="0" indent="0">
              <a:buNone/>
            </a:pPr>
            <a:r>
              <a:rPr lang="en-US" sz="2200" dirty="0"/>
              <a:t>            </a:t>
            </a:r>
            <a:r>
              <a:rPr lang="en-US" sz="2200" dirty="0" smtClean="0"/>
              <a:t>   </a:t>
            </a:r>
            <a:r>
              <a:rPr lang="en-US" sz="2200" dirty="0" err="1" smtClean="0"/>
              <a:t>ReturnToService</a:t>
            </a:r>
            <a:r>
              <a:rPr lang="en-US" sz="2200" dirty="0" smtClean="0"/>
              <a:t> </a:t>
            </a:r>
            <a:r>
              <a:rPr lang="en-US" sz="2200" dirty="0"/>
              <a:t>= </a:t>
            </a:r>
            <a:r>
              <a:rPr lang="en-US" sz="2200" dirty="0" smtClean="0"/>
              <a:t>1</a:t>
            </a:r>
          </a:p>
          <a:p>
            <a:pPr marL="0" indent="0">
              <a:buNone/>
            </a:pPr>
            <a:endParaRPr lang="en-US" sz="2200" dirty="0" smtClean="0"/>
          </a:p>
          <a:p>
            <a:r>
              <a:rPr lang="en-US" dirty="0" smtClean="0"/>
              <a:t>Copy </a:t>
            </a:r>
            <a:r>
              <a:rPr lang="en-US" dirty="0" err="1" smtClean="0"/>
              <a:t>slurm.conf</a:t>
            </a:r>
            <a:r>
              <a:rPr lang="en-US" dirty="0" smtClean="0"/>
              <a:t> on all compute nodes</a:t>
            </a:r>
          </a:p>
          <a:p>
            <a:r>
              <a:rPr lang="en-US" dirty="0"/>
              <a:t>Restart the service  </a:t>
            </a:r>
          </a:p>
          <a:p>
            <a:pPr marL="0" indent="0">
              <a:buNone/>
            </a:pPr>
            <a:endParaRPr lang="en-US" dirty="0" smtClean="0"/>
          </a:p>
          <a:p>
            <a:pPr>
              <a:buFont typeface="Wingdings" panose="05000000000000000000" pitchFamily="2" charset="2"/>
              <a:buChar char="Ø"/>
            </a:pPr>
            <a:endParaRPr lang="en-US" dirty="0"/>
          </a:p>
        </p:txBody>
      </p:sp>
      <p:sp>
        <p:nvSpPr>
          <p:cNvPr id="3" name="Title 2"/>
          <p:cNvSpPr>
            <a:spLocks noGrp="1"/>
          </p:cNvSpPr>
          <p:nvPr>
            <p:ph type="title"/>
          </p:nvPr>
        </p:nvSpPr>
        <p:spPr/>
        <p:txBody>
          <a:bodyPr/>
          <a:lstStyle/>
          <a:p>
            <a:r>
              <a:rPr lang="en-US" dirty="0" smtClean="0"/>
              <a:t>Change the  Status of node </a:t>
            </a:r>
            <a:endParaRPr lang="en-US" dirty="0"/>
          </a:p>
        </p:txBody>
      </p:sp>
    </p:spTree>
    <p:extLst>
      <p:ext uri="{BB962C8B-B14F-4D97-AF65-F5344CB8AC3E}">
        <p14:creationId xmlns:p14="http://schemas.microsoft.com/office/powerpoint/2010/main" val="2486676451"/>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pPr marL="0" indent="0">
              <a:buNone/>
            </a:pPr>
            <a:r>
              <a:rPr lang="en-US" dirty="0"/>
              <a:t>#!/bin/bash </a:t>
            </a:r>
            <a:r>
              <a:rPr lang="en-US" dirty="0" smtClean="0"/>
              <a:t> -l</a:t>
            </a:r>
            <a:endParaRPr lang="en-US" dirty="0"/>
          </a:p>
          <a:p>
            <a:pPr marL="0" indent="0">
              <a:buNone/>
            </a:pPr>
            <a:r>
              <a:rPr lang="en-US" dirty="0" smtClean="0"/>
              <a:t>#</a:t>
            </a:r>
            <a:r>
              <a:rPr lang="en-US" dirty="0"/>
              <a:t>SBATCH -p debug</a:t>
            </a:r>
          </a:p>
          <a:p>
            <a:pPr marL="0" indent="0">
              <a:buNone/>
            </a:pPr>
            <a:r>
              <a:rPr lang="en-US" dirty="0" smtClean="0"/>
              <a:t>#SBATCH </a:t>
            </a:r>
            <a:r>
              <a:rPr lang="en-US" dirty="0"/>
              <a:t>-N 3</a:t>
            </a:r>
          </a:p>
          <a:p>
            <a:pPr marL="0" indent="0">
              <a:buNone/>
            </a:pPr>
            <a:r>
              <a:rPr lang="en-US" dirty="0"/>
              <a:t>#SBATCH -t 00:20:00</a:t>
            </a:r>
          </a:p>
          <a:p>
            <a:pPr marL="0" indent="0">
              <a:buNone/>
            </a:pPr>
            <a:r>
              <a:rPr lang="en-US" dirty="0"/>
              <a:t>#SBATCH -J </a:t>
            </a:r>
            <a:r>
              <a:rPr lang="en-US" dirty="0" err="1"/>
              <a:t>my_job</a:t>
            </a:r>
            <a:endParaRPr lang="en-US" dirty="0"/>
          </a:p>
          <a:p>
            <a:endParaRPr lang="en-US" dirty="0"/>
          </a:p>
          <a:p>
            <a:pPr marL="0" indent="0">
              <a:buNone/>
            </a:pPr>
            <a:r>
              <a:rPr lang="en-US" dirty="0"/>
              <a:t>/opt/</a:t>
            </a:r>
            <a:r>
              <a:rPr lang="en-US" dirty="0" err="1"/>
              <a:t>slurm</a:t>
            </a:r>
            <a:r>
              <a:rPr lang="en-US" dirty="0"/>
              <a:t>/bin/</a:t>
            </a:r>
            <a:r>
              <a:rPr lang="en-US" dirty="0" err="1"/>
              <a:t>srun</a:t>
            </a:r>
            <a:r>
              <a:rPr lang="en-US" dirty="0"/>
              <a:t>  /bin/hostname</a:t>
            </a:r>
          </a:p>
          <a:p>
            <a:pPr marL="0" indent="0">
              <a:buNone/>
            </a:pPr>
            <a:endParaRPr lang="en-US" dirty="0"/>
          </a:p>
        </p:txBody>
      </p:sp>
      <p:sp>
        <p:nvSpPr>
          <p:cNvPr id="3" name="Title 2"/>
          <p:cNvSpPr>
            <a:spLocks noGrp="1"/>
          </p:cNvSpPr>
          <p:nvPr>
            <p:ph type="title"/>
          </p:nvPr>
        </p:nvSpPr>
        <p:spPr/>
        <p:txBody>
          <a:bodyPr/>
          <a:lstStyle/>
          <a:p>
            <a:r>
              <a:rPr lang="en-US" dirty="0" smtClean="0"/>
              <a:t>Job submission script</a:t>
            </a:r>
            <a:endParaRPr lang="en-US" dirty="0"/>
          </a:p>
        </p:txBody>
      </p:sp>
    </p:spTree>
    <p:extLst>
      <p:ext uri="{BB962C8B-B14F-4D97-AF65-F5344CB8AC3E}">
        <p14:creationId xmlns:p14="http://schemas.microsoft.com/office/powerpoint/2010/main" val="3560478356"/>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normAutofit fontScale="92500" lnSpcReduction="20000"/>
          </a:bodyPr>
          <a:lstStyle/>
          <a:p>
            <a:r>
              <a:rPr lang="en-US" dirty="0" smtClean="0"/>
              <a:t>Login testnode1</a:t>
            </a:r>
          </a:p>
          <a:p>
            <a:pPr>
              <a:buFont typeface="Wingdings" panose="05000000000000000000" pitchFamily="2" charset="2"/>
              <a:buChar char="Ø"/>
            </a:pPr>
            <a:r>
              <a:rPr lang="en-US" dirty="0" err="1" smtClean="0"/>
              <a:t>su</a:t>
            </a:r>
            <a:r>
              <a:rPr lang="en-US" dirty="0" smtClean="0"/>
              <a:t>  -  user1</a:t>
            </a:r>
          </a:p>
          <a:p>
            <a:pPr>
              <a:buFont typeface="Wingdings" panose="05000000000000000000" pitchFamily="2" charset="2"/>
              <a:buChar char="Ø"/>
            </a:pPr>
            <a:r>
              <a:rPr lang="en-US" dirty="0" smtClean="0"/>
              <a:t>cd  </a:t>
            </a:r>
            <a:r>
              <a:rPr lang="en-US" dirty="0" err="1"/>
              <a:t>mpi</a:t>
            </a:r>
            <a:r>
              <a:rPr lang="en-US" dirty="0"/>
              <a:t>-program/</a:t>
            </a:r>
            <a:r>
              <a:rPr lang="en-US" dirty="0" err="1"/>
              <a:t>slurm_prg</a:t>
            </a:r>
            <a:endParaRPr lang="en-US" dirty="0" smtClean="0"/>
          </a:p>
          <a:p>
            <a:pPr>
              <a:buFont typeface="Wingdings" panose="05000000000000000000" pitchFamily="2" charset="2"/>
              <a:buChar char="Ø"/>
            </a:pPr>
            <a:r>
              <a:rPr lang="en-US" dirty="0" err="1" smtClean="0"/>
              <a:t>sbatch</a:t>
            </a:r>
            <a:r>
              <a:rPr lang="en-US" dirty="0" smtClean="0"/>
              <a:t> slurm_hello.sh</a:t>
            </a:r>
          </a:p>
          <a:p>
            <a:pPr marL="0" indent="0">
              <a:buNone/>
            </a:pPr>
            <a:endParaRPr lang="en-US" dirty="0"/>
          </a:p>
          <a:p>
            <a:r>
              <a:rPr lang="en-US" dirty="0" smtClean="0"/>
              <a:t>Check </a:t>
            </a:r>
            <a:r>
              <a:rPr lang="en-US" dirty="0" err="1" smtClean="0"/>
              <a:t>outputfile</a:t>
            </a:r>
            <a:r>
              <a:rPr lang="en-US" dirty="0" smtClean="0"/>
              <a:t> </a:t>
            </a:r>
          </a:p>
          <a:p>
            <a:r>
              <a:rPr lang="en-US" dirty="0" smtClean="0"/>
              <a:t>Default output file name is &lt;</a:t>
            </a:r>
            <a:r>
              <a:rPr lang="en-US" dirty="0" err="1" smtClean="0"/>
              <a:t>slurm-jobid</a:t>
            </a:r>
            <a:r>
              <a:rPr lang="en-US" dirty="0" smtClean="0"/>
              <a:t>&gt;.out </a:t>
            </a:r>
          </a:p>
          <a:p>
            <a:pPr>
              <a:buFont typeface="Wingdings" panose="05000000000000000000" pitchFamily="2" charset="2"/>
              <a:buChar char="Ø"/>
            </a:pPr>
            <a:r>
              <a:rPr lang="en-US" dirty="0" smtClean="0"/>
              <a:t>cat </a:t>
            </a:r>
            <a:r>
              <a:rPr lang="en-US" dirty="0" err="1" smtClean="0"/>
              <a:t>slurm</a:t>
            </a:r>
            <a:r>
              <a:rPr lang="en-US" dirty="0" smtClean="0"/>
              <a:t>-&lt;</a:t>
            </a:r>
            <a:r>
              <a:rPr lang="en-US" dirty="0" err="1" smtClean="0"/>
              <a:t>jobid</a:t>
            </a:r>
            <a:r>
              <a:rPr lang="en-US" dirty="0" smtClean="0"/>
              <a:t>&gt;.out </a:t>
            </a:r>
          </a:p>
          <a:p>
            <a:pPr>
              <a:buFont typeface="Wingdings" panose="05000000000000000000" pitchFamily="2" charset="2"/>
              <a:buChar char="Ø"/>
            </a:pPr>
            <a:endParaRPr lang="en-US" dirty="0"/>
          </a:p>
          <a:p>
            <a:pPr>
              <a:buFont typeface="Arial" panose="020B0604020202020204" pitchFamily="34" charset="0"/>
              <a:buChar char="•"/>
            </a:pPr>
            <a:r>
              <a:rPr lang="en-US" dirty="0" smtClean="0"/>
              <a:t>Submit multiple jobs</a:t>
            </a:r>
          </a:p>
          <a:p>
            <a:pPr>
              <a:buFont typeface="Wingdings" panose="05000000000000000000" pitchFamily="2" charset="2"/>
              <a:buChar char="Ø"/>
            </a:pPr>
            <a:r>
              <a:rPr lang="en-US" dirty="0" err="1" smtClean="0"/>
              <a:t>sbatch</a:t>
            </a:r>
            <a:r>
              <a:rPr lang="en-US" dirty="0" smtClean="0"/>
              <a:t> slurm_hello_sleep.sh  </a:t>
            </a:r>
          </a:p>
          <a:p>
            <a:pPr>
              <a:buFont typeface="Wingdings" panose="05000000000000000000" pitchFamily="2" charset="2"/>
              <a:buChar char="Ø"/>
            </a:pPr>
            <a:r>
              <a:rPr lang="en-US" dirty="0" err="1"/>
              <a:t>sbatch</a:t>
            </a:r>
            <a:r>
              <a:rPr lang="en-US" dirty="0"/>
              <a:t> slurm_hello_sleep.sh  </a:t>
            </a:r>
            <a:endParaRPr lang="en-US" dirty="0" smtClean="0"/>
          </a:p>
          <a:p>
            <a:pPr>
              <a:buFont typeface="Wingdings" panose="05000000000000000000" pitchFamily="2" charset="2"/>
              <a:buChar char="Ø"/>
            </a:pPr>
            <a:r>
              <a:rPr lang="en-US" dirty="0" err="1"/>
              <a:t>sbatch</a:t>
            </a:r>
            <a:r>
              <a:rPr lang="en-US" dirty="0"/>
              <a:t> slurm_hello_sleep.sh  </a:t>
            </a:r>
          </a:p>
          <a:p>
            <a:pPr>
              <a:buFont typeface="Wingdings" panose="05000000000000000000" pitchFamily="2" charset="2"/>
              <a:buChar char="Ø"/>
            </a:pPr>
            <a:endParaRPr lang="en-US" dirty="0"/>
          </a:p>
          <a:p>
            <a:pPr>
              <a:buFont typeface="Wingdings" panose="05000000000000000000" pitchFamily="2" charset="2"/>
              <a:buChar char="Ø"/>
            </a:pPr>
            <a:endParaRPr lang="en-US" dirty="0" smtClean="0"/>
          </a:p>
          <a:p>
            <a:pPr>
              <a:buFont typeface="Wingdings" panose="05000000000000000000" pitchFamily="2" charset="2"/>
              <a:buChar char="Ø"/>
            </a:pPr>
            <a:endParaRPr lang="en-US" dirty="0" smtClean="0"/>
          </a:p>
          <a:p>
            <a:pPr marL="0" indent="0">
              <a:buNone/>
            </a:pPr>
            <a:endParaRPr lang="en-US" dirty="0"/>
          </a:p>
          <a:p>
            <a:pPr marL="0" indent="0">
              <a:buNone/>
            </a:pPr>
            <a:endParaRPr lang="en-US" dirty="0" smtClean="0"/>
          </a:p>
          <a:p>
            <a:pPr marL="0" indent="0">
              <a:buNone/>
            </a:pPr>
            <a:endParaRPr lang="en-US" dirty="0" smtClean="0"/>
          </a:p>
          <a:p>
            <a:pPr marL="0" indent="0">
              <a:buNone/>
            </a:pPr>
            <a:endParaRPr lang="en-US" dirty="0"/>
          </a:p>
          <a:p>
            <a:pPr>
              <a:buFont typeface="Wingdings" panose="05000000000000000000" pitchFamily="2" charset="2"/>
              <a:buChar char="Ø"/>
            </a:pPr>
            <a:endParaRPr lang="en-US" dirty="0" smtClean="0"/>
          </a:p>
          <a:p>
            <a:pPr marL="0" indent="0">
              <a:buNone/>
            </a:pPr>
            <a:endParaRPr lang="en-US" dirty="0" smtClean="0"/>
          </a:p>
          <a:p>
            <a:pPr marL="0" indent="0">
              <a:buNone/>
            </a:pPr>
            <a:endParaRPr lang="en-US" dirty="0"/>
          </a:p>
          <a:p>
            <a:pPr marL="0" indent="0">
              <a:buNone/>
            </a:pPr>
            <a:endParaRPr lang="en-US" dirty="0"/>
          </a:p>
          <a:p>
            <a:pPr marL="0" indent="0">
              <a:buNone/>
            </a:pPr>
            <a:endParaRPr lang="en-US" dirty="0"/>
          </a:p>
        </p:txBody>
      </p:sp>
      <p:sp>
        <p:nvSpPr>
          <p:cNvPr id="3" name="Title 2"/>
          <p:cNvSpPr>
            <a:spLocks noGrp="1"/>
          </p:cNvSpPr>
          <p:nvPr>
            <p:ph type="title"/>
          </p:nvPr>
        </p:nvSpPr>
        <p:spPr/>
        <p:txBody>
          <a:bodyPr/>
          <a:lstStyle/>
          <a:p>
            <a:r>
              <a:rPr lang="en-US" dirty="0" smtClean="0"/>
              <a:t>Submit jobs</a:t>
            </a:r>
            <a:endParaRPr lang="en-US" dirty="0"/>
          </a:p>
        </p:txBody>
      </p:sp>
    </p:spTree>
    <p:extLst>
      <p:ext uri="{BB962C8B-B14F-4D97-AF65-F5344CB8AC3E}">
        <p14:creationId xmlns:p14="http://schemas.microsoft.com/office/powerpoint/2010/main" val="3099481897"/>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4" name="object 28"/>
          <p:cNvSpPr>
            <a:spLocks noChangeArrowheads="1"/>
          </p:cNvSpPr>
          <p:nvPr/>
        </p:nvSpPr>
        <p:spPr bwMode="auto">
          <a:xfrm>
            <a:off x="5042733" y="5513464"/>
            <a:ext cx="2484657" cy="308063"/>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endParaRPr lang="en-US" altLang="en-US" sz="1632"/>
          </a:p>
        </p:txBody>
      </p:sp>
      <p:sp>
        <p:nvSpPr>
          <p:cNvPr id="122885" name="object 29"/>
          <p:cNvSpPr>
            <a:spLocks/>
          </p:cNvSpPr>
          <p:nvPr/>
        </p:nvSpPr>
        <p:spPr bwMode="auto">
          <a:xfrm>
            <a:off x="5042733" y="5513464"/>
            <a:ext cx="2484657" cy="308063"/>
          </a:xfrm>
          <a:custGeom>
            <a:avLst/>
            <a:gdLst>
              <a:gd name="T0" fmla="*/ 0 w 2819400"/>
              <a:gd name="T1" fmla="*/ 0 h 350520"/>
              <a:gd name="T2" fmla="*/ 2740025 w 2819400"/>
              <a:gd name="T3" fmla="*/ 0 h 350520"/>
              <a:gd name="T4" fmla="*/ 2740025 w 2819400"/>
              <a:gd name="T5" fmla="*/ 339724 h 350520"/>
              <a:gd name="T6" fmla="*/ 0 w 2819400"/>
              <a:gd name="T7" fmla="*/ 339724 h 350520"/>
              <a:gd name="T8" fmla="*/ 0 w 2819400"/>
              <a:gd name="T9" fmla="*/ 0 h 35052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819400" h="350520">
                <a:moveTo>
                  <a:pt x="0" y="0"/>
                </a:moveTo>
                <a:lnTo>
                  <a:pt x="2819400" y="0"/>
                </a:lnTo>
                <a:lnTo>
                  <a:pt x="2819400" y="350519"/>
                </a:lnTo>
                <a:lnTo>
                  <a:pt x="0" y="350519"/>
                </a:lnTo>
                <a:lnTo>
                  <a:pt x="0" y="0"/>
                </a:lnTo>
                <a:close/>
              </a:path>
            </a:pathLst>
          </a:custGeom>
          <a:noFill/>
          <a:ln w="12192">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22886" name="object 30"/>
          <p:cNvSpPr>
            <a:spLocks/>
          </p:cNvSpPr>
          <p:nvPr/>
        </p:nvSpPr>
        <p:spPr bwMode="auto">
          <a:xfrm>
            <a:off x="5244269" y="5268741"/>
            <a:ext cx="0" cy="244723"/>
          </a:xfrm>
          <a:custGeom>
            <a:avLst/>
            <a:gdLst>
              <a:gd name="T0" fmla="*/ 269875 h 277368"/>
              <a:gd name="T1" fmla="*/ 0 h 277368"/>
              <a:gd name="T2" fmla="*/ 0 60000 65536"/>
              <a:gd name="T3" fmla="*/ 0 60000 65536"/>
            </a:gdLst>
            <a:ahLst/>
            <a:cxnLst>
              <a:cxn ang="T2">
                <a:pos x="0" y="T0"/>
              </a:cxn>
              <a:cxn ang="T3">
                <a:pos x="0" y="T1"/>
              </a:cxn>
            </a:cxnLst>
            <a:rect l="0" t="0" r="r" b="b"/>
            <a:pathLst>
              <a:path h="277368">
                <a:moveTo>
                  <a:pt x="0" y="277368"/>
                </a:moveTo>
                <a:lnTo>
                  <a:pt x="0" y="0"/>
                </a:lnTo>
              </a:path>
            </a:pathLst>
          </a:custGeom>
          <a:noFill/>
          <a:ln w="12192">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22887" name="object 31"/>
          <p:cNvSpPr>
            <a:spLocks/>
          </p:cNvSpPr>
          <p:nvPr/>
        </p:nvSpPr>
        <p:spPr bwMode="auto">
          <a:xfrm>
            <a:off x="5199642" y="5180929"/>
            <a:ext cx="93571" cy="93570"/>
          </a:xfrm>
          <a:custGeom>
            <a:avLst/>
            <a:gdLst>
              <a:gd name="T0" fmla="*/ 103188 w 106679"/>
              <a:gd name="T1" fmla="*/ 103187 h 106679"/>
              <a:gd name="T2" fmla="*/ 50119 w 106679"/>
              <a:gd name="T3" fmla="*/ 0 h 106679"/>
              <a:gd name="T4" fmla="*/ 0 w 106679"/>
              <a:gd name="T5" fmla="*/ 103187 h 106679"/>
              <a:gd name="T6" fmla="*/ 103188 w 106679"/>
              <a:gd name="T7" fmla="*/ 103187 h 10667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06679" h="106679">
                <a:moveTo>
                  <a:pt x="106679" y="106679"/>
                </a:moveTo>
                <a:lnTo>
                  <a:pt x="51815" y="0"/>
                </a:lnTo>
                <a:lnTo>
                  <a:pt x="0" y="106679"/>
                </a:lnTo>
                <a:lnTo>
                  <a:pt x="106679" y="10667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22888" name="object 24"/>
          <p:cNvSpPr>
            <a:spLocks noChangeArrowheads="1"/>
          </p:cNvSpPr>
          <p:nvPr/>
        </p:nvSpPr>
        <p:spPr bwMode="auto">
          <a:xfrm>
            <a:off x="3362781" y="5513463"/>
            <a:ext cx="1343097" cy="523995"/>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endParaRPr lang="en-US" altLang="en-US" sz="1632"/>
          </a:p>
        </p:txBody>
      </p:sp>
      <p:sp>
        <p:nvSpPr>
          <p:cNvPr id="122889" name="object 25"/>
          <p:cNvSpPr>
            <a:spLocks/>
          </p:cNvSpPr>
          <p:nvPr/>
        </p:nvSpPr>
        <p:spPr bwMode="auto">
          <a:xfrm>
            <a:off x="3362781" y="5513463"/>
            <a:ext cx="1343097" cy="523995"/>
          </a:xfrm>
          <a:custGeom>
            <a:avLst/>
            <a:gdLst>
              <a:gd name="T0" fmla="*/ 0 w 1524000"/>
              <a:gd name="T1" fmla="*/ 0 h 594359"/>
              <a:gd name="T2" fmla="*/ 1481138 w 1524000"/>
              <a:gd name="T3" fmla="*/ 0 h 594359"/>
              <a:gd name="T4" fmla="*/ 1481138 w 1524000"/>
              <a:gd name="T5" fmla="*/ 577850 h 594359"/>
              <a:gd name="T6" fmla="*/ 0 w 1524000"/>
              <a:gd name="T7" fmla="*/ 577850 h 594359"/>
              <a:gd name="T8" fmla="*/ 0 w 1524000"/>
              <a:gd name="T9" fmla="*/ 0 h 59435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24000" h="594359">
                <a:moveTo>
                  <a:pt x="0" y="0"/>
                </a:moveTo>
                <a:lnTo>
                  <a:pt x="1524000" y="0"/>
                </a:lnTo>
                <a:lnTo>
                  <a:pt x="1524000" y="594359"/>
                </a:lnTo>
                <a:lnTo>
                  <a:pt x="0" y="594359"/>
                </a:lnTo>
                <a:lnTo>
                  <a:pt x="0" y="0"/>
                </a:lnTo>
                <a:close/>
              </a:path>
            </a:pathLst>
          </a:custGeom>
          <a:noFill/>
          <a:ln w="12192">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22890" name="object 26"/>
          <p:cNvSpPr>
            <a:spLocks/>
          </p:cNvSpPr>
          <p:nvPr/>
        </p:nvSpPr>
        <p:spPr bwMode="auto">
          <a:xfrm>
            <a:off x="4504342" y="5268741"/>
            <a:ext cx="0" cy="244723"/>
          </a:xfrm>
          <a:custGeom>
            <a:avLst/>
            <a:gdLst>
              <a:gd name="T0" fmla="*/ 269875 h 277368"/>
              <a:gd name="T1" fmla="*/ 0 h 277368"/>
              <a:gd name="T2" fmla="*/ 0 60000 65536"/>
              <a:gd name="T3" fmla="*/ 0 60000 65536"/>
            </a:gdLst>
            <a:ahLst/>
            <a:cxnLst>
              <a:cxn ang="T2">
                <a:pos x="0" y="T0"/>
              </a:cxn>
              <a:cxn ang="T3">
                <a:pos x="0" y="T1"/>
              </a:cxn>
            </a:cxnLst>
            <a:rect l="0" t="0" r="r" b="b"/>
            <a:pathLst>
              <a:path h="277368">
                <a:moveTo>
                  <a:pt x="0" y="277368"/>
                </a:moveTo>
                <a:lnTo>
                  <a:pt x="0" y="0"/>
                </a:lnTo>
              </a:path>
            </a:pathLst>
          </a:custGeom>
          <a:noFill/>
          <a:ln w="12192">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22891" name="object 27"/>
          <p:cNvSpPr>
            <a:spLocks/>
          </p:cNvSpPr>
          <p:nvPr/>
        </p:nvSpPr>
        <p:spPr bwMode="auto">
          <a:xfrm>
            <a:off x="4461156" y="5180929"/>
            <a:ext cx="93570" cy="93570"/>
          </a:xfrm>
          <a:custGeom>
            <a:avLst/>
            <a:gdLst>
              <a:gd name="T0" fmla="*/ 103187 w 106679"/>
              <a:gd name="T1" fmla="*/ 103187 h 106679"/>
              <a:gd name="T2" fmla="*/ 53067 w 106679"/>
              <a:gd name="T3" fmla="*/ 0 h 106679"/>
              <a:gd name="T4" fmla="*/ 0 w 106679"/>
              <a:gd name="T5" fmla="*/ 103187 h 106679"/>
              <a:gd name="T6" fmla="*/ 103187 w 106679"/>
              <a:gd name="T7" fmla="*/ 103187 h 10667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06679" h="106679">
                <a:moveTo>
                  <a:pt x="106679" y="106679"/>
                </a:moveTo>
                <a:lnTo>
                  <a:pt x="54863" y="0"/>
                </a:lnTo>
                <a:lnTo>
                  <a:pt x="0" y="106679"/>
                </a:lnTo>
                <a:lnTo>
                  <a:pt x="106679" y="10667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22892" name="object 22"/>
          <p:cNvSpPr>
            <a:spLocks noChangeArrowheads="1"/>
          </p:cNvSpPr>
          <p:nvPr/>
        </p:nvSpPr>
        <p:spPr bwMode="auto">
          <a:xfrm>
            <a:off x="1078221" y="3296562"/>
            <a:ext cx="6852242" cy="308063"/>
          </a:xfrm>
          <a:prstGeom prst="rect">
            <a:avLst/>
          </a:prstGeom>
          <a:blipFill dpi="0" rotWithShape="1">
            <a:blip r:embed="rId4"/>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endParaRPr lang="en-US" altLang="en-US" sz="1632"/>
          </a:p>
        </p:txBody>
      </p:sp>
      <p:sp>
        <p:nvSpPr>
          <p:cNvPr id="122893" name="object 23"/>
          <p:cNvSpPr>
            <a:spLocks/>
          </p:cNvSpPr>
          <p:nvPr/>
        </p:nvSpPr>
        <p:spPr bwMode="auto">
          <a:xfrm>
            <a:off x="1078221" y="3296562"/>
            <a:ext cx="6852242" cy="308063"/>
          </a:xfrm>
          <a:custGeom>
            <a:avLst/>
            <a:gdLst>
              <a:gd name="T0" fmla="*/ 0 w 7772400"/>
              <a:gd name="T1" fmla="*/ 0 h 350519"/>
              <a:gd name="T2" fmla="*/ 7556500 w 7772400"/>
              <a:gd name="T3" fmla="*/ 0 h 350519"/>
              <a:gd name="T4" fmla="*/ 7556500 w 7772400"/>
              <a:gd name="T5" fmla="*/ 339725 h 350519"/>
              <a:gd name="T6" fmla="*/ 0 w 7772400"/>
              <a:gd name="T7" fmla="*/ 339725 h 350519"/>
              <a:gd name="T8" fmla="*/ 0 w 7772400"/>
              <a:gd name="T9" fmla="*/ 0 h 35051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772400" h="350519">
                <a:moveTo>
                  <a:pt x="0" y="0"/>
                </a:moveTo>
                <a:lnTo>
                  <a:pt x="7772400" y="0"/>
                </a:lnTo>
                <a:lnTo>
                  <a:pt x="7772400" y="350519"/>
                </a:lnTo>
                <a:lnTo>
                  <a:pt x="0" y="350519"/>
                </a:lnTo>
                <a:lnTo>
                  <a:pt x="0" y="0"/>
                </a:lnTo>
                <a:close/>
              </a:path>
            </a:pathLst>
          </a:custGeom>
          <a:noFill/>
          <a:ln w="12192">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21" name="object 21"/>
          <p:cNvSpPr txBox="1"/>
          <p:nvPr/>
        </p:nvSpPr>
        <p:spPr>
          <a:xfrm>
            <a:off x="3899733" y="796070"/>
            <a:ext cx="1331580" cy="378600"/>
          </a:xfrm>
          <a:prstGeom prst="rect">
            <a:avLst/>
          </a:prstGeom>
        </p:spPr>
        <p:txBody>
          <a:bodyPr lIns="0" tIns="0" rIns="0" bIns="0"/>
          <a:lstStyle/>
          <a:p>
            <a:pPr marL="11196">
              <a:lnSpc>
                <a:spcPts val="2852"/>
              </a:lnSpc>
              <a:spcBef>
                <a:spcPts val="142"/>
              </a:spcBef>
              <a:defRPr/>
            </a:pPr>
            <a:r>
              <a:rPr sz="2821" b="1" spc="4" dirty="0">
                <a:latin typeface="Arial"/>
                <a:cs typeface="Arial"/>
              </a:rPr>
              <a:t>squeue</a:t>
            </a:r>
            <a:endParaRPr sz="2821">
              <a:latin typeface="Arial"/>
              <a:cs typeface="Arial"/>
            </a:endParaRPr>
          </a:p>
        </p:txBody>
      </p:sp>
      <p:sp>
        <p:nvSpPr>
          <p:cNvPr id="20" name="object 20"/>
          <p:cNvSpPr txBox="1"/>
          <p:nvPr/>
        </p:nvSpPr>
        <p:spPr>
          <a:xfrm>
            <a:off x="1282637" y="2078706"/>
            <a:ext cx="218811" cy="597412"/>
          </a:xfrm>
          <a:prstGeom prst="rect">
            <a:avLst/>
          </a:prstGeom>
        </p:spPr>
        <p:txBody>
          <a:bodyPr lIns="0" tIns="0" rIns="0" bIns="0"/>
          <a:lstStyle/>
          <a:p>
            <a:pPr marL="11196">
              <a:lnSpc>
                <a:spcPts val="2165"/>
              </a:lnSpc>
              <a:spcBef>
                <a:spcPts val="108"/>
              </a:spcBef>
              <a:defRPr/>
            </a:pPr>
            <a:endParaRPr sz="2116" dirty="0">
              <a:latin typeface="Arial"/>
              <a:cs typeface="Arial"/>
            </a:endParaRPr>
          </a:p>
          <a:p>
            <a:pPr marL="11196">
              <a:lnSpc>
                <a:spcPts val="2411"/>
              </a:lnSpc>
              <a:spcBef>
                <a:spcPts val="13"/>
              </a:spcBef>
              <a:defRPr/>
            </a:pPr>
            <a:endParaRPr sz="2116" dirty="0">
              <a:latin typeface="Arial"/>
              <a:cs typeface="Arial"/>
            </a:endParaRPr>
          </a:p>
        </p:txBody>
      </p:sp>
      <p:sp>
        <p:nvSpPr>
          <p:cNvPr id="122896" name="object 19"/>
          <p:cNvSpPr txBox="1">
            <a:spLocks noChangeArrowheads="1"/>
          </p:cNvSpPr>
          <p:nvPr/>
        </p:nvSpPr>
        <p:spPr bwMode="auto">
          <a:xfrm>
            <a:off x="1586381" y="2078706"/>
            <a:ext cx="5215478" cy="597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11113">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nSpc>
                <a:spcPts val="2165"/>
              </a:lnSpc>
              <a:spcBef>
                <a:spcPts val="113"/>
              </a:spcBef>
            </a:pPr>
            <a:r>
              <a:rPr lang="en-US" altLang="en-US" sz="2086" dirty="0">
                <a:latin typeface="Arial" panose="020B0604020202020204" pitchFamily="34" charset="0"/>
              </a:rPr>
              <a:t>Displays job and job step information</a:t>
            </a:r>
          </a:p>
          <a:p>
            <a:pPr>
              <a:lnSpc>
                <a:spcPts val="2415"/>
              </a:lnSpc>
              <a:spcBef>
                <a:spcPts val="12"/>
              </a:spcBef>
            </a:pPr>
            <a:r>
              <a:rPr lang="en-US" altLang="en-US" sz="3174" baseline="-1000" dirty="0">
                <a:latin typeface="Arial" panose="020B0604020202020204" pitchFamily="34" charset="0"/>
              </a:rPr>
              <a:t>Options permit you to filter, sort, and output</a:t>
            </a:r>
            <a:endParaRPr lang="en-US" altLang="en-US" sz="2086" dirty="0">
              <a:latin typeface="Arial" panose="020B0604020202020204" pitchFamily="34" charset="0"/>
            </a:endParaRPr>
          </a:p>
        </p:txBody>
      </p:sp>
      <p:sp>
        <p:nvSpPr>
          <p:cNvPr id="18" name="object 18"/>
          <p:cNvSpPr txBox="1"/>
          <p:nvPr/>
        </p:nvSpPr>
        <p:spPr>
          <a:xfrm>
            <a:off x="1586381" y="2690513"/>
            <a:ext cx="3048960" cy="292228"/>
          </a:xfrm>
          <a:prstGeom prst="rect">
            <a:avLst/>
          </a:prstGeom>
        </p:spPr>
        <p:txBody>
          <a:bodyPr lIns="0" tIns="0" rIns="0" bIns="0"/>
          <a:lstStyle/>
          <a:p>
            <a:pPr marL="11196">
              <a:lnSpc>
                <a:spcPts val="2165"/>
              </a:lnSpc>
              <a:spcBef>
                <a:spcPts val="108"/>
              </a:spcBef>
              <a:defRPr/>
            </a:pPr>
            <a:r>
              <a:rPr sz="2116" dirty="0">
                <a:latin typeface="Arial"/>
                <a:cs typeface="Arial"/>
              </a:rPr>
              <a:t>information in almost any</a:t>
            </a:r>
            <a:endParaRPr sz="2116">
              <a:latin typeface="Arial"/>
              <a:cs typeface="Arial"/>
            </a:endParaRPr>
          </a:p>
        </p:txBody>
      </p:sp>
      <p:sp>
        <p:nvSpPr>
          <p:cNvPr id="17" name="object 17"/>
          <p:cNvSpPr txBox="1"/>
          <p:nvPr/>
        </p:nvSpPr>
        <p:spPr>
          <a:xfrm>
            <a:off x="4648297" y="2690513"/>
            <a:ext cx="1495688" cy="292228"/>
          </a:xfrm>
          <a:prstGeom prst="rect">
            <a:avLst/>
          </a:prstGeom>
        </p:spPr>
        <p:txBody>
          <a:bodyPr lIns="0" tIns="0" rIns="0" bIns="0"/>
          <a:lstStyle/>
          <a:p>
            <a:pPr marL="11196">
              <a:lnSpc>
                <a:spcPts val="2165"/>
              </a:lnSpc>
              <a:spcBef>
                <a:spcPts val="108"/>
              </a:spcBef>
              <a:defRPr/>
            </a:pPr>
            <a:r>
              <a:rPr sz="2116" dirty="0">
                <a:latin typeface="Arial"/>
                <a:cs typeface="Arial"/>
              </a:rPr>
              <a:t>way desired</a:t>
            </a:r>
            <a:endParaRPr sz="2116">
              <a:latin typeface="Arial"/>
              <a:cs typeface="Arial"/>
            </a:endParaRPr>
          </a:p>
        </p:txBody>
      </p:sp>
      <p:sp>
        <p:nvSpPr>
          <p:cNvPr id="16" name="object 16"/>
          <p:cNvSpPr txBox="1"/>
          <p:nvPr/>
        </p:nvSpPr>
        <p:spPr>
          <a:xfrm>
            <a:off x="1148758" y="3820557"/>
            <a:ext cx="513919" cy="1301350"/>
          </a:xfrm>
          <a:prstGeom prst="rect">
            <a:avLst/>
          </a:prstGeom>
        </p:spPr>
        <p:txBody>
          <a:bodyPr lIns="0" tIns="0" rIns="0" bIns="0"/>
          <a:lstStyle/>
          <a:p>
            <a:pPr marL="296946" indent="-285750">
              <a:lnSpc>
                <a:spcPts val="1384"/>
              </a:lnSpc>
              <a:spcBef>
                <a:spcPts val="69"/>
              </a:spcBef>
              <a:buFont typeface="Wingdings" panose="05000000000000000000" pitchFamily="2" charset="2"/>
              <a:buChar char="Ø"/>
              <a:defRPr/>
            </a:pPr>
            <a:r>
              <a:rPr lang="en-US" sz="1234" dirty="0" smtClean="0">
                <a:latin typeface="Courier New"/>
                <a:cs typeface="Courier New"/>
              </a:rPr>
              <a:t> </a:t>
            </a:r>
            <a:endParaRPr sz="1234" dirty="0">
              <a:latin typeface="Courier New"/>
              <a:cs typeface="Courier New"/>
            </a:endParaRPr>
          </a:p>
          <a:p>
            <a:pPr marL="11196" marR="340">
              <a:lnSpc>
                <a:spcPct val="94401"/>
              </a:lnSpc>
              <a:spcBef>
                <a:spcPts val="15"/>
              </a:spcBef>
              <a:defRPr/>
            </a:pPr>
            <a:r>
              <a:rPr sz="1234" dirty="0">
                <a:latin typeface="Courier New"/>
                <a:cs typeface="Courier New"/>
              </a:rPr>
              <a:t>JOBID</a:t>
            </a:r>
          </a:p>
          <a:p>
            <a:pPr marL="11196" marR="207">
              <a:lnSpc>
                <a:spcPct val="94401"/>
              </a:lnSpc>
              <a:spcBef>
                <a:spcPts val="62"/>
              </a:spcBef>
              <a:defRPr/>
            </a:pPr>
            <a:r>
              <a:rPr sz="1234" dirty="0">
                <a:latin typeface="Courier New"/>
                <a:cs typeface="Courier New"/>
              </a:rPr>
              <a:t>16000</a:t>
            </a:r>
          </a:p>
          <a:p>
            <a:pPr marL="11196" marR="254">
              <a:lnSpc>
                <a:spcPct val="94401"/>
              </a:lnSpc>
              <a:spcBef>
                <a:spcPts val="83"/>
              </a:spcBef>
              <a:defRPr/>
            </a:pPr>
            <a:r>
              <a:rPr sz="1234" dirty="0">
                <a:latin typeface="Courier New"/>
                <a:cs typeface="Courier New"/>
              </a:rPr>
              <a:t>13601</a:t>
            </a:r>
          </a:p>
          <a:p>
            <a:pPr marL="11196" marR="404">
              <a:lnSpc>
                <a:spcPct val="94401"/>
              </a:lnSpc>
              <a:spcBef>
                <a:spcPts val="83"/>
              </a:spcBef>
              <a:defRPr/>
            </a:pPr>
            <a:r>
              <a:rPr sz="1234" dirty="0">
                <a:latin typeface="Courier New"/>
                <a:cs typeface="Courier New"/>
              </a:rPr>
              <a:t>70569</a:t>
            </a:r>
          </a:p>
          <a:p>
            <a:pPr marL="11196" marR="360">
              <a:lnSpc>
                <a:spcPct val="94401"/>
              </a:lnSpc>
              <a:spcBef>
                <a:spcPts val="83"/>
              </a:spcBef>
              <a:defRPr/>
            </a:pPr>
            <a:r>
              <a:rPr sz="1234" dirty="0">
                <a:latin typeface="Courier New"/>
                <a:cs typeface="Courier New"/>
              </a:rPr>
              <a:t>70573</a:t>
            </a:r>
          </a:p>
          <a:p>
            <a:pPr marL="11196" marR="445">
              <a:lnSpc>
                <a:spcPct val="94401"/>
              </a:lnSpc>
              <a:spcBef>
                <a:spcPts val="62"/>
              </a:spcBef>
              <a:defRPr/>
            </a:pPr>
            <a:r>
              <a:rPr sz="1234" dirty="0">
                <a:latin typeface="Courier New"/>
                <a:cs typeface="Courier New"/>
              </a:rPr>
              <a:t>70574</a:t>
            </a:r>
          </a:p>
        </p:txBody>
      </p:sp>
      <p:sp>
        <p:nvSpPr>
          <p:cNvPr id="122900" name="object 15"/>
          <p:cNvSpPr txBox="1">
            <a:spLocks noChangeArrowheads="1"/>
          </p:cNvSpPr>
          <p:nvPr/>
        </p:nvSpPr>
        <p:spPr bwMode="auto">
          <a:xfrm>
            <a:off x="1711621" y="3817678"/>
            <a:ext cx="885321" cy="1304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12700">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nSpc>
                <a:spcPct val="94000"/>
              </a:lnSpc>
            </a:pPr>
            <a:r>
              <a:rPr lang="en-US" altLang="en-US" sz="1179" b="1" dirty="0" err="1">
                <a:latin typeface="Courier New" panose="02070309020205020404" pitchFamily="49" charset="0"/>
                <a:cs typeface="Courier New" panose="02070309020205020404" pitchFamily="49" charset="0"/>
              </a:rPr>
              <a:t>squeue</a:t>
            </a:r>
            <a:endParaRPr lang="en-US" altLang="en-US" sz="1179" dirty="0">
              <a:latin typeface="Courier New" panose="02070309020205020404" pitchFamily="49" charset="0"/>
              <a:cs typeface="Courier New" panose="02070309020205020404" pitchFamily="49" charset="0"/>
            </a:endParaRPr>
          </a:p>
          <a:p>
            <a:pPr algn="just">
              <a:lnSpc>
                <a:spcPts val="1395"/>
              </a:lnSpc>
              <a:spcBef>
                <a:spcPts val="80"/>
              </a:spcBef>
            </a:pPr>
            <a:r>
              <a:rPr lang="en-US" altLang="en-US" sz="1179" dirty="0">
                <a:latin typeface="Courier New" panose="02070309020205020404" pitchFamily="49" charset="0"/>
                <a:cs typeface="Courier New" panose="02070309020205020404" pitchFamily="49" charset="0"/>
              </a:rPr>
              <a:t>PARTITION </a:t>
            </a:r>
            <a:r>
              <a:rPr lang="en-US" altLang="en-US" sz="1179" dirty="0" err="1">
                <a:latin typeface="Courier New" panose="02070309020205020404" pitchFamily="49" charset="0"/>
                <a:cs typeface="Courier New" panose="02070309020205020404" pitchFamily="49" charset="0"/>
              </a:rPr>
              <a:t>pbatch</a:t>
            </a:r>
            <a:r>
              <a:rPr lang="en-US" altLang="en-US" sz="1179" dirty="0">
                <a:latin typeface="Courier New" panose="02070309020205020404" pitchFamily="49" charset="0"/>
                <a:cs typeface="Courier New" panose="02070309020205020404" pitchFamily="49" charset="0"/>
              </a:rPr>
              <a:t> </a:t>
            </a:r>
            <a:r>
              <a:rPr lang="en-US" altLang="en-US" sz="1179" dirty="0" err="1">
                <a:latin typeface="Courier New" panose="02070309020205020404" pitchFamily="49" charset="0"/>
                <a:cs typeface="Courier New" panose="02070309020205020404" pitchFamily="49" charset="0"/>
              </a:rPr>
              <a:t>pbatch</a:t>
            </a:r>
            <a:r>
              <a:rPr lang="en-US" altLang="en-US" sz="1179" dirty="0">
                <a:latin typeface="Courier New" panose="02070309020205020404" pitchFamily="49" charset="0"/>
                <a:cs typeface="Courier New" panose="02070309020205020404" pitchFamily="49" charset="0"/>
              </a:rPr>
              <a:t> </a:t>
            </a:r>
            <a:r>
              <a:rPr lang="en-US" altLang="en-US" sz="1179" dirty="0" err="1">
                <a:latin typeface="Courier New" panose="02070309020205020404" pitchFamily="49" charset="0"/>
                <a:cs typeface="Courier New" panose="02070309020205020404" pitchFamily="49" charset="0"/>
              </a:rPr>
              <a:t>pdebug</a:t>
            </a:r>
            <a:r>
              <a:rPr lang="en-US" altLang="en-US" sz="1179" dirty="0">
                <a:latin typeface="Courier New" panose="02070309020205020404" pitchFamily="49" charset="0"/>
                <a:cs typeface="Courier New" panose="02070309020205020404" pitchFamily="49" charset="0"/>
              </a:rPr>
              <a:t> </a:t>
            </a:r>
            <a:r>
              <a:rPr lang="en-US" altLang="en-US" sz="1179" dirty="0" err="1">
                <a:latin typeface="Courier New" panose="02070309020205020404" pitchFamily="49" charset="0"/>
                <a:cs typeface="Courier New" panose="02070309020205020404" pitchFamily="49" charset="0"/>
              </a:rPr>
              <a:t>pdebug</a:t>
            </a:r>
            <a:r>
              <a:rPr lang="en-US" altLang="en-US" sz="1179" dirty="0">
                <a:latin typeface="Courier New" panose="02070309020205020404" pitchFamily="49" charset="0"/>
                <a:cs typeface="Courier New" panose="02070309020205020404" pitchFamily="49" charset="0"/>
              </a:rPr>
              <a:t> </a:t>
            </a:r>
            <a:r>
              <a:rPr lang="en-US" altLang="en-US" sz="1179" dirty="0" err="1">
                <a:latin typeface="Courier New" panose="02070309020205020404" pitchFamily="49" charset="0"/>
                <a:cs typeface="Courier New" panose="02070309020205020404" pitchFamily="49" charset="0"/>
              </a:rPr>
              <a:t>pdebug</a:t>
            </a:r>
            <a:endParaRPr lang="en-US" altLang="en-US" sz="1179" dirty="0">
              <a:latin typeface="Courier New" panose="02070309020205020404" pitchFamily="49" charset="0"/>
              <a:cs typeface="Courier New" panose="02070309020205020404" pitchFamily="49" charset="0"/>
            </a:endParaRPr>
          </a:p>
        </p:txBody>
      </p:sp>
      <p:sp>
        <p:nvSpPr>
          <p:cNvPr id="122901" name="object 14"/>
          <p:cNvSpPr txBox="1">
            <a:spLocks noChangeArrowheads="1"/>
          </p:cNvSpPr>
          <p:nvPr/>
        </p:nvSpPr>
        <p:spPr bwMode="auto">
          <a:xfrm>
            <a:off x="2840226" y="4007698"/>
            <a:ext cx="588774" cy="11142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114300">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nSpc>
                <a:spcPts val="1383"/>
              </a:lnSpc>
              <a:spcBef>
                <a:spcPts val="68"/>
              </a:spcBef>
            </a:pPr>
            <a:r>
              <a:rPr lang="en-US" altLang="en-US" sz="1814" baseline="4000">
                <a:latin typeface="Courier New" panose="02070309020205020404" pitchFamily="49" charset="0"/>
                <a:cs typeface="Courier New" panose="02070309020205020404" pitchFamily="49" charset="0"/>
              </a:rPr>
              <a:t>NAME</a:t>
            </a:r>
            <a:endParaRPr lang="en-US" altLang="en-US" sz="1179">
              <a:latin typeface="Courier New" panose="02070309020205020404" pitchFamily="49" charset="0"/>
              <a:cs typeface="Courier New" panose="02070309020205020404" pitchFamily="49" charset="0"/>
            </a:endParaRPr>
          </a:p>
          <a:p>
            <a:pPr algn="r">
              <a:lnSpc>
                <a:spcPts val="1395"/>
              </a:lnSpc>
            </a:pPr>
            <a:r>
              <a:rPr lang="en-US" altLang="en-US" sz="1179">
                <a:latin typeface="Courier New" panose="02070309020205020404" pitchFamily="49" charset="0"/>
                <a:cs typeface="Courier New" panose="02070309020205020404" pitchFamily="49" charset="0"/>
              </a:rPr>
              <a:t>spring summer fall winter season</a:t>
            </a:r>
          </a:p>
        </p:txBody>
      </p:sp>
      <p:sp>
        <p:nvSpPr>
          <p:cNvPr id="122902" name="object 13"/>
          <p:cNvSpPr txBox="1">
            <a:spLocks noChangeArrowheads="1"/>
          </p:cNvSpPr>
          <p:nvPr/>
        </p:nvSpPr>
        <p:spPr bwMode="auto">
          <a:xfrm>
            <a:off x="3594548" y="4007698"/>
            <a:ext cx="587335" cy="11142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r">
              <a:lnSpc>
                <a:spcPts val="1383"/>
              </a:lnSpc>
              <a:spcBef>
                <a:spcPts val="68"/>
              </a:spcBef>
            </a:pPr>
            <a:r>
              <a:rPr lang="en-US" altLang="en-US" sz="1814" baseline="4000">
                <a:latin typeface="Courier New" panose="02070309020205020404" pitchFamily="49" charset="0"/>
                <a:cs typeface="Courier New" panose="02070309020205020404" pitchFamily="49" charset="0"/>
              </a:rPr>
              <a:t>USER</a:t>
            </a:r>
            <a:endParaRPr lang="en-US" altLang="en-US" sz="1179">
              <a:latin typeface="Courier New" panose="02070309020205020404" pitchFamily="49" charset="0"/>
              <a:cs typeface="Courier New" panose="02070309020205020404" pitchFamily="49" charset="0"/>
            </a:endParaRPr>
          </a:p>
          <a:p>
            <a:pPr algn="r">
              <a:lnSpc>
                <a:spcPts val="1395"/>
              </a:lnSpc>
            </a:pPr>
            <a:r>
              <a:rPr lang="en-US" altLang="en-US" sz="1179">
                <a:latin typeface="Courier New" panose="02070309020205020404" pitchFamily="49" charset="0"/>
                <a:cs typeface="Courier New" panose="02070309020205020404" pitchFamily="49" charset="0"/>
              </a:rPr>
              <a:t>alice brian cheryl david edith</a:t>
            </a:r>
          </a:p>
        </p:txBody>
      </p:sp>
      <p:sp>
        <p:nvSpPr>
          <p:cNvPr id="122903" name="object 12"/>
          <p:cNvSpPr txBox="1">
            <a:spLocks noChangeArrowheads="1"/>
          </p:cNvSpPr>
          <p:nvPr/>
        </p:nvSpPr>
        <p:spPr bwMode="auto">
          <a:xfrm>
            <a:off x="4345992" y="4007698"/>
            <a:ext cx="313821" cy="11142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11113">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nSpc>
                <a:spcPts val="1383"/>
              </a:lnSpc>
              <a:spcBef>
                <a:spcPts val="68"/>
              </a:spcBef>
            </a:pPr>
            <a:r>
              <a:rPr lang="en-US" altLang="en-US" sz="1814" baseline="4000">
                <a:latin typeface="Courier New" panose="02070309020205020404" pitchFamily="49" charset="0"/>
                <a:cs typeface="Courier New" panose="02070309020205020404" pitchFamily="49" charset="0"/>
              </a:rPr>
              <a:t>ST</a:t>
            </a:r>
            <a:endParaRPr lang="en-US" altLang="en-US" sz="1179">
              <a:latin typeface="Courier New" panose="02070309020205020404" pitchFamily="49" charset="0"/>
              <a:cs typeface="Courier New" panose="02070309020205020404" pitchFamily="49" charset="0"/>
            </a:endParaRPr>
          </a:p>
          <a:p>
            <a:pPr algn="just">
              <a:lnSpc>
                <a:spcPts val="1395"/>
              </a:lnSpc>
            </a:pPr>
            <a:r>
              <a:rPr lang="en-US" altLang="en-US" sz="1179">
                <a:latin typeface="Courier New" panose="02070309020205020404" pitchFamily="49" charset="0"/>
                <a:cs typeface="Courier New" panose="02070309020205020404" pitchFamily="49" charset="0"/>
              </a:rPr>
              <a:t>R R R R</a:t>
            </a:r>
          </a:p>
          <a:p>
            <a:pPr algn="just">
              <a:lnSpc>
                <a:spcPts val="1372"/>
              </a:lnSpc>
              <a:spcBef>
                <a:spcPts val="148"/>
              </a:spcBef>
            </a:pPr>
            <a:r>
              <a:rPr lang="en-US" altLang="en-US" sz="1814" baseline="4000">
                <a:latin typeface="Courier New" panose="02070309020205020404" pitchFamily="49" charset="0"/>
                <a:cs typeface="Courier New" panose="02070309020205020404" pitchFamily="49" charset="0"/>
              </a:rPr>
              <a:t>PD</a:t>
            </a:r>
            <a:endParaRPr lang="en-US" altLang="en-US" sz="1179">
              <a:latin typeface="Courier New" panose="02070309020205020404" pitchFamily="49" charset="0"/>
              <a:cs typeface="Courier New" panose="02070309020205020404" pitchFamily="49" charset="0"/>
            </a:endParaRPr>
          </a:p>
        </p:txBody>
      </p:sp>
      <p:sp>
        <p:nvSpPr>
          <p:cNvPr id="122904" name="object 11"/>
          <p:cNvSpPr txBox="1">
            <a:spLocks noChangeArrowheads="1"/>
          </p:cNvSpPr>
          <p:nvPr/>
        </p:nvSpPr>
        <p:spPr bwMode="auto">
          <a:xfrm>
            <a:off x="4727471" y="4007698"/>
            <a:ext cx="703939" cy="11142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295275">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a:lnSpc>
                <a:spcPts val="1383"/>
              </a:lnSpc>
              <a:spcBef>
                <a:spcPts val="68"/>
              </a:spcBef>
            </a:pPr>
            <a:r>
              <a:rPr lang="en-US" altLang="en-US" sz="1814" baseline="4000">
                <a:latin typeface="Courier New" panose="02070309020205020404" pitchFamily="49" charset="0"/>
                <a:cs typeface="Courier New" panose="02070309020205020404" pitchFamily="49" charset="0"/>
              </a:rPr>
              <a:t>TIME</a:t>
            </a:r>
            <a:endParaRPr lang="en-US" altLang="en-US" sz="1179">
              <a:latin typeface="Courier New" panose="02070309020205020404" pitchFamily="49" charset="0"/>
              <a:cs typeface="Courier New" panose="02070309020205020404" pitchFamily="49" charset="0"/>
            </a:endParaRPr>
          </a:p>
          <a:p>
            <a:pPr>
              <a:lnSpc>
                <a:spcPct val="94000"/>
              </a:lnSpc>
            </a:pPr>
            <a:r>
              <a:rPr lang="en-US" altLang="en-US" sz="1179">
                <a:latin typeface="Courier New" panose="02070309020205020404" pitchFamily="49" charset="0"/>
                <a:cs typeface="Courier New" panose="02070309020205020404" pitchFamily="49" charset="0"/>
              </a:rPr>
              <a:t>6:46:04</a:t>
            </a:r>
          </a:p>
          <a:p>
            <a:pPr>
              <a:lnSpc>
                <a:spcPct val="94000"/>
              </a:lnSpc>
              <a:spcBef>
                <a:spcPts val="80"/>
              </a:spcBef>
            </a:pPr>
            <a:r>
              <a:rPr lang="en-US" altLang="en-US" sz="1179">
                <a:latin typeface="Courier New" panose="02070309020205020404" pitchFamily="49" charset="0"/>
                <a:cs typeface="Courier New" panose="02070309020205020404" pitchFamily="49" charset="0"/>
              </a:rPr>
              <a:t>4:03:53</a:t>
            </a:r>
          </a:p>
          <a:p>
            <a:pPr algn="ctr">
              <a:lnSpc>
                <a:spcPct val="94000"/>
              </a:lnSpc>
              <a:spcBef>
                <a:spcPts val="80"/>
              </a:spcBef>
            </a:pPr>
            <a:r>
              <a:rPr lang="en-US" altLang="en-US" sz="1179">
                <a:latin typeface="Courier New" panose="02070309020205020404" pitchFamily="49" charset="0"/>
                <a:cs typeface="Courier New" panose="02070309020205020404" pitchFamily="49" charset="0"/>
              </a:rPr>
              <a:t>20:07</a:t>
            </a:r>
          </a:p>
          <a:p>
            <a:pPr algn="ctr">
              <a:lnSpc>
                <a:spcPct val="94000"/>
              </a:lnSpc>
              <a:spcBef>
                <a:spcPts val="80"/>
              </a:spcBef>
            </a:pPr>
            <a:r>
              <a:rPr lang="en-US" altLang="en-US" sz="1179">
                <a:latin typeface="Courier New" panose="02070309020205020404" pitchFamily="49" charset="0"/>
                <a:cs typeface="Courier New" panose="02070309020205020404" pitchFamily="49" charset="0"/>
              </a:rPr>
              <a:t>6:40</a:t>
            </a:r>
          </a:p>
          <a:p>
            <a:pPr algn="ctr">
              <a:lnSpc>
                <a:spcPct val="94000"/>
              </a:lnSpc>
              <a:spcBef>
                <a:spcPts val="57"/>
              </a:spcBef>
            </a:pPr>
            <a:r>
              <a:rPr lang="en-US" altLang="en-US" sz="1179">
                <a:latin typeface="Courier New" panose="02070309020205020404" pitchFamily="49" charset="0"/>
                <a:cs typeface="Courier New" panose="02070309020205020404" pitchFamily="49" charset="0"/>
              </a:rPr>
              <a:t>0:00</a:t>
            </a:r>
          </a:p>
        </p:txBody>
      </p:sp>
      <p:sp>
        <p:nvSpPr>
          <p:cNvPr id="122905" name="object 10"/>
          <p:cNvSpPr txBox="1">
            <a:spLocks noChangeArrowheads="1"/>
          </p:cNvSpPr>
          <p:nvPr/>
        </p:nvSpPr>
        <p:spPr bwMode="auto">
          <a:xfrm>
            <a:off x="5572486" y="4007698"/>
            <a:ext cx="513918" cy="11142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11113">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nSpc>
                <a:spcPts val="1383"/>
              </a:lnSpc>
              <a:spcBef>
                <a:spcPts val="68"/>
              </a:spcBef>
            </a:pPr>
            <a:r>
              <a:rPr lang="en-US" altLang="en-US" sz="1814" baseline="4000">
                <a:latin typeface="Courier New" panose="02070309020205020404" pitchFamily="49" charset="0"/>
                <a:cs typeface="Courier New" panose="02070309020205020404" pitchFamily="49" charset="0"/>
              </a:rPr>
              <a:t>NODES</a:t>
            </a:r>
            <a:endParaRPr lang="en-US" altLang="en-US" sz="1179">
              <a:latin typeface="Courier New" panose="02070309020205020404" pitchFamily="49" charset="0"/>
              <a:cs typeface="Courier New" panose="02070309020205020404" pitchFamily="49" charset="0"/>
            </a:endParaRPr>
          </a:p>
          <a:p>
            <a:pPr algn="ctr">
              <a:lnSpc>
                <a:spcPct val="94000"/>
              </a:lnSpc>
            </a:pPr>
            <a:r>
              <a:rPr lang="en-US" altLang="en-US" sz="1179">
                <a:latin typeface="Courier New" panose="02070309020205020404" pitchFamily="49" charset="0"/>
                <a:cs typeface="Courier New" panose="02070309020205020404" pitchFamily="49" charset="0"/>
              </a:rPr>
              <a:t>869</a:t>
            </a:r>
          </a:p>
          <a:p>
            <a:pPr algn="ctr">
              <a:lnSpc>
                <a:spcPct val="94000"/>
              </a:lnSpc>
              <a:spcBef>
                <a:spcPts val="80"/>
              </a:spcBef>
            </a:pPr>
            <a:r>
              <a:rPr lang="en-US" altLang="en-US" sz="1179">
                <a:latin typeface="Courier New" panose="02070309020205020404" pitchFamily="49" charset="0"/>
                <a:cs typeface="Courier New" panose="02070309020205020404" pitchFamily="49" charset="0"/>
              </a:rPr>
              <a:t>165</a:t>
            </a:r>
          </a:p>
          <a:p>
            <a:pPr algn="ctr">
              <a:lnSpc>
                <a:spcPct val="94000"/>
              </a:lnSpc>
              <a:spcBef>
                <a:spcPts val="80"/>
              </a:spcBef>
            </a:pPr>
            <a:r>
              <a:rPr lang="en-US" altLang="en-US" sz="1179">
                <a:latin typeface="Courier New" panose="02070309020205020404" pitchFamily="49" charset="0"/>
                <a:cs typeface="Courier New" panose="02070309020205020404" pitchFamily="49" charset="0"/>
              </a:rPr>
              <a:t>16</a:t>
            </a:r>
          </a:p>
          <a:p>
            <a:pPr algn="ctr">
              <a:lnSpc>
                <a:spcPct val="94000"/>
              </a:lnSpc>
              <a:spcBef>
                <a:spcPts val="80"/>
              </a:spcBef>
            </a:pPr>
            <a:r>
              <a:rPr lang="en-US" altLang="en-US" sz="1179">
                <a:latin typeface="Courier New" panose="02070309020205020404" pitchFamily="49" charset="0"/>
                <a:cs typeface="Courier New" panose="02070309020205020404" pitchFamily="49" charset="0"/>
              </a:rPr>
              <a:t>16</a:t>
            </a:r>
          </a:p>
          <a:p>
            <a:pPr algn="ctr">
              <a:lnSpc>
                <a:spcPct val="94000"/>
              </a:lnSpc>
              <a:spcBef>
                <a:spcPts val="57"/>
              </a:spcBef>
            </a:pPr>
            <a:r>
              <a:rPr lang="en-US" altLang="en-US" sz="1179">
                <a:latin typeface="Courier New" panose="02070309020205020404" pitchFamily="49" charset="0"/>
                <a:cs typeface="Courier New" panose="02070309020205020404" pitchFamily="49" charset="0"/>
              </a:rPr>
              <a:t>64</a:t>
            </a:r>
          </a:p>
        </p:txBody>
      </p:sp>
      <p:sp>
        <p:nvSpPr>
          <p:cNvPr id="122906" name="object 9"/>
          <p:cNvSpPr txBox="1">
            <a:spLocks noChangeArrowheads="1"/>
          </p:cNvSpPr>
          <p:nvPr/>
        </p:nvSpPr>
        <p:spPr bwMode="auto">
          <a:xfrm>
            <a:off x="6135348" y="4007698"/>
            <a:ext cx="1928992" cy="9285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11113">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nSpc>
                <a:spcPts val="1383"/>
              </a:lnSpc>
              <a:spcBef>
                <a:spcPts val="68"/>
              </a:spcBef>
            </a:pPr>
            <a:r>
              <a:rPr lang="en-US" altLang="en-US" sz="1814" baseline="4000" dirty="0">
                <a:latin typeface="Courier New" panose="02070309020205020404" pitchFamily="49" charset="0"/>
                <a:cs typeface="Courier New" panose="02070309020205020404" pitchFamily="49" charset="0"/>
              </a:rPr>
              <a:t>NODELIST</a:t>
            </a:r>
            <a:endParaRPr lang="en-US" altLang="en-US" sz="1179" dirty="0">
              <a:latin typeface="Courier New" panose="02070309020205020404" pitchFamily="49" charset="0"/>
              <a:cs typeface="Courier New" panose="02070309020205020404" pitchFamily="49" charset="0"/>
            </a:endParaRPr>
          </a:p>
          <a:p>
            <a:pPr>
              <a:lnSpc>
                <a:spcPct val="94000"/>
              </a:lnSpc>
            </a:pPr>
            <a:r>
              <a:rPr lang="en-US" altLang="en-US" sz="1179" dirty="0" err="1">
                <a:latin typeface="Courier New" panose="02070309020205020404" pitchFamily="49" charset="0"/>
                <a:cs typeface="Courier New" panose="02070309020205020404" pitchFamily="49" charset="0"/>
              </a:rPr>
              <a:t>mcr</a:t>
            </a:r>
            <a:r>
              <a:rPr lang="en-US" altLang="en-US" sz="1179" dirty="0">
                <a:latin typeface="Courier New" panose="02070309020205020404" pitchFamily="49" charset="0"/>
                <a:cs typeface="Courier New" panose="02070309020205020404" pitchFamily="49" charset="0"/>
              </a:rPr>
              <a:t>[104-586,588-973]</a:t>
            </a:r>
          </a:p>
          <a:p>
            <a:pPr>
              <a:lnSpc>
                <a:spcPts val="1395"/>
              </a:lnSpc>
              <a:spcBef>
                <a:spcPts val="80"/>
              </a:spcBef>
            </a:pPr>
            <a:r>
              <a:rPr lang="en-US" altLang="en-US" sz="1179" dirty="0" err="1">
                <a:latin typeface="Courier New" panose="02070309020205020404" pitchFamily="49" charset="0"/>
                <a:cs typeface="Courier New" panose="02070309020205020404" pitchFamily="49" charset="0"/>
              </a:rPr>
              <a:t>mcr</a:t>
            </a:r>
            <a:r>
              <a:rPr lang="en-US" altLang="en-US" sz="1179" dirty="0">
                <a:latin typeface="Courier New" panose="02070309020205020404" pitchFamily="49" charset="0"/>
                <a:cs typeface="Courier New" panose="02070309020205020404" pitchFamily="49" charset="0"/>
              </a:rPr>
              <a:t>[979-1143] </a:t>
            </a:r>
            <a:r>
              <a:rPr lang="en-US" altLang="en-US" sz="1179" dirty="0" err="1">
                <a:latin typeface="Courier New" panose="02070309020205020404" pitchFamily="49" charset="0"/>
                <a:cs typeface="Courier New" panose="02070309020205020404" pitchFamily="49" charset="0"/>
              </a:rPr>
              <a:t>mcr</a:t>
            </a:r>
            <a:r>
              <a:rPr lang="en-US" altLang="en-US" sz="1179" dirty="0">
                <a:latin typeface="Courier New" panose="02070309020205020404" pitchFamily="49" charset="0"/>
                <a:cs typeface="Courier New" panose="02070309020205020404" pitchFamily="49" charset="0"/>
              </a:rPr>
              <a:t>[40-55] </a:t>
            </a:r>
            <a:r>
              <a:rPr lang="en-US" altLang="en-US" sz="1179" dirty="0" err="1">
                <a:latin typeface="Courier New" panose="02070309020205020404" pitchFamily="49" charset="0"/>
                <a:cs typeface="Courier New" panose="02070309020205020404" pitchFamily="49" charset="0"/>
              </a:rPr>
              <a:t>mcr</a:t>
            </a:r>
            <a:r>
              <a:rPr lang="en-US" altLang="en-US" sz="1179" dirty="0">
                <a:latin typeface="Courier New" panose="02070309020205020404" pitchFamily="49" charset="0"/>
                <a:cs typeface="Courier New" panose="02070309020205020404" pitchFamily="49" charset="0"/>
              </a:rPr>
              <a:t>[64-79]</a:t>
            </a:r>
          </a:p>
        </p:txBody>
      </p:sp>
      <p:sp>
        <p:nvSpPr>
          <p:cNvPr id="8" name="object 8"/>
          <p:cNvSpPr txBox="1"/>
          <p:nvPr/>
        </p:nvSpPr>
        <p:spPr>
          <a:xfrm>
            <a:off x="5042732" y="5268741"/>
            <a:ext cx="201537" cy="244723"/>
          </a:xfrm>
          <a:prstGeom prst="rect">
            <a:avLst/>
          </a:prstGeom>
        </p:spPr>
        <p:txBody>
          <a:bodyPr lIns="0" tIns="0" rIns="0" bIns="0"/>
          <a:lstStyle/>
          <a:p>
            <a:pPr marL="22393">
              <a:lnSpc>
                <a:spcPts val="881"/>
              </a:lnSpc>
              <a:defRPr/>
            </a:pPr>
            <a:endParaRPr sz="881"/>
          </a:p>
        </p:txBody>
      </p:sp>
      <p:sp>
        <p:nvSpPr>
          <p:cNvPr id="7" name="object 7"/>
          <p:cNvSpPr txBox="1"/>
          <p:nvPr/>
        </p:nvSpPr>
        <p:spPr>
          <a:xfrm>
            <a:off x="5244269" y="5268741"/>
            <a:ext cx="2283121" cy="244723"/>
          </a:xfrm>
          <a:prstGeom prst="rect">
            <a:avLst/>
          </a:prstGeom>
        </p:spPr>
        <p:txBody>
          <a:bodyPr lIns="0" tIns="0" rIns="0" bIns="0"/>
          <a:lstStyle/>
          <a:p>
            <a:pPr marL="22393">
              <a:lnSpc>
                <a:spcPts val="881"/>
              </a:lnSpc>
              <a:defRPr/>
            </a:pPr>
            <a:endParaRPr sz="881"/>
          </a:p>
        </p:txBody>
      </p:sp>
      <p:sp>
        <p:nvSpPr>
          <p:cNvPr id="6" name="object 6"/>
          <p:cNvSpPr txBox="1"/>
          <p:nvPr/>
        </p:nvSpPr>
        <p:spPr>
          <a:xfrm>
            <a:off x="5042733" y="5513464"/>
            <a:ext cx="2484657" cy="308063"/>
          </a:xfrm>
          <a:prstGeom prst="rect">
            <a:avLst/>
          </a:prstGeom>
        </p:spPr>
        <p:txBody>
          <a:bodyPr lIns="0" tIns="0" rIns="0" bIns="0"/>
          <a:lstStyle/>
          <a:p>
            <a:pPr marL="107483">
              <a:lnSpc>
                <a:spcPct val="95825"/>
              </a:lnSpc>
              <a:spcBef>
                <a:spcPts val="348"/>
              </a:spcBef>
              <a:defRPr/>
            </a:pPr>
            <a:r>
              <a:rPr sz="1411" spc="-4" dirty="0">
                <a:latin typeface="Arial"/>
                <a:cs typeface="Arial"/>
              </a:rPr>
              <a:t>days:hours:minutes:seconds</a:t>
            </a:r>
            <a:endParaRPr sz="1411">
              <a:latin typeface="Arial"/>
              <a:cs typeface="Arial"/>
            </a:endParaRPr>
          </a:p>
        </p:txBody>
      </p:sp>
      <p:sp>
        <p:nvSpPr>
          <p:cNvPr id="5" name="object 5"/>
          <p:cNvSpPr txBox="1"/>
          <p:nvPr/>
        </p:nvSpPr>
        <p:spPr>
          <a:xfrm>
            <a:off x="3362781" y="5268741"/>
            <a:ext cx="1141561" cy="244723"/>
          </a:xfrm>
          <a:prstGeom prst="rect">
            <a:avLst/>
          </a:prstGeom>
        </p:spPr>
        <p:txBody>
          <a:bodyPr lIns="0" tIns="0" rIns="0" bIns="0"/>
          <a:lstStyle/>
          <a:p>
            <a:pPr marL="22393">
              <a:lnSpc>
                <a:spcPts val="881"/>
              </a:lnSpc>
              <a:defRPr/>
            </a:pPr>
            <a:endParaRPr sz="881"/>
          </a:p>
        </p:txBody>
      </p:sp>
      <p:sp>
        <p:nvSpPr>
          <p:cNvPr id="4" name="object 4"/>
          <p:cNvSpPr txBox="1"/>
          <p:nvPr/>
        </p:nvSpPr>
        <p:spPr>
          <a:xfrm>
            <a:off x="4504342" y="5268741"/>
            <a:ext cx="201537" cy="244723"/>
          </a:xfrm>
          <a:prstGeom prst="rect">
            <a:avLst/>
          </a:prstGeom>
        </p:spPr>
        <p:txBody>
          <a:bodyPr lIns="0" tIns="0" rIns="0" bIns="0"/>
          <a:lstStyle/>
          <a:p>
            <a:pPr marL="22393">
              <a:lnSpc>
                <a:spcPts val="881"/>
              </a:lnSpc>
              <a:defRPr/>
            </a:pPr>
            <a:endParaRPr sz="881"/>
          </a:p>
        </p:txBody>
      </p:sp>
      <p:sp>
        <p:nvSpPr>
          <p:cNvPr id="3" name="object 3"/>
          <p:cNvSpPr txBox="1"/>
          <p:nvPr/>
        </p:nvSpPr>
        <p:spPr>
          <a:xfrm>
            <a:off x="3362781" y="5513463"/>
            <a:ext cx="1343097" cy="523995"/>
          </a:xfrm>
          <a:prstGeom prst="rect">
            <a:avLst/>
          </a:prstGeom>
        </p:spPr>
        <p:txBody>
          <a:bodyPr lIns="0" tIns="0" rIns="0" bIns="0"/>
          <a:lstStyle/>
          <a:p>
            <a:pPr marL="85986">
              <a:lnSpc>
                <a:spcPct val="95825"/>
              </a:lnSpc>
              <a:spcBef>
                <a:spcPts val="348"/>
              </a:spcBef>
              <a:defRPr/>
            </a:pPr>
            <a:r>
              <a:rPr sz="1411" dirty="0">
                <a:latin typeface="Arial"/>
                <a:cs typeface="Arial"/>
              </a:rPr>
              <a:t>R </a:t>
            </a:r>
            <a:r>
              <a:rPr sz="1411" spc="382" dirty="0">
                <a:latin typeface="Arial"/>
                <a:cs typeface="Arial"/>
              </a:rPr>
              <a:t> </a:t>
            </a:r>
            <a:r>
              <a:rPr sz="1411" dirty="0">
                <a:latin typeface="Arial"/>
                <a:cs typeface="Arial"/>
              </a:rPr>
              <a:t>=</a:t>
            </a:r>
            <a:r>
              <a:rPr sz="1411" spc="-4" dirty="0">
                <a:latin typeface="Arial"/>
                <a:cs typeface="Arial"/>
              </a:rPr>
              <a:t> Running</a:t>
            </a:r>
            <a:endParaRPr sz="1411" dirty="0">
              <a:latin typeface="Arial"/>
              <a:cs typeface="Arial"/>
            </a:endParaRPr>
          </a:p>
          <a:p>
            <a:pPr marL="85986">
              <a:lnSpc>
                <a:spcPct val="95825"/>
              </a:lnSpc>
              <a:spcBef>
                <a:spcPts val="71"/>
              </a:spcBef>
              <a:defRPr/>
            </a:pPr>
            <a:r>
              <a:rPr sz="1411" spc="-4" dirty="0">
                <a:latin typeface="Arial"/>
                <a:cs typeface="Arial"/>
              </a:rPr>
              <a:t>P</a:t>
            </a:r>
            <a:r>
              <a:rPr sz="1411" dirty="0">
                <a:latin typeface="Arial"/>
                <a:cs typeface="Arial"/>
              </a:rPr>
              <a:t>D</a:t>
            </a:r>
            <a:r>
              <a:rPr sz="1411" spc="-4" dirty="0">
                <a:latin typeface="Arial"/>
                <a:cs typeface="Arial"/>
              </a:rPr>
              <a:t> </a:t>
            </a:r>
            <a:r>
              <a:rPr sz="1411" dirty="0">
                <a:latin typeface="Arial"/>
                <a:cs typeface="Arial"/>
              </a:rPr>
              <a:t>=</a:t>
            </a:r>
            <a:r>
              <a:rPr sz="1411" spc="-4" dirty="0">
                <a:latin typeface="Arial"/>
                <a:cs typeface="Arial"/>
              </a:rPr>
              <a:t> Pending</a:t>
            </a:r>
            <a:endParaRPr sz="1411" dirty="0">
              <a:latin typeface="Arial"/>
              <a:cs typeface="Arial"/>
            </a:endParaRPr>
          </a:p>
        </p:txBody>
      </p:sp>
      <p:sp>
        <p:nvSpPr>
          <p:cNvPr id="2" name="object 2"/>
          <p:cNvSpPr txBox="1"/>
          <p:nvPr/>
        </p:nvSpPr>
        <p:spPr>
          <a:xfrm>
            <a:off x="1078221" y="3296562"/>
            <a:ext cx="6852242" cy="308063"/>
          </a:xfrm>
          <a:prstGeom prst="rect">
            <a:avLst/>
          </a:prstGeom>
        </p:spPr>
        <p:txBody>
          <a:bodyPr lIns="0" tIns="0" rIns="0" bIns="0"/>
          <a:lstStyle/>
          <a:p>
            <a:pPr marL="85986">
              <a:lnSpc>
                <a:spcPct val="95825"/>
              </a:lnSpc>
              <a:spcBef>
                <a:spcPts val="348"/>
              </a:spcBef>
              <a:defRPr/>
            </a:pPr>
            <a:r>
              <a:rPr sz="1411" spc="-4" dirty="0">
                <a:latin typeface="Arial"/>
                <a:cs typeface="Arial"/>
              </a:rPr>
              <a:t>Displa</a:t>
            </a:r>
            <a:r>
              <a:rPr sz="1411" dirty="0">
                <a:latin typeface="Arial"/>
                <a:cs typeface="Arial"/>
              </a:rPr>
              <a:t>y</a:t>
            </a:r>
            <a:r>
              <a:rPr sz="1411" spc="-4" dirty="0">
                <a:latin typeface="Arial"/>
                <a:cs typeface="Arial"/>
              </a:rPr>
              <a:t> runnin</a:t>
            </a:r>
            <a:r>
              <a:rPr sz="1411" dirty="0">
                <a:latin typeface="Arial"/>
                <a:cs typeface="Arial"/>
              </a:rPr>
              <a:t>g</a:t>
            </a:r>
            <a:r>
              <a:rPr sz="1411" spc="-4" dirty="0">
                <a:latin typeface="Arial"/>
                <a:cs typeface="Arial"/>
              </a:rPr>
              <a:t> an</a:t>
            </a:r>
            <a:r>
              <a:rPr sz="1411" dirty="0">
                <a:latin typeface="Arial"/>
                <a:cs typeface="Arial"/>
              </a:rPr>
              <a:t>d</a:t>
            </a:r>
            <a:r>
              <a:rPr sz="1411" spc="-4" dirty="0">
                <a:latin typeface="Arial"/>
                <a:cs typeface="Arial"/>
              </a:rPr>
              <a:t> pendin</a:t>
            </a:r>
            <a:r>
              <a:rPr sz="1411" dirty="0">
                <a:latin typeface="Arial"/>
                <a:cs typeface="Arial"/>
              </a:rPr>
              <a:t>g</a:t>
            </a:r>
            <a:r>
              <a:rPr sz="1411" spc="-4" dirty="0">
                <a:latin typeface="Arial"/>
                <a:cs typeface="Arial"/>
              </a:rPr>
              <a:t> jobs</a:t>
            </a:r>
            <a:endParaRPr sz="1411" dirty="0">
              <a:latin typeface="Arial"/>
              <a:cs typeface="Arial"/>
            </a:endParaRPr>
          </a:p>
        </p:txBody>
      </p:sp>
    </p:spTree>
    <p:extLst>
      <p:ext uri="{BB962C8B-B14F-4D97-AF65-F5344CB8AC3E}">
        <p14:creationId xmlns:p14="http://schemas.microsoft.com/office/powerpoint/2010/main" val="3045734900"/>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normAutofit/>
          </a:bodyPr>
          <a:lstStyle/>
          <a:p>
            <a:pPr marL="0" indent="0">
              <a:buNone/>
            </a:pPr>
            <a:endParaRPr lang="en-US" dirty="0"/>
          </a:p>
          <a:p>
            <a:pPr>
              <a:buFont typeface="Arial" panose="020B0604020202020204" pitchFamily="34" charset="0"/>
              <a:buChar char="•"/>
            </a:pPr>
            <a:endParaRPr lang="en-US" dirty="0" smtClean="0"/>
          </a:p>
          <a:p>
            <a:pPr>
              <a:buFont typeface="Arial" panose="020B0604020202020204" pitchFamily="34" charset="0"/>
              <a:buChar char="•"/>
            </a:pPr>
            <a:endParaRPr lang="en-US" dirty="0"/>
          </a:p>
          <a:p>
            <a:pPr>
              <a:buFont typeface="Arial" panose="020B0604020202020204" pitchFamily="34" charset="0"/>
              <a:buChar char="•"/>
            </a:pPr>
            <a:r>
              <a:rPr lang="en-US" dirty="0" smtClean="0"/>
              <a:t>Submit  job</a:t>
            </a:r>
          </a:p>
          <a:p>
            <a:pPr>
              <a:buFont typeface="Wingdings" panose="05000000000000000000" pitchFamily="2" charset="2"/>
              <a:buChar char="Ø"/>
            </a:pPr>
            <a:r>
              <a:rPr lang="en-US" dirty="0" err="1" smtClean="0"/>
              <a:t>sbatch</a:t>
            </a:r>
            <a:r>
              <a:rPr lang="en-US" dirty="0"/>
              <a:t>  slurm_hello_steps.sh</a:t>
            </a:r>
            <a:endParaRPr lang="en-US" dirty="0" smtClean="0"/>
          </a:p>
          <a:p>
            <a:pPr marL="0" indent="0">
              <a:buNone/>
            </a:pPr>
            <a:endParaRPr lang="en-US" dirty="0"/>
          </a:p>
          <a:p>
            <a:pPr>
              <a:buFont typeface="Wingdings" panose="05000000000000000000" pitchFamily="2" charset="2"/>
              <a:buChar char="Ø"/>
            </a:pPr>
            <a:endParaRPr lang="en-US" dirty="0" smtClean="0"/>
          </a:p>
          <a:p>
            <a:pPr>
              <a:buFont typeface="Wingdings" panose="05000000000000000000" pitchFamily="2" charset="2"/>
              <a:buChar char="Ø"/>
            </a:pPr>
            <a:endParaRPr lang="en-US" dirty="0" smtClean="0"/>
          </a:p>
          <a:p>
            <a:pPr marL="0" indent="0">
              <a:buNone/>
            </a:pPr>
            <a:endParaRPr lang="en-US" dirty="0"/>
          </a:p>
          <a:p>
            <a:pPr marL="0" indent="0">
              <a:buNone/>
            </a:pPr>
            <a:endParaRPr lang="en-US" dirty="0" smtClean="0"/>
          </a:p>
          <a:p>
            <a:pPr marL="0" indent="0">
              <a:buNone/>
            </a:pPr>
            <a:endParaRPr lang="en-US" dirty="0" smtClean="0"/>
          </a:p>
          <a:p>
            <a:pPr marL="0" indent="0">
              <a:buNone/>
            </a:pPr>
            <a:endParaRPr lang="en-US" dirty="0"/>
          </a:p>
          <a:p>
            <a:pPr>
              <a:buFont typeface="Wingdings" panose="05000000000000000000" pitchFamily="2" charset="2"/>
              <a:buChar char="Ø"/>
            </a:pPr>
            <a:endParaRPr lang="en-US" dirty="0" smtClean="0"/>
          </a:p>
          <a:p>
            <a:pPr marL="0" indent="0">
              <a:buNone/>
            </a:pPr>
            <a:endParaRPr lang="en-US" dirty="0" smtClean="0"/>
          </a:p>
          <a:p>
            <a:pPr marL="0" indent="0">
              <a:buNone/>
            </a:pPr>
            <a:endParaRPr lang="en-US" dirty="0"/>
          </a:p>
          <a:p>
            <a:pPr marL="0" indent="0">
              <a:buNone/>
            </a:pPr>
            <a:endParaRPr lang="en-US" dirty="0"/>
          </a:p>
          <a:p>
            <a:pPr marL="0" indent="0">
              <a:buNone/>
            </a:pPr>
            <a:endParaRPr lang="en-US" dirty="0"/>
          </a:p>
        </p:txBody>
      </p:sp>
      <p:sp>
        <p:nvSpPr>
          <p:cNvPr id="3" name="Title 2"/>
          <p:cNvSpPr>
            <a:spLocks noGrp="1"/>
          </p:cNvSpPr>
          <p:nvPr>
            <p:ph type="title"/>
          </p:nvPr>
        </p:nvSpPr>
        <p:spPr>
          <a:xfrm>
            <a:off x="457200" y="359465"/>
            <a:ext cx="8229600" cy="1088335"/>
          </a:xfrm>
        </p:spPr>
        <p:txBody>
          <a:bodyPr/>
          <a:lstStyle/>
          <a:p>
            <a:r>
              <a:rPr lang="en-US" dirty="0" smtClean="0"/>
              <a:t>Submit jobs</a:t>
            </a:r>
            <a:endParaRPr lang="en-US" dirty="0"/>
          </a:p>
        </p:txBody>
      </p:sp>
    </p:spTree>
    <p:extLst>
      <p:ext uri="{BB962C8B-B14F-4D97-AF65-F5344CB8AC3E}">
        <p14:creationId xmlns:p14="http://schemas.microsoft.com/office/powerpoint/2010/main" val="579278364"/>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8" name="object 23"/>
          <p:cNvSpPr>
            <a:spLocks noChangeArrowheads="1"/>
          </p:cNvSpPr>
          <p:nvPr/>
        </p:nvSpPr>
        <p:spPr bwMode="auto">
          <a:xfrm>
            <a:off x="3430441" y="4572000"/>
            <a:ext cx="2484657" cy="309503"/>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endParaRPr lang="en-US" altLang="en-US" sz="1632"/>
          </a:p>
        </p:txBody>
      </p:sp>
      <p:sp>
        <p:nvSpPr>
          <p:cNvPr id="123909" name="object 24"/>
          <p:cNvSpPr>
            <a:spLocks/>
          </p:cNvSpPr>
          <p:nvPr/>
        </p:nvSpPr>
        <p:spPr bwMode="auto">
          <a:xfrm>
            <a:off x="3430441" y="4572000"/>
            <a:ext cx="2484657" cy="309503"/>
          </a:xfrm>
          <a:custGeom>
            <a:avLst/>
            <a:gdLst>
              <a:gd name="T0" fmla="*/ 0 w 2819400"/>
              <a:gd name="T1" fmla="*/ 0 h 350519"/>
              <a:gd name="T2" fmla="*/ 2740025 w 2819400"/>
              <a:gd name="T3" fmla="*/ 0 h 350519"/>
              <a:gd name="T4" fmla="*/ 2740025 w 2819400"/>
              <a:gd name="T5" fmla="*/ 341313 h 350519"/>
              <a:gd name="T6" fmla="*/ 0 w 2819400"/>
              <a:gd name="T7" fmla="*/ 341313 h 350519"/>
              <a:gd name="T8" fmla="*/ 0 w 2819400"/>
              <a:gd name="T9" fmla="*/ 0 h 35051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819400" h="350519">
                <a:moveTo>
                  <a:pt x="0" y="0"/>
                </a:moveTo>
                <a:lnTo>
                  <a:pt x="2819400" y="0"/>
                </a:lnTo>
                <a:lnTo>
                  <a:pt x="2819400" y="350519"/>
                </a:lnTo>
                <a:lnTo>
                  <a:pt x="0" y="350519"/>
                </a:lnTo>
                <a:lnTo>
                  <a:pt x="0" y="0"/>
                </a:lnTo>
                <a:close/>
              </a:path>
            </a:pathLst>
          </a:custGeom>
          <a:noFill/>
          <a:ln w="12192">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23910" name="object 25"/>
          <p:cNvSpPr>
            <a:spLocks/>
          </p:cNvSpPr>
          <p:nvPr/>
        </p:nvSpPr>
        <p:spPr bwMode="auto">
          <a:xfrm>
            <a:off x="4370463" y="4327277"/>
            <a:ext cx="0" cy="244723"/>
          </a:xfrm>
          <a:custGeom>
            <a:avLst/>
            <a:gdLst>
              <a:gd name="T0" fmla="*/ 269875 h 277368"/>
              <a:gd name="T1" fmla="*/ 0 h 277368"/>
              <a:gd name="T2" fmla="*/ 0 60000 65536"/>
              <a:gd name="T3" fmla="*/ 0 60000 65536"/>
            </a:gdLst>
            <a:ahLst/>
            <a:cxnLst>
              <a:cxn ang="T2">
                <a:pos x="0" y="T0"/>
              </a:cxn>
              <a:cxn ang="T3">
                <a:pos x="0" y="T1"/>
              </a:cxn>
            </a:cxnLst>
            <a:rect l="0" t="0" r="r" b="b"/>
            <a:pathLst>
              <a:path h="277368">
                <a:moveTo>
                  <a:pt x="0" y="277368"/>
                </a:moveTo>
                <a:lnTo>
                  <a:pt x="0" y="0"/>
                </a:lnTo>
              </a:path>
            </a:pathLst>
          </a:custGeom>
          <a:noFill/>
          <a:ln w="12192">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23911" name="object 26"/>
          <p:cNvSpPr>
            <a:spLocks/>
          </p:cNvSpPr>
          <p:nvPr/>
        </p:nvSpPr>
        <p:spPr bwMode="auto">
          <a:xfrm>
            <a:off x="4325838" y="4240904"/>
            <a:ext cx="95010" cy="93571"/>
          </a:xfrm>
          <a:custGeom>
            <a:avLst/>
            <a:gdLst>
              <a:gd name="T0" fmla="*/ 104775 w 106679"/>
              <a:gd name="T1" fmla="*/ 103188 h 106679"/>
              <a:gd name="T2" fmla="*/ 53884 w 106679"/>
              <a:gd name="T3" fmla="*/ 0 h 106679"/>
              <a:gd name="T4" fmla="*/ 0 w 106679"/>
              <a:gd name="T5" fmla="*/ 103188 h 106679"/>
              <a:gd name="T6" fmla="*/ 104775 w 106679"/>
              <a:gd name="T7" fmla="*/ 103188 h 10667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06679" h="106679">
                <a:moveTo>
                  <a:pt x="106679" y="106679"/>
                </a:moveTo>
                <a:lnTo>
                  <a:pt x="54863" y="0"/>
                </a:lnTo>
                <a:lnTo>
                  <a:pt x="0" y="106679"/>
                </a:lnTo>
                <a:lnTo>
                  <a:pt x="106679" y="10667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23912" name="object 19"/>
          <p:cNvSpPr>
            <a:spLocks noChangeArrowheads="1"/>
          </p:cNvSpPr>
          <p:nvPr/>
        </p:nvSpPr>
        <p:spPr bwMode="auto">
          <a:xfrm>
            <a:off x="1347416" y="4572000"/>
            <a:ext cx="1276878" cy="739927"/>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endParaRPr lang="en-US" altLang="en-US" sz="1632"/>
          </a:p>
        </p:txBody>
      </p:sp>
      <p:sp>
        <p:nvSpPr>
          <p:cNvPr id="123913" name="object 20"/>
          <p:cNvSpPr>
            <a:spLocks/>
          </p:cNvSpPr>
          <p:nvPr/>
        </p:nvSpPr>
        <p:spPr bwMode="auto">
          <a:xfrm>
            <a:off x="1347416" y="4572000"/>
            <a:ext cx="1276878" cy="739927"/>
          </a:xfrm>
          <a:custGeom>
            <a:avLst/>
            <a:gdLst>
              <a:gd name="T0" fmla="*/ 0 w 1447800"/>
              <a:gd name="T1" fmla="*/ 0 h 838200"/>
              <a:gd name="T2" fmla="*/ 1408113 w 1447800"/>
              <a:gd name="T3" fmla="*/ 0 h 838200"/>
              <a:gd name="T4" fmla="*/ 1408113 w 1447800"/>
              <a:gd name="T5" fmla="*/ 815975 h 838200"/>
              <a:gd name="T6" fmla="*/ 0 w 1447800"/>
              <a:gd name="T7" fmla="*/ 815975 h 838200"/>
              <a:gd name="T8" fmla="*/ 0 w 1447800"/>
              <a:gd name="T9" fmla="*/ 0 h 8382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47800" h="838200">
                <a:moveTo>
                  <a:pt x="0" y="0"/>
                </a:moveTo>
                <a:lnTo>
                  <a:pt x="1447800" y="0"/>
                </a:lnTo>
                <a:lnTo>
                  <a:pt x="1447800" y="838200"/>
                </a:lnTo>
                <a:lnTo>
                  <a:pt x="0" y="838200"/>
                </a:lnTo>
                <a:lnTo>
                  <a:pt x="0" y="0"/>
                </a:lnTo>
                <a:close/>
              </a:path>
            </a:pathLst>
          </a:custGeom>
          <a:noFill/>
          <a:ln w="12192">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23914" name="object 21"/>
          <p:cNvSpPr>
            <a:spLocks/>
          </p:cNvSpPr>
          <p:nvPr/>
        </p:nvSpPr>
        <p:spPr bwMode="auto">
          <a:xfrm>
            <a:off x="1616611" y="4327277"/>
            <a:ext cx="0" cy="244723"/>
          </a:xfrm>
          <a:custGeom>
            <a:avLst/>
            <a:gdLst>
              <a:gd name="T0" fmla="*/ 269875 h 277368"/>
              <a:gd name="T1" fmla="*/ 0 h 277368"/>
              <a:gd name="T2" fmla="*/ 0 60000 65536"/>
              <a:gd name="T3" fmla="*/ 0 60000 65536"/>
            </a:gdLst>
            <a:ahLst/>
            <a:cxnLst>
              <a:cxn ang="T2">
                <a:pos x="0" y="T0"/>
              </a:cxn>
              <a:cxn ang="T3">
                <a:pos x="0" y="T1"/>
              </a:cxn>
            </a:cxnLst>
            <a:rect l="0" t="0" r="r" b="b"/>
            <a:pathLst>
              <a:path h="277368">
                <a:moveTo>
                  <a:pt x="0" y="277368"/>
                </a:moveTo>
                <a:lnTo>
                  <a:pt x="0" y="0"/>
                </a:lnTo>
              </a:path>
            </a:pathLst>
          </a:custGeom>
          <a:noFill/>
          <a:ln w="12192">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23915" name="object 22"/>
          <p:cNvSpPr>
            <a:spLocks/>
          </p:cNvSpPr>
          <p:nvPr/>
        </p:nvSpPr>
        <p:spPr bwMode="auto">
          <a:xfrm>
            <a:off x="1571985" y="4240904"/>
            <a:ext cx="93571" cy="93571"/>
          </a:xfrm>
          <a:custGeom>
            <a:avLst/>
            <a:gdLst>
              <a:gd name="T0" fmla="*/ 103188 w 106680"/>
              <a:gd name="T1" fmla="*/ 103188 h 106679"/>
              <a:gd name="T2" fmla="*/ 50120 w 106680"/>
              <a:gd name="T3" fmla="*/ 0 h 106679"/>
              <a:gd name="T4" fmla="*/ 0 w 106680"/>
              <a:gd name="T5" fmla="*/ 103188 h 106679"/>
              <a:gd name="T6" fmla="*/ 103188 w 106680"/>
              <a:gd name="T7" fmla="*/ 103188 h 10667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06680" h="106679">
                <a:moveTo>
                  <a:pt x="106680" y="106679"/>
                </a:moveTo>
                <a:lnTo>
                  <a:pt x="51816" y="0"/>
                </a:lnTo>
                <a:lnTo>
                  <a:pt x="0" y="106679"/>
                </a:lnTo>
                <a:lnTo>
                  <a:pt x="106680" y="10667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23916" name="object 17"/>
          <p:cNvSpPr>
            <a:spLocks noChangeArrowheads="1"/>
          </p:cNvSpPr>
          <p:nvPr/>
        </p:nvSpPr>
        <p:spPr bwMode="auto">
          <a:xfrm>
            <a:off x="1145879" y="2019684"/>
            <a:ext cx="6852242" cy="309502"/>
          </a:xfrm>
          <a:prstGeom prst="rect">
            <a:avLst/>
          </a:prstGeom>
          <a:blipFill dpi="0" rotWithShape="1">
            <a:blip r:embed="rId4"/>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endParaRPr lang="en-US" altLang="en-US" sz="1632"/>
          </a:p>
        </p:txBody>
      </p:sp>
      <p:sp>
        <p:nvSpPr>
          <p:cNvPr id="123917" name="object 18"/>
          <p:cNvSpPr>
            <a:spLocks/>
          </p:cNvSpPr>
          <p:nvPr/>
        </p:nvSpPr>
        <p:spPr bwMode="auto">
          <a:xfrm>
            <a:off x="1145879" y="2019684"/>
            <a:ext cx="6852242" cy="309502"/>
          </a:xfrm>
          <a:custGeom>
            <a:avLst/>
            <a:gdLst>
              <a:gd name="T0" fmla="*/ 0 w 7772400"/>
              <a:gd name="T1" fmla="*/ 0 h 350519"/>
              <a:gd name="T2" fmla="*/ 7556500 w 7772400"/>
              <a:gd name="T3" fmla="*/ 0 h 350519"/>
              <a:gd name="T4" fmla="*/ 7556500 w 7772400"/>
              <a:gd name="T5" fmla="*/ 341312 h 350519"/>
              <a:gd name="T6" fmla="*/ 0 w 7772400"/>
              <a:gd name="T7" fmla="*/ 341312 h 350519"/>
              <a:gd name="T8" fmla="*/ 0 w 7772400"/>
              <a:gd name="T9" fmla="*/ 0 h 35051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772400" h="350519">
                <a:moveTo>
                  <a:pt x="0" y="0"/>
                </a:moveTo>
                <a:lnTo>
                  <a:pt x="7772400" y="0"/>
                </a:lnTo>
                <a:lnTo>
                  <a:pt x="7772400" y="350519"/>
                </a:lnTo>
                <a:lnTo>
                  <a:pt x="0" y="350519"/>
                </a:lnTo>
                <a:lnTo>
                  <a:pt x="0" y="0"/>
                </a:lnTo>
                <a:close/>
              </a:path>
            </a:pathLst>
          </a:custGeom>
          <a:noFill/>
          <a:ln w="12192">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6" name="object 16"/>
          <p:cNvSpPr txBox="1"/>
          <p:nvPr/>
        </p:nvSpPr>
        <p:spPr>
          <a:xfrm>
            <a:off x="2198188" y="796070"/>
            <a:ext cx="1548952" cy="378600"/>
          </a:xfrm>
          <a:prstGeom prst="rect">
            <a:avLst/>
          </a:prstGeom>
        </p:spPr>
        <p:txBody>
          <a:bodyPr lIns="0" tIns="0" rIns="0" bIns="0"/>
          <a:lstStyle/>
          <a:p>
            <a:pPr marL="11196">
              <a:lnSpc>
                <a:spcPts val="2852"/>
              </a:lnSpc>
              <a:spcBef>
                <a:spcPts val="142"/>
              </a:spcBef>
              <a:defRPr/>
            </a:pPr>
            <a:r>
              <a:rPr sz="2821" b="1" dirty="0">
                <a:latin typeface="Arial"/>
                <a:cs typeface="Arial"/>
              </a:rPr>
              <a:t>squeue</a:t>
            </a:r>
            <a:r>
              <a:rPr sz="2821" b="1" spc="-80" dirty="0">
                <a:latin typeface="Arial"/>
                <a:cs typeface="Arial"/>
              </a:rPr>
              <a:t> </a:t>
            </a:r>
            <a:r>
              <a:rPr sz="2821" b="1" dirty="0">
                <a:latin typeface="Arial"/>
                <a:cs typeface="Arial"/>
              </a:rPr>
              <a:t>-</a:t>
            </a:r>
            <a:endParaRPr sz="2821">
              <a:latin typeface="Arial"/>
              <a:cs typeface="Arial"/>
            </a:endParaRPr>
          </a:p>
        </p:txBody>
      </p:sp>
      <p:sp>
        <p:nvSpPr>
          <p:cNvPr id="15" name="object 15"/>
          <p:cNvSpPr txBox="1"/>
          <p:nvPr/>
        </p:nvSpPr>
        <p:spPr>
          <a:xfrm>
            <a:off x="3773052" y="796070"/>
            <a:ext cx="3161244" cy="378600"/>
          </a:xfrm>
          <a:prstGeom prst="rect">
            <a:avLst/>
          </a:prstGeom>
        </p:spPr>
        <p:txBody>
          <a:bodyPr lIns="0" tIns="0" rIns="0" bIns="0"/>
          <a:lstStyle/>
          <a:p>
            <a:pPr marL="11196">
              <a:lnSpc>
                <a:spcPts val="2852"/>
              </a:lnSpc>
              <a:spcBef>
                <a:spcPts val="142"/>
              </a:spcBef>
              <a:defRPr/>
            </a:pPr>
            <a:r>
              <a:rPr sz="2821" b="1" dirty="0">
                <a:latin typeface="Arial"/>
                <a:cs typeface="Arial"/>
              </a:rPr>
              <a:t>Job</a:t>
            </a:r>
            <a:r>
              <a:rPr sz="2821" b="1" spc="-32" dirty="0">
                <a:latin typeface="Arial"/>
                <a:cs typeface="Arial"/>
              </a:rPr>
              <a:t> </a:t>
            </a:r>
            <a:r>
              <a:rPr sz="2821" b="1" dirty="0">
                <a:latin typeface="Arial"/>
                <a:cs typeface="Arial"/>
              </a:rPr>
              <a:t>Step</a:t>
            </a:r>
            <a:r>
              <a:rPr sz="2821" b="1" spc="-44" dirty="0">
                <a:latin typeface="Arial"/>
                <a:cs typeface="Arial"/>
              </a:rPr>
              <a:t> </a:t>
            </a:r>
            <a:r>
              <a:rPr sz="2821" b="1" dirty="0">
                <a:latin typeface="Arial"/>
                <a:cs typeface="Arial"/>
              </a:rPr>
              <a:t>Example</a:t>
            </a:r>
            <a:endParaRPr sz="2821">
              <a:latin typeface="Arial"/>
              <a:cs typeface="Arial"/>
            </a:endParaRPr>
          </a:p>
        </p:txBody>
      </p:sp>
      <p:sp>
        <p:nvSpPr>
          <p:cNvPr id="14" name="object 14"/>
          <p:cNvSpPr txBox="1"/>
          <p:nvPr/>
        </p:nvSpPr>
        <p:spPr>
          <a:xfrm>
            <a:off x="1282637" y="2676118"/>
            <a:ext cx="2497614" cy="190020"/>
          </a:xfrm>
          <a:prstGeom prst="rect">
            <a:avLst/>
          </a:prstGeom>
        </p:spPr>
        <p:txBody>
          <a:bodyPr lIns="0" tIns="0" rIns="0" bIns="0"/>
          <a:lstStyle/>
          <a:p>
            <a:pPr marL="11196">
              <a:lnSpc>
                <a:spcPct val="94401"/>
              </a:lnSpc>
              <a:spcBef>
                <a:spcPts val="5"/>
              </a:spcBef>
              <a:defRPr/>
            </a:pPr>
            <a:r>
              <a:rPr lang="en-US" sz="1234" dirty="0" smtClean="0">
                <a:latin typeface="Courier New"/>
                <a:cs typeface="Courier New"/>
              </a:rPr>
              <a:t>testnode1</a:t>
            </a:r>
            <a:r>
              <a:rPr sz="1234" dirty="0" smtClean="0">
                <a:latin typeface="Courier New"/>
                <a:cs typeface="Courier New"/>
              </a:rPr>
              <a:t>:</a:t>
            </a:r>
            <a:r>
              <a:rPr sz="1234" spc="-36" dirty="0" smtClean="0">
                <a:latin typeface="Courier New"/>
                <a:cs typeface="Courier New"/>
              </a:rPr>
              <a:t> </a:t>
            </a:r>
            <a:r>
              <a:rPr sz="1234" b="1" dirty="0">
                <a:latin typeface="Courier New"/>
                <a:cs typeface="Courier New"/>
              </a:rPr>
              <a:t>squeue</a:t>
            </a:r>
            <a:r>
              <a:rPr sz="1234" b="1" spc="-31" dirty="0">
                <a:latin typeface="Courier New"/>
                <a:cs typeface="Courier New"/>
              </a:rPr>
              <a:t> </a:t>
            </a:r>
            <a:r>
              <a:rPr sz="1234" b="1" dirty="0">
                <a:latin typeface="Courier New"/>
                <a:cs typeface="Courier New"/>
              </a:rPr>
              <a:t>-s</a:t>
            </a:r>
            <a:endParaRPr sz="1234" dirty="0">
              <a:latin typeface="Courier New"/>
              <a:cs typeface="Courier New"/>
            </a:endParaRPr>
          </a:p>
        </p:txBody>
      </p:sp>
      <p:sp>
        <p:nvSpPr>
          <p:cNvPr id="123921" name="object 13"/>
          <p:cNvSpPr txBox="1">
            <a:spLocks noChangeArrowheads="1"/>
          </p:cNvSpPr>
          <p:nvPr/>
        </p:nvSpPr>
        <p:spPr bwMode="auto">
          <a:xfrm>
            <a:off x="1282636" y="2866138"/>
            <a:ext cx="701059" cy="130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11113">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nSpc>
                <a:spcPts val="1383"/>
              </a:lnSpc>
              <a:spcBef>
                <a:spcPts val="68"/>
              </a:spcBef>
            </a:pPr>
            <a:r>
              <a:rPr lang="en-US" altLang="en-US" sz="1814" baseline="4000">
                <a:latin typeface="Courier New" panose="02070309020205020404" pitchFamily="49" charset="0"/>
                <a:cs typeface="Courier New" panose="02070309020205020404" pitchFamily="49" charset="0"/>
              </a:rPr>
              <a:t>STEPID</a:t>
            </a:r>
            <a:endParaRPr lang="en-US" altLang="en-US" sz="1179">
              <a:latin typeface="Courier New" panose="02070309020205020404" pitchFamily="49" charset="0"/>
              <a:cs typeface="Courier New" panose="02070309020205020404" pitchFamily="49" charset="0"/>
            </a:endParaRPr>
          </a:p>
          <a:p>
            <a:pPr>
              <a:lnSpc>
                <a:spcPct val="94000"/>
              </a:lnSpc>
            </a:pPr>
            <a:r>
              <a:rPr lang="en-US" altLang="en-US" sz="1179">
                <a:latin typeface="Courier New" panose="02070309020205020404" pitchFamily="49" charset="0"/>
                <a:cs typeface="Courier New" panose="02070309020205020404" pitchFamily="49" charset="0"/>
              </a:rPr>
              <a:t>16000.0</a:t>
            </a:r>
          </a:p>
          <a:p>
            <a:pPr>
              <a:lnSpc>
                <a:spcPct val="94000"/>
              </a:lnSpc>
              <a:spcBef>
                <a:spcPts val="80"/>
              </a:spcBef>
            </a:pPr>
            <a:r>
              <a:rPr lang="en-US" altLang="en-US" sz="1179">
                <a:latin typeface="Courier New" panose="02070309020205020404" pitchFamily="49" charset="0"/>
                <a:cs typeface="Courier New" panose="02070309020205020404" pitchFamily="49" charset="0"/>
              </a:rPr>
              <a:t>13601.0</a:t>
            </a:r>
          </a:p>
          <a:p>
            <a:pPr>
              <a:lnSpc>
                <a:spcPct val="94000"/>
              </a:lnSpc>
              <a:spcBef>
                <a:spcPts val="80"/>
              </a:spcBef>
            </a:pPr>
            <a:r>
              <a:rPr lang="en-US" altLang="en-US" sz="1179">
                <a:latin typeface="Courier New" panose="02070309020205020404" pitchFamily="49" charset="0"/>
                <a:cs typeface="Courier New" panose="02070309020205020404" pitchFamily="49" charset="0"/>
              </a:rPr>
              <a:t>70569.0</a:t>
            </a:r>
          </a:p>
          <a:p>
            <a:pPr>
              <a:lnSpc>
                <a:spcPct val="94000"/>
              </a:lnSpc>
              <a:spcBef>
                <a:spcPts val="80"/>
              </a:spcBef>
            </a:pPr>
            <a:r>
              <a:rPr lang="en-US" altLang="en-US" sz="1179">
                <a:latin typeface="Courier New" panose="02070309020205020404" pitchFamily="49" charset="0"/>
                <a:cs typeface="Courier New" panose="02070309020205020404" pitchFamily="49" charset="0"/>
              </a:rPr>
              <a:t>70569.1</a:t>
            </a:r>
          </a:p>
          <a:p>
            <a:pPr>
              <a:lnSpc>
                <a:spcPct val="94000"/>
              </a:lnSpc>
              <a:spcBef>
                <a:spcPts val="57"/>
              </a:spcBef>
            </a:pPr>
            <a:r>
              <a:rPr lang="en-US" altLang="en-US" sz="1179">
                <a:latin typeface="Courier New" panose="02070309020205020404" pitchFamily="49" charset="0"/>
                <a:cs typeface="Courier New" panose="02070309020205020404" pitchFamily="49" charset="0"/>
              </a:rPr>
              <a:t>70569.2</a:t>
            </a:r>
          </a:p>
          <a:p>
            <a:pPr>
              <a:lnSpc>
                <a:spcPct val="94000"/>
              </a:lnSpc>
              <a:spcBef>
                <a:spcPts val="80"/>
              </a:spcBef>
            </a:pPr>
            <a:r>
              <a:rPr lang="en-US" altLang="en-US" sz="1179">
                <a:latin typeface="Courier New" panose="02070309020205020404" pitchFamily="49" charset="0"/>
                <a:cs typeface="Courier New" panose="02070309020205020404" pitchFamily="49" charset="0"/>
              </a:rPr>
              <a:t>70569.3</a:t>
            </a:r>
          </a:p>
        </p:txBody>
      </p:sp>
      <p:sp>
        <p:nvSpPr>
          <p:cNvPr id="123922" name="object 12"/>
          <p:cNvSpPr txBox="1">
            <a:spLocks noChangeArrowheads="1"/>
          </p:cNvSpPr>
          <p:nvPr/>
        </p:nvSpPr>
        <p:spPr bwMode="auto">
          <a:xfrm>
            <a:off x="2034080" y="2866138"/>
            <a:ext cx="888200" cy="130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11113">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nSpc>
                <a:spcPts val="1383"/>
              </a:lnSpc>
              <a:spcBef>
                <a:spcPts val="68"/>
              </a:spcBef>
            </a:pPr>
            <a:r>
              <a:rPr lang="en-US" altLang="en-US" sz="1814" baseline="4000">
                <a:latin typeface="Courier New" panose="02070309020205020404" pitchFamily="49" charset="0"/>
                <a:cs typeface="Courier New" panose="02070309020205020404" pitchFamily="49" charset="0"/>
              </a:rPr>
              <a:t>PARTITION</a:t>
            </a:r>
            <a:endParaRPr lang="en-US" altLang="en-US" sz="1179">
              <a:latin typeface="Courier New" panose="02070309020205020404" pitchFamily="49" charset="0"/>
              <a:cs typeface="Courier New" panose="02070309020205020404" pitchFamily="49" charset="0"/>
            </a:endParaRPr>
          </a:p>
          <a:p>
            <a:pPr algn="just">
              <a:lnSpc>
                <a:spcPts val="1395"/>
              </a:lnSpc>
            </a:pPr>
            <a:r>
              <a:rPr lang="en-US" altLang="en-US" sz="1179">
                <a:latin typeface="Courier New" panose="02070309020205020404" pitchFamily="49" charset="0"/>
                <a:cs typeface="Courier New" panose="02070309020205020404" pitchFamily="49" charset="0"/>
              </a:rPr>
              <a:t>pbatch pbatch pdebug pdebug pdebug pdebug</a:t>
            </a:r>
          </a:p>
        </p:txBody>
      </p:sp>
      <p:sp>
        <p:nvSpPr>
          <p:cNvPr id="123923" name="object 11"/>
          <p:cNvSpPr txBox="1">
            <a:spLocks noChangeArrowheads="1"/>
          </p:cNvSpPr>
          <p:nvPr/>
        </p:nvSpPr>
        <p:spPr bwMode="auto">
          <a:xfrm>
            <a:off x="3165564" y="2866138"/>
            <a:ext cx="590214" cy="130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112713">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nSpc>
                <a:spcPts val="1383"/>
              </a:lnSpc>
              <a:spcBef>
                <a:spcPts val="68"/>
              </a:spcBef>
            </a:pPr>
            <a:r>
              <a:rPr lang="en-US" altLang="en-US" sz="1814" baseline="4000">
                <a:latin typeface="Courier New" panose="02070309020205020404" pitchFamily="49" charset="0"/>
                <a:cs typeface="Courier New" panose="02070309020205020404" pitchFamily="49" charset="0"/>
              </a:rPr>
              <a:t>USER</a:t>
            </a:r>
            <a:endParaRPr lang="en-US" altLang="en-US" sz="1179">
              <a:latin typeface="Courier New" panose="02070309020205020404" pitchFamily="49" charset="0"/>
              <a:cs typeface="Courier New" panose="02070309020205020404" pitchFamily="49" charset="0"/>
            </a:endParaRPr>
          </a:p>
          <a:p>
            <a:pPr algn="r">
              <a:lnSpc>
                <a:spcPts val="1395"/>
              </a:lnSpc>
            </a:pPr>
            <a:r>
              <a:rPr lang="en-US" altLang="en-US" sz="1179">
                <a:latin typeface="Courier New" panose="02070309020205020404" pitchFamily="49" charset="0"/>
                <a:cs typeface="Courier New" panose="02070309020205020404" pitchFamily="49" charset="0"/>
              </a:rPr>
              <a:t>alice brian cheryl cheryl cheryl cheryl</a:t>
            </a:r>
          </a:p>
        </p:txBody>
      </p:sp>
      <p:sp>
        <p:nvSpPr>
          <p:cNvPr id="123924" name="object 10"/>
          <p:cNvSpPr txBox="1">
            <a:spLocks noChangeArrowheads="1"/>
          </p:cNvSpPr>
          <p:nvPr/>
        </p:nvSpPr>
        <p:spPr bwMode="auto">
          <a:xfrm>
            <a:off x="3919886" y="2866138"/>
            <a:ext cx="705378" cy="130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295275">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a:lnSpc>
                <a:spcPts val="1383"/>
              </a:lnSpc>
              <a:spcBef>
                <a:spcPts val="68"/>
              </a:spcBef>
            </a:pPr>
            <a:r>
              <a:rPr lang="en-US" altLang="en-US" sz="1814" baseline="4000" dirty="0">
                <a:latin typeface="Courier New" panose="02070309020205020404" pitchFamily="49" charset="0"/>
                <a:cs typeface="Courier New" panose="02070309020205020404" pitchFamily="49" charset="0"/>
              </a:rPr>
              <a:t>TIME</a:t>
            </a:r>
            <a:endParaRPr lang="en-US" altLang="en-US" sz="1179" dirty="0">
              <a:latin typeface="Courier New" panose="02070309020205020404" pitchFamily="49" charset="0"/>
              <a:cs typeface="Courier New" panose="02070309020205020404" pitchFamily="49" charset="0"/>
            </a:endParaRPr>
          </a:p>
          <a:p>
            <a:pPr>
              <a:lnSpc>
                <a:spcPct val="94000"/>
              </a:lnSpc>
            </a:pPr>
            <a:r>
              <a:rPr lang="en-US" altLang="en-US" sz="1179" dirty="0">
                <a:latin typeface="Courier New" panose="02070309020205020404" pitchFamily="49" charset="0"/>
                <a:cs typeface="Courier New" panose="02070309020205020404" pitchFamily="49" charset="0"/>
              </a:rPr>
              <a:t>6:48:04</a:t>
            </a:r>
          </a:p>
          <a:p>
            <a:pPr>
              <a:lnSpc>
                <a:spcPct val="94000"/>
              </a:lnSpc>
              <a:spcBef>
                <a:spcPts val="80"/>
              </a:spcBef>
            </a:pPr>
            <a:r>
              <a:rPr lang="en-US" altLang="en-US" sz="1179" dirty="0">
                <a:latin typeface="Courier New" panose="02070309020205020404" pitchFamily="49" charset="0"/>
                <a:cs typeface="Courier New" panose="02070309020205020404" pitchFamily="49" charset="0"/>
              </a:rPr>
              <a:t>4:05:53</a:t>
            </a:r>
          </a:p>
          <a:p>
            <a:pPr algn="ctr">
              <a:lnSpc>
                <a:spcPct val="94000"/>
              </a:lnSpc>
              <a:spcBef>
                <a:spcPts val="80"/>
              </a:spcBef>
            </a:pPr>
            <a:r>
              <a:rPr lang="en-US" altLang="en-US" sz="1179" dirty="0">
                <a:latin typeface="Courier New" panose="02070309020205020404" pitchFamily="49" charset="0"/>
                <a:cs typeface="Courier New" panose="02070309020205020404" pitchFamily="49" charset="0"/>
              </a:rPr>
              <a:t>22:07</a:t>
            </a:r>
          </a:p>
          <a:p>
            <a:pPr algn="ctr">
              <a:lnSpc>
                <a:spcPct val="94000"/>
              </a:lnSpc>
              <a:spcBef>
                <a:spcPts val="80"/>
              </a:spcBef>
            </a:pPr>
            <a:r>
              <a:rPr lang="en-US" altLang="en-US" sz="1179" dirty="0" smtClean="0">
                <a:latin typeface="Courier New" panose="02070309020205020404" pitchFamily="49" charset="0"/>
                <a:cs typeface="Courier New" panose="02070309020205020404" pitchFamily="49" charset="0"/>
              </a:rPr>
              <a:t>22:06</a:t>
            </a:r>
            <a:endParaRPr lang="en-US" altLang="en-US" sz="1179" dirty="0">
              <a:latin typeface="Courier New" panose="02070309020205020404" pitchFamily="49" charset="0"/>
              <a:cs typeface="Courier New" panose="02070309020205020404" pitchFamily="49" charset="0"/>
            </a:endParaRPr>
          </a:p>
          <a:p>
            <a:pPr algn="ctr">
              <a:lnSpc>
                <a:spcPct val="94000"/>
              </a:lnSpc>
              <a:spcBef>
                <a:spcPts val="57"/>
              </a:spcBef>
            </a:pPr>
            <a:r>
              <a:rPr lang="en-US" altLang="en-US" sz="1179" dirty="0" smtClean="0">
                <a:latin typeface="Courier New" panose="02070309020205020404" pitchFamily="49" charset="0"/>
                <a:cs typeface="Courier New" panose="02070309020205020404" pitchFamily="49" charset="0"/>
              </a:rPr>
              <a:t>22:05</a:t>
            </a:r>
            <a:endParaRPr lang="en-US" altLang="en-US" sz="1179" dirty="0">
              <a:latin typeface="Courier New" panose="02070309020205020404" pitchFamily="49" charset="0"/>
              <a:cs typeface="Courier New" panose="02070309020205020404" pitchFamily="49" charset="0"/>
            </a:endParaRPr>
          </a:p>
          <a:p>
            <a:pPr algn="ctr">
              <a:lnSpc>
                <a:spcPct val="94000"/>
              </a:lnSpc>
              <a:spcBef>
                <a:spcPts val="80"/>
              </a:spcBef>
            </a:pPr>
            <a:r>
              <a:rPr lang="en-US" altLang="en-US" sz="1179" dirty="0">
                <a:latin typeface="Courier New" panose="02070309020205020404" pitchFamily="49" charset="0"/>
                <a:cs typeface="Courier New" panose="02070309020205020404" pitchFamily="49" charset="0"/>
              </a:rPr>
              <a:t>22:05</a:t>
            </a:r>
          </a:p>
        </p:txBody>
      </p:sp>
      <p:sp>
        <p:nvSpPr>
          <p:cNvPr id="123925" name="object 9"/>
          <p:cNvSpPr txBox="1">
            <a:spLocks noChangeArrowheads="1"/>
          </p:cNvSpPr>
          <p:nvPr/>
        </p:nvSpPr>
        <p:spPr bwMode="auto">
          <a:xfrm>
            <a:off x="4764899" y="2866138"/>
            <a:ext cx="1928992" cy="130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11113">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nSpc>
                <a:spcPts val="1383"/>
              </a:lnSpc>
              <a:spcBef>
                <a:spcPts val="68"/>
              </a:spcBef>
            </a:pPr>
            <a:r>
              <a:rPr lang="en-US" altLang="en-US" sz="1814" baseline="4000">
                <a:latin typeface="Courier New" panose="02070309020205020404" pitchFamily="49" charset="0"/>
                <a:cs typeface="Courier New" panose="02070309020205020404" pitchFamily="49" charset="0"/>
              </a:rPr>
              <a:t>NODELIST</a:t>
            </a:r>
            <a:endParaRPr lang="en-US" altLang="en-US" sz="1179">
              <a:latin typeface="Courier New" panose="02070309020205020404" pitchFamily="49" charset="0"/>
              <a:cs typeface="Courier New" panose="02070309020205020404" pitchFamily="49" charset="0"/>
            </a:endParaRPr>
          </a:p>
          <a:p>
            <a:pPr>
              <a:lnSpc>
                <a:spcPct val="94000"/>
              </a:lnSpc>
            </a:pPr>
            <a:r>
              <a:rPr lang="en-US" altLang="en-US" sz="1179">
                <a:latin typeface="Courier New" panose="02070309020205020404" pitchFamily="49" charset="0"/>
                <a:cs typeface="Courier New" panose="02070309020205020404" pitchFamily="49" charset="0"/>
              </a:rPr>
              <a:t>mcr[104-586,588-973]</a:t>
            </a:r>
          </a:p>
          <a:p>
            <a:pPr>
              <a:lnSpc>
                <a:spcPts val="1395"/>
              </a:lnSpc>
              <a:spcBef>
                <a:spcPts val="80"/>
              </a:spcBef>
            </a:pPr>
            <a:r>
              <a:rPr lang="en-US" altLang="en-US" sz="1179">
                <a:latin typeface="Courier New" panose="02070309020205020404" pitchFamily="49" charset="0"/>
                <a:cs typeface="Courier New" panose="02070309020205020404" pitchFamily="49" charset="0"/>
              </a:rPr>
              <a:t>mcr[979-1143] mcr[40-55] mcr[40-55] mcr[40-55] mcr[40-55]</a:t>
            </a:r>
          </a:p>
        </p:txBody>
      </p:sp>
      <p:sp>
        <p:nvSpPr>
          <p:cNvPr id="8" name="object 8"/>
          <p:cNvSpPr txBox="1"/>
          <p:nvPr/>
        </p:nvSpPr>
        <p:spPr>
          <a:xfrm>
            <a:off x="3430441" y="4327277"/>
            <a:ext cx="940023" cy="244723"/>
          </a:xfrm>
          <a:prstGeom prst="rect">
            <a:avLst/>
          </a:prstGeom>
        </p:spPr>
        <p:txBody>
          <a:bodyPr lIns="0" tIns="0" rIns="0" bIns="0"/>
          <a:lstStyle/>
          <a:p>
            <a:pPr marL="22393">
              <a:lnSpc>
                <a:spcPts val="881"/>
              </a:lnSpc>
              <a:defRPr/>
            </a:pPr>
            <a:endParaRPr sz="881"/>
          </a:p>
        </p:txBody>
      </p:sp>
      <p:sp>
        <p:nvSpPr>
          <p:cNvPr id="7" name="object 7"/>
          <p:cNvSpPr txBox="1"/>
          <p:nvPr/>
        </p:nvSpPr>
        <p:spPr>
          <a:xfrm>
            <a:off x="4370463" y="4327277"/>
            <a:ext cx="1544634" cy="244723"/>
          </a:xfrm>
          <a:prstGeom prst="rect">
            <a:avLst/>
          </a:prstGeom>
        </p:spPr>
        <p:txBody>
          <a:bodyPr lIns="0" tIns="0" rIns="0" bIns="0"/>
          <a:lstStyle/>
          <a:p>
            <a:pPr marL="22393">
              <a:lnSpc>
                <a:spcPts val="881"/>
              </a:lnSpc>
              <a:defRPr/>
            </a:pPr>
            <a:endParaRPr sz="881" dirty="0"/>
          </a:p>
        </p:txBody>
      </p:sp>
      <p:sp>
        <p:nvSpPr>
          <p:cNvPr id="6" name="object 6"/>
          <p:cNvSpPr txBox="1"/>
          <p:nvPr/>
        </p:nvSpPr>
        <p:spPr>
          <a:xfrm>
            <a:off x="3430441" y="4572000"/>
            <a:ext cx="2484657" cy="309503"/>
          </a:xfrm>
          <a:prstGeom prst="rect">
            <a:avLst/>
          </a:prstGeom>
        </p:spPr>
        <p:txBody>
          <a:bodyPr lIns="0" tIns="0" rIns="0" bIns="0"/>
          <a:lstStyle/>
          <a:p>
            <a:pPr marL="107483">
              <a:lnSpc>
                <a:spcPct val="95825"/>
              </a:lnSpc>
              <a:spcBef>
                <a:spcPts val="348"/>
              </a:spcBef>
              <a:defRPr/>
            </a:pPr>
            <a:r>
              <a:rPr sz="1411" spc="-4" dirty="0">
                <a:latin typeface="Arial"/>
                <a:cs typeface="Arial"/>
              </a:rPr>
              <a:t>days:hours:minutes:seconds</a:t>
            </a:r>
            <a:endParaRPr sz="1411" dirty="0">
              <a:latin typeface="Arial"/>
              <a:cs typeface="Arial"/>
            </a:endParaRPr>
          </a:p>
        </p:txBody>
      </p:sp>
      <p:sp>
        <p:nvSpPr>
          <p:cNvPr id="5" name="object 5"/>
          <p:cNvSpPr txBox="1"/>
          <p:nvPr/>
        </p:nvSpPr>
        <p:spPr>
          <a:xfrm>
            <a:off x="1347416" y="4327277"/>
            <a:ext cx="269196" cy="244723"/>
          </a:xfrm>
          <a:prstGeom prst="rect">
            <a:avLst/>
          </a:prstGeom>
        </p:spPr>
        <p:txBody>
          <a:bodyPr lIns="0" tIns="0" rIns="0" bIns="0"/>
          <a:lstStyle/>
          <a:p>
            <a:pPr marL="22393">
              <a:lnSpc>
                <a:spcPts val="881"/>
              </a:lnSpc>
              <a:defRPr/>
            </a:pPr>
            <a:endParaRPr sz="881"/>
          </a:p>
        </p:txBody>
      </p:sp>
      <p:sp>
        <p:nvSpPr>
          <p:cNvPr id="4" name="object 4"/>
          <p:cNvSpPr txBox="1"/>
          <p:nvPr/>
        </p:nvSpPr>
        <p:spPr>
          <a:xfrm>
            <a:off x="1616611" y="4327277"/>
            <a:ext cx="1007683" cy="244723"/>
          </a:xfrm>
          <a:prstGeom prst="rect">
            <a:avLst/>
          </a:prstGeom>
        </p:spPr>
        <p:txBody>
          <a:bodyPr lIns="0" tIns="0" rIns="0" bIns="0"/>
          <a:lstStyle/>
          <a:p>
            <a:pPr marL="22393">
              <a:lnSpc>
                <a:spcPts val="881"/>
              </a:lnSpc>
              <a:defRPr/>
            </a:pPr>
            <a:endParaRPr sz="881"/>
          </a:p>
        </p:txBody>
      </p:sp>
      <p:sp>
        <p:nvSpPr>
          <p:cNvPr id="123931" name="object 3"/>
          <p:cNvSpPr txBox="1">
            <a:spLocks noChangeArrowheads="1"/>
          </p:cNvSpPr>
          <p:nvPr/>
        </p:nvSpPr>
        <p:spPr bwMode="auto">
          <a:xfrm>
            <a:off x="1347416" y="4572000"/>
            <a:ext cx="1276878" cy="7399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93663">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nSpc>
                <a:spcPts val="1621"/>
              </a:lnSpc>
              <a:spcBef>
                <a:spcPts val="352"/>
              </a:spcBef>
            </a:pPr>
            <a:r>
              <a:rPr lang="en-US" altLang="en-US" sz="1360">
                <a:latin typeface="Arial" panose="020B0604020202020204" pitchFamily="34" charset="0"/>
              </a:rPr>
              <a:t>Job 70569 has four active steps</a:t>
            </a:r>
          </a:p>
        </p:txBody>
      </p:sp>
      <p:sp>
        <p:nvSpPr>
          <p:cNvPr id="2" name="object 2"/>
          <p:cNvSpPr txBox="1"/>
          <p:nvPr/>
        </p:nvSpPr>
        <p:spPr>
          <a:xfrm>
            <a:off x="1145879" y="2019684"/>
            <a:ext cx="6852242" cy="309502"/>
          </a:xfrm>
          <a:prstGeom prst="rect">
            <a:avLst/>
          </a:prstGeom>
        </p:spPr>
        <p:txBody>
          <a:bodyPr lIns="0" tIns="0" rIns="0" bIns="0"/>
          <a:lstStyle/>
          <a:p>
            <a:pPr marL="85986">
              <a:lnSpc>
                <a:spcPct val="95825"/>
              </a:lnSpc>
              <a:spcBef>
                <a:spcPts val="348"/>
              </a:spcBef>
              <a:defRPr/>
            </a:pPr>
            <a:r>
              <a:rPr sz="1411" spc="-4" dirty="0">
                <a:latin typeface="Arial"/>
                <a:cs typeface="Arial"/>
              </a:rPr>
              <a:t>Displa</a:t>
            </a:r>
            <a:r>
              <a:rPr sz="1411" dirty="0">
                <a:latin typeface="Arial"/>
                <a:cs typeface="Arial"/>
              </a:rPr>
              <a:t>y</a:t>
            </a:r>
            <a:r>
              <a:rPr sz="1411" spc="-4" dirty="0">
                <a:latin typeface="Arial"/>
                <a:cs typeface="Arial"/>
              </a:rPr>
              <a:t> runnin</a:t>
            </a:r>
            <a:r>
              <a:rPr sz="1411" dirty="0">
                <a:latin typeface="Arial"/>
                <a:cs typeface="Arial"/>
              </a:rPr>
              <a:t>g</a:t>
            </a:r>
            <a:r>
              <a:rPr sz="1411" spc="-4" dirty="0">
                <a:latin typeface="Arial"/>
                <a:cs typeface="Arial"/>
              </a:rPr>
              <a:t> jo</a:t>
            </a:r>
            <a:r>
              <a:rPr sz="1411" dirty="0">
                <a:latin typeface="Arial"/>
                <a:cs typeface="Arial"/>
              </a:rPr>
              <a:t>b </a:t>
            </a:r>
            <a:r>
              <a:rPr sz="1411" spc="-4" dirty="0">
                <a:latin typeface="Arial"/>
                <a:cs typeface="Arial"/>
              </a:rPr>
              <a:t>steps</a:t>
            </a:r>
            <a:endParaRPr sz="1411">
              <a:latin typeface="Arial"/>
              <a:cs typeface="Arial"/>
            </a:endParaRPr>
          </a:p>
        </p:txBody>
      </p:sp>
    </p:spTree>
    <p:extLst>
      <p:ext uri="{BB962C8B-B14F-4D97-AF65-F5344CB8AC3E}">
        <p14:creationId xmlns:p14="http://schemas.microsoft.com/office/powerpoint/2010/main" val="5127459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US" b="1" spc="-1" dirty="0">
                <a:solidFill>
                  <a:srgbClr val="000000"/>
                </a:solidFill>
                <a:uFill>
                  <a:solidFill>
                    <a:srgbClr val="FFFFFF"/>
                  </a:solidFill>
                </a:uFill>
              </a:rPr>
              <a:t>Disable </a:t>
            </a:r>
            <a:r>
              <a:rPr lang="en-US" b="1" spc="-1" dirty="0" err="1" smtClean="0">
                <a:solidFill>
                  <a:srgbClr val="000000"/>
                </a:solidFill>
                <a:uFill>
                  <a:solidFill>
                    <a:srgbClr val="FFFFFF"/>
                  </a:solidFill>
                </a:uFill>
              </a:rPr>
              <a:t>SELinux</a:t>
            </a:r>
            <a:r>
              <a:rPr lang="en-US" b="1" spc="-1" dirty="0" smtClean="0">
                <a:solidFill>
                  <a:srgbClr val="000000"/>
                </a:solidFill>
                <a:uFill>
                  <a:solidFill>
                    <a:srgbClr val="FFFFFF"/>
                  </a:solidFill>
                </a:uFill>
              </a:rPr>
              <a:t> </a:t>
            </a:r>
          </a:p>
          <a:p>
            <a:endParaRPr lang="en-US" spc="-1" dirty="0">
              <a:solidFill>
                <a:srgbClr val="000000"/>
              </a:solidFill>
              <a:uFill>
                <a:solidFill>
                  <a:srgbClr val="FFFFFF"/>
                </a:solidFill>
              </a:uFill>
            </a:endParaRPr>
          </a:p>
          <a:p>
            <a:pPr lvl="1">
              <a:buFont typeface="Wingdings" panose="05000000000000000000" pitchFamily="2" charset="2"/>
              <a:buChar char="Ø"/>
            </a:pPr>
            <a:r>
              <a:rPr lang="en-US" spc="-1" dirty="0" err="1" smtClean="0">
                <a:solidFill>
                  <a:srgbClr val="000000"/>
                </a:solidFill>
                <a:uFill>
                  <a:solidFill>
                    <a:srgbClr val="FFFFFF"/>
                  </a:solidFill>
                </a:uFill>
              </a:rPr>
              <a:t>setenforce</a:t>
            </a:r>
            <a:r>
              <a:rPr lang="en-US" spc="-1" dirty="0" smtClean="0">
                <a:solidFill>
                  <a:srgbClr val="000000"/>
                </a:solidFill>
                <a:uFill>
                  <a:solidFill>
                    <a:srgbClr val="FFFFFF"/>
                  </a:solidFill>
                </a:uFill>
              </a:rPr>
              <a:t>     0  </a:t>
            </a:r>
          </a:p>
          <a:p>
            <a:pPr lvl="1">
              <a:buFont typeface="Wingdings" panose="05000000000000000000" pitchFamily="2" charset="2"/>
              <a:buChar char="Ø"/>
            </a:pPr>
            <a:r>
              <a:rPr lang="en-US" spc="-1" dirty="0" smtClean="0">
                <a:solidFill>
                  <a:srgbClr val="000000"/>
                </a:solidFill>
                <a:uFill>
                  <a:solidFill>
                    <a:srgbClr val="FFFFFF"/>
                  </a:solidFill>
                </a:uFill>
              </a:rPr>
              <a:t>vim   /</a:t>
            </a:r>
            <a:r>
              <a:rPr lang="en-US" spc="-1" dirty="0" err="1" smtClean="0">
                <a:solidFill>
                  <a:srgbClr val="000000"/>
                </a:solidFill>
                <a:uFill>
                  <a:solidFill>
                    <a:srgbClr val="FFFFFF"/>
                  </a:solidFill>
                </a:uFill>
              </a:rPr>
              <a:t>etc</a:t>
            </a:r>
            <a:r>
              <a:rPr lang="en-US" spc="-1" dirty="0" smtClean="0">
                <a:solidFill>
                  <a:srgbClr val="000000"/>
                </a:solidFill>
                <a:uFill>
                  <a:solidFill>
                    <a:srgbClr val="FFFFFF"/>
                  </a:solidFill>
                </a:uFill>
              </a:rPr>
              <a:t>/</a:t>
            </a:r>
            <a:r>
              <a:rPr lang="en-US" spc="-1" dirty="0" err="1" smtClean="0">
                <a:solidFill>
                  <a:srgbClr val="000000"/>
                </a:solidFill>
                <a:uFill>
                  <a:solidFill>
                    <a:srgbClr val="FFFFFF"/>
                  </a:solidFill>
                </a:uFill>
              </a:rPr>
              <a:t>selinux</a:t>
            </a:r>
            <a:r>
              <a:rPr lang="en-US" spc="-1" dirty="0" smtClean="0">
                <a:solidFill>
                  <a:srgbClr val="000000"/>
                </a:solidFill>
                <a:uFill>
                  <a:solidFill>
                    <a:srgbClr val="FFFFFF"/>
                  </a:solidFill>
                </a:uFill>
              </a:rPr>
              <a:t>/</a:t>
            </a:r>
            <a:r>
              <a:rPr lang="en-US" spc="-1" dirty="0" err="1" smtClean="0">
                <a:solidFill>
                  <a:srgbClr val="000000"/>
                </a:solidFill>
                <a:uFill>
                  <a:solidFill>
                    <a:srgbClr val="FFFFFF"/>
                  </a:solidFill>
                </a:uFill>
              </a:rPr>
              <a:t>config</a:t>
            </a:r>
            <a:r>
              <a:rPr lang="en-US" spc="-1" dirty="0" smtClean="0">
                <a:solidFill>
                  <a:srgbClr val="000000"/>
                </a:solidFill>
                <a:uFill>
                  <a:solidFill>
                    <a:srgbClr val="FFFFFF"/>
                  </a:solidFill>
                </a:uFill>
              </a:rPr>
              <a:t> </a:t>
            </a:r>
          </a:p>
          <a:p>
            <a:pPr marL="457200" lvl="1" indent="0">
              <a:buNone/>
            </a:pPr>
            <a:r>
              <a:rPr lang="en-US" spc="-1" dirty="0">
                <a:solidFill>
                  <a:srgbClr val="000000"/>
                </a:solidFill>
                <a:uFill>
                  <a:solidFill>
                    <a:srgbClr val="FFFFFF"/>
                  </a:solidFill>
                </a:uFill>
              </a:rPr>
              <a:t> </a:t>
            </a:r>
            <a:r>
              <a:rPr lang="en-US" spc="-1" dirty="0" smtClean="0">
                <a:solidFill>
                  <a:srgbClr val="000000"/>
                </a:solidFill>
                <a:uFill>
                  <a:solidFill>
                    <a:srgbClr val="FFFFFF"/>
                  </a:solidFill>
                </a:uFill>
              </a:rPr>
              <a:t>    SELINUX  = disable</a:t>
            </a:r>
          </a:p>
          <a:p>
            <a:endParaRPr lang="en-US" b="1" spc="-1" dirty="0">
              <a:solidFill>
                <a:srgbClr val="000000"/>
              </a:solidFill>
              <a:uFill>
                <a:solidFill>
                  <a:srgbClr val="FFFFFF"/>
                </a:solidFill>
              </a:uFill>
            </a:endParaRPr>
          </a:p>
          <a:p>
            <a:r>
              <a:rPr lang="en-US" b="1" spc="-1" dirty="0" smtClean="0">
                <a:solidFill>
                  <a:srgbClr val="000000"/>
                </a:solidFill>
                <a:uFill>
                  <a:solidFill>
                    <a:srgbClr val="FFFFFF"/>
                  </a:solidFill>
                </a:uFill>
              </a:rPr>
              <a:t>Drop </a:t>
            </a:r>
            <a:r>
              <a:rPr lang="en-US" b="1" spc="-1" dirty="0">
                <a:solidFill>
                  <a:srgbClr val="000000"/>
                </a:solidFill>
                <a:uFill>
                  <a:solidFill>
                    <a:srgbClr val="FFFFFF"/>
                  </a:solidFill>
                </a:uFill>
              </a:rPr>
              <a:t>firewall on all </a:t>
            </a:r>
            <a:r>
              <a:rPr lang="en-US" b="1" spc="-1" dirty="0" smtClean="0">
                <a:solidFill>
                  <a:srgbClr val="000000"/>
                </a:solidFill>
                <a:uFill>
                  <a:solidFill>
                    <a:srgbClr val="FFFFFF"/>
                  </a:solidFill>
                </a:uFill>
              </a:rPr>
              <a:t>nodes</a:t>
            </a:r>
          </a:p>
          <a:p>
            <a:pPr marL="457200" lvl="1" indent="0">
              <a:buNone/>
            </a:pPr>
            <a:endParaRPr lang="en-US" b="1" spc="-1" dirty="0">
              <a:solidFill>
                <a:srgbClr val="000000"/>
              </a:solidFill>
              <a:uFill>
                <a:solidFill>
                  <a:srgbClr val="FFFFFF"/>
                </a:solidFill>
              </a:uFill>
            </a:endParaRPr>
          </a:p>
          <a:p>
            <a:pPr lvl="1">
              <a:buFont typeface="Wingdings" panose="05000000000000000000" pitchFamily="2" charset="2"/>
              <a:buChar char="Ø"/>
            </a:pPr>
            <a:r>
              <a:rPr lang="en-US" dirty="0" err="1" smtClean="0"/>
              <a:t>iptables</a:t>
            </a:r>
            <a:r>
              <a:rPr lang="en-US" dirty="0" smtClean="0"/>
              <a:t> –F</a:t>
            </a:r>
          </a:p>
          <a:p>
            <a:pPr lvl="1">
              <a:buFont typeface="Wingdings" panose="05000000000000000000" pitchFamily="2" charset="2"/>
              <a:buChar char="Ø"/>
            </a:pPr>
            <a:r>
              <a:rPr lang="en-US" dirty="0" err="1" smtClean="0"/>
              <a:t>chkconfig</a:t>
            </a:r>
            <a:r>
              <a:rPr lang="en-US" dirty="0" smtClean="0"/>
              <a:t>  </a:t>
            </a:r>
            <a:r>
              <a:rPr lang="en-US" dirty="0" err="1" smtClean="0"/>
              <a:t>firewalld</a:t>
            </a:r>
            <a:r>
              <a:rPr lang="en-US" dirty="0" smtClean="0"/>
              <a:t> off</a:t>
            </a:r>
            <a:endParaRPr lang="en-US" dirty="0"/>
          </a:p>
        </p:txBody>
      </p:sp>
      <p:sp>
        <p:nvSpPr>
          <p:cNvPr id="3" name="Title 2"/>
          <p:cNvSpPr>
            <a:spLocks noGrp="1"/>
          </p:cNvSpPr>
          <p:nvPr>
            <p:ph type="title"/>
          </p:nvPr>
        </p:nvSpPr>
        <p:spPr/>
        <p:txBody>
          <a:bodyPr/>
          <a:lstStyle/>
          <a:p>
            <a:r>
              <a:rPr lang="en-US" b="1" spc="-1" dirty="0">
                <a:solidFill>
                  <a:srgbClr val="000000"/>
                </a:solidFill>
                <a:uFill>
                  <a:solidFill>
                    <a:srgbClr val="FFFFFF"/>
                  </a:solidFill>
                </a:uFill>
              </a:rPr>
              <a:t>Disable </a:t>
            </a:r>
            <a:r>
              <a:rPr lang="en-US" b="1" spc="-1" dirty="0" err="1" smtClean="0">
                <a:solidFill>
                  <a:srgbClr val="000000"/>
                </a:solidFill>
                <a:uFill>
                  <a:solidFill>
                    <a:srgbClr val="FFFFFF"/>
                  </a:solidFill>
                </a:uFill>
              </a:rPr>
              <a:t>SELinux</a:t>
            </a:r>
            <a:r>
              <a:rPr lang="en-US" b="1" spc="-1" dirty="0" smtClean="0">
                <a:solidFill>
                  <a:srgbClr val="000000"/>
                </a:solidFill>
                <a:uFill>
                  <a:solidFill>
                    <a:srgbClr val="FFFFFF"/>
                  </a:solidFill>
                </a:uFill>
              </a:rPr>
              <a:t>  &amp; firewall</a:t>
            </a:r>
            <a:endParaRPr lang="en-US" dirty="0"/>
          </a:p>
        </p:txBody>
      </p:sp>
    </p:spTree>
    <p:extLst>
      <p:ext uri="{BB962C8B-B14F-4D97-AF65-F5344CB8AC3E}">
        <p14:creationId xmlns:p14="http://schemas.microsoft.com/office/powerpoint/2010/main" val="3465688411"/>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bject 11"/>
          <p:cNvSpPr txBox="1"/>
          <p:nvPr/>
        </p:nvSpPr>
        <p:spPr>
          <a:xfrm>
            <a:off x="898276" y="873807"/>
            <a:ext cx="853651" cy="378600"/>
          </a:xfrm>
          <a:prstGeom prst="rect">
            <a:avLst/>
          </a:prstGeom>
        </p:spPr>
        <p:txBody>
          <a:bodyPr lIns="0" tIns="0" rIns="0" bIns="0"/>
          <a:lstStyle/>
          <a:p>
            <a:pPr marL="11196">
              <a:lnSpc>
                <a:spcPts val="2852"/>
              </a:lnSpc>
              <a:spcBef>
                <a:spcPts val="142"/>
              </a:spcBef>
              <a:defRPr/>
            </a:pPr>
            <a:r>
              <a:rPr sz="2821" b="1" spc="4" dirty="0">
                <a:latin typeface="Arial"/>
                <a:cs typeface="Arial"/>
              </a:rPr>
              <a:t>srun</a:t>
            </a:r>
            <a:endParaRPr sz="2821" dirty="0">
              <a:latin typeface="Arial"/>
              <a:cs typeface="Arial"/>
            </a:endParaRPr>
          </a:p>
        </p:txBody>
      </p:sp>
      <p:sp>
        <p:nvSpPr>
          <p:cNvPr id="10" name="object 10"/>
          <p:cNvSpPr txBox="1"/>
          <p:nvPr/>
        </p:nvSpPr>
        <p:spPr>
          <a:xfrm>
            <a:off x="1214977" y="2212584"/>
            <a:ext cx="220251" cy="290788"/>
          </a:xfrm>
          <a:prstGeom prst="rect">
            <a:avLst/>
          </a:prstGeom>
        </p:spPr>
        <p:txBody>
          <a:bodyPr lIns="0" tIns="0" rIns="0" bIns="0"/>
          <a:lstStyle/>
          <a:p>
            <a:pPr marL="11196">
              <a:lnSpc>
                <a:spcPts val="2165"/>
              </a:lnSpc>
              <a:spcBef>
                <a:spcPts val="108"/>
              </a:spcBef>
              <a:defRPr/>
            </a:pPr>
            <a:endParaRPr sz="2116" dirty="0">
              <a:latin typeface="Arial"/>
              <a:cs typeface="Arial"/>
            </a:endParaRPr>
          </a:p>
        </p:txBody>
      </p:sp>
      <p:sp>
        <p:nvSpPr>
          <p:cNvPr id="9" name="object 9"/>
          <p:cNvSpPr txBox="1"/>
          <p:nvPr/>
        </p:nvSpPr>
        <p:spPr>
          <a:xfrm>
            <a:off x="1518722" y="2212584"/>
            <a:ext cx="3811919" cy="290788"/>
          </a:xfrm>
          <a:prstGeom prst="rect">
            <a:avLst/>
          </a:prstGeom>
        </p:spPr>
        <p:txBody>
          <a:bodyPr lIns="0" tIns="0" rIns="0" bIns="0"/>
          <a:lstStyle/>
          <a:p>
            <a:pPr marL="11196">
              <a:lnSpc>
                <a:spcPts val="2165"/>
              </a:lnSpc>
              <a:spcBef>
                <a:spcPts val="108"/>
              </a:spcBef>
              <a:defRPr/>
            </a:pPr>
            <a:r>
              <a:rPr sz="2116" dirty="0">
                <a:latin typeface="+mj-lt"/>
                <a:cs typeface="Arial"/>
              </a:rPr>
              <a:t>User tool to initiate jobs and job</a:t>
            </a:r>
          </a:p>
        </p:txBody>
      </p:sp>
      <p:sp>
        <p:nvSpPr>
          <p:cNvPr id="8" name="object 8"/>
          <p:cNvSpPr txBox="1"/>
          <p:nvPr/>
        </p:nvSpPr>
        <p:spPr>
          <a:xfrm>
            <a:off x="5342158" y="2212584"/>
            <a:ext cx="705378" cy="290788"/>
          </a:xfrm>
          <a:prstGeom prst="rect">
            <a:avLst/>
          </a:prstGeom>
        </p:spPr>
        <p:txBody>
          <a:bodyPr lIns="0" tIns="0" rIns="0" bIns="0"/>
          <a:lstStyle/>
          <a:p>
            <a:pPr marL="11196">
              <a:lnSpc>
                <a:spcPts val="2165"/>
              </a:lnSpc>
              <a:spcBef>
                <a:spcPts val="108"/>
              </a:spcBef>
              <a:defRPr/>
            </a:pPr>
            <a:r>
              <a:rPr sz="2116" dirty="0">
                <a:latin typeface="+mj-lt"/>
                <a:cs typeface="Arial"/>
              </a:rPr>
              <a:t>steps</a:t>
            </a:r>
          </a:p>
        </p:txBody>
      </p:sp>
      <p:sp>
        <p:nvSpPr>
          <p:cNvPr id="7" name="object 7"/>
          <p:cNvSpPr txBox="1"/>
          <p:nvPr/>
        </p:nvSpPr>
        <p:spPr>
          <a:xfrm>
            <a:off x="1618051" y="2513449"/>
            <a:ext cx="130999" cy="1263922"/>
          </a:xfrm>
          <a:prstGeom prst="rect">
            <a:avLst/>
          </a:prstGeom>
        </p:spPr>
        <p:txBody>
          <a:bodyPr lIns="0" tIns="0" rIns="0" bIns="0"/>
          <a:lstStyle/>
          <a:p>
            <a:pPr marL="11196">
              <a:lnSpc>
                <a:spcPts val="1816"/>
              </a:lnSpc>
              <a:spcBef>
                <a:spcPts val="91"/>
              </a:spcBef>
              <a:defRPr/>
            </a:pPr>
            <a:r>
              <a:rPr sz="1763" dirty="0">
                <a:solidFill>
                  <a:srgbClr val="00BFBF"/>
                </a:solidFill>
                <a:latin typeface="Arial"/>
                <a:cs typeface="Arial"/>
              </a:rPr>
              <a:t>-</a:t>
            </a:r>
            <a:endParaRPr sz="1763">
              <a:latin typeface="Arial"/>
              <a:cs typeface="Arial"/>
            </a:endParaRPr>
          </a:p>
          <a:p>
            <a:pPr marL="11196">
              <a:lnSpc>
                <a:spcPts val="1988"/>
              </a:lnSpc>
              <a:spcBef>
                <a:spcPts val="8"/>
              </a:spcBef>
              <a:defRPr/>
            </a:pPr>
            <a:r>
              <a:rPr sz="2645" baseline="-1449" dirty="0">
                <a:solidFill>
                  <a:srgbClr val="00BFBF"/>
                </a:solidFill>
                <a:latin typeface="Arial"/>
                <a:cs typeface="Arial"/>
              </a:rPr>
              <a:t>-</a:t>
            </a:r>
            <a:endParaRPr sz="1763">
              <a:latin typeface="Arial"/>
              <a:cs typeface="Arial"/>
            </a:endParaRPr>
          </a:p>
          <a:p>
            <a:pPr marL="11196">
              <a:lnSpc>
                <a:spcPts val="2010"/>
              </a:lnSpc>
              <a:spcBef>
                <a:spcPts val="1"/>
              </a:spcBef>
              <a:defRPr/>
            </a:pPr>
            <a:r>
              <a:rPr sz="2645" baseline="-1449" dirty="0">
                <a:solidFill>
                  <a:srgbClr val="00BFBF"/>
                </a:solidFill>
                <a:latin typeface="Arial"/>
                <a:cs typeface="Arial"/>
              </a:rPr>
              <a:t>-</a:t>
            </a:r>
            <a:endParaRPr sz="1763">
              <a:latin typeface="Arial"/>
              <a:cs typeface="Arial"/>
            </a:endParaRPr>
          </a:p>
          <a:p>
            <a:pPr marL="11196">
              <a:lnSpc>
                <a:spcPts val="2010"/>
              </a:lnSpc>
              <a:defRPr/>
            </a:pPr>
            <a:r>
              <a:rPr sz="2645" baseline="-1449" dirty="0">
                <a:solidFill>
                  <a:srgbClr val="00BFBF"/>
                </a:solidFill>
                <a:latin typeface="Arial"/>
                <a:cs typeface="Arial"/>
              </a:rPr>
              <a:t>-</a:t>
            </a:r>
            <a:endParaRPr sz="1763">
              <a:latin typeface="Arial"/>
              <a:cs typeface="Arial"/>
            </a:endParaRPr>
          </a:p>
          <a:p>
            <a:pPr marL="11196">
              <a:lnSpc>
                <a:spcPts val="2010"/>
              </a:lnSpc>
              <a:defRPr/>
            </a:pPr>
            <a:r>
              <a:rPr sz="2645" baseline="-1449" dirty="0">
                <a:solidFill>
                  <a:srgbClr val="00BFBF"/>
                </a:solidFill>
                <a:latin typeface="Arial"/>
                <a:cs typeface="Arial"/>
              </a:rPr>
              <a:t>-</a:t>
            </a:r>
            <a:endParaRPr sz="1763">
              <a:latin typeface="Arial"/>
              <a:cs typeface="Arial"/>
            </a:endParaRPr>
          </a:p>
        </p:txBody>
      </p:sp>
      <p:sp>
        <p:nvSpPr>
          <p:cNvPr id="124937" name="object 6"/>
          <p:cNvSpPr txBox="1">
            <a:spLocks noChangeArrowheads="1"/>
          </p:cNvSpPr>
          <p:nvPr/>
        </p:nvSpPr>
        <p:spPr bwMode="auto">
          <a:xfrm>
            <a:off x="1871411" y="2513449"/>
            <a:ext cx="3951556" cy="12639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11113">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nSpc>
                <a:spcPts val="1814"/>
              </a:lnSpc>
              <a:spcBef>
                <a:spcPts val="91"/>
              </a:spcBef>
            </a:pPr>
            <a:r>
              <a:rPr lang="en-US" altLang="en-US" sz="1723" dirty="0">
                <a:latin typeface="+mj-lt"/>
              </a:rPr>
              <a:t>Run jobs interactively</a:t>
            </a:r>
          </a:p>
          <a:p>
            <a:pPr>
              <a:lnSpc>
                <a:spcPts val="1984"/>
              </a:lnSpc>
              <a:spcBef>
                <a:spcPts val="12"/>
              </a:spcBef>
            </a:pPr>
            <a:r>
              <a:rPr lang="en-US" altLang="en-US" sz="2630" baseline="-1000" dirty="0">
                <a:latin typeface="+mj-lt"/>
              </a:rPr>
              <a:t>Allocate resources</a:t>
            </a:r>
            <a:endParaRPr lang="en-US" altLang="en-US" sz="1723" dirty="0">
              <a:latin typeface="+mj-lt"/>
            </a:endParaRPr>
          </a:p>
          <a:p>
            <a:pPr>
              <a:lnSpc>
                <a:spcPts val="2007"/>
              </a:lnSpc>
            </a:pPr>
            <a:r>
              <a:rPr lang="en-US" altLang="en-US" sz="2630" baseline="-1000" dirty="0">
                <a:latin typeface="+mj-lt"/>
              </a:rPr>
              <a:t>Submit batch jobs</a:t>
            </a:r>
            <a:endParaRPr lang="en-US" altLang="en-US" sz="1723" dirty="0">
              <a:latin typeface="+mj-lt"/>
            </a:endParaRPr>
          </a:p>
          <a:p>
            <a:pPr>
              <a:lnSpc>
                <a:spcPts val="2007"/>
              </a:lnSpc>
            </a:pPr>
            <a:r>
              <a:rPr lang="en-US" altLang="en-US" sz="2630" baseline="-1000" dirty="0">
                <a:latin typeface="+mj-lt"/>
              </a:rPr>
              <a:t>Attach to currently running job</a:t>
            </a:r>
            <a:endParaRPr lang="en-US" altLang="en-US" sz="1723" dirty="0">
              <a:latin typeface="+mj-lt"/>
            </a:endParaRPr>
          </a:p>
          <a:p>
            <a:pPr>
              <a:lnSpc>
                <a:spcPts val="2007"/>
              </a:lnSpc>
            </a:pPr>
            <a:r>
              <a:rPr lang="en-US" altLang="en-US" sz="2630" baseline="-1000" dirty="0">
                <a:latin typeface="+mj-lt"/>
              </a:rPr>
              <a:t>Launch a set of parallel tasks (job step)</a:t>
            </a:r>
            <a:endParaRPr lang="en-US" altLang="en-US" sz="1723" dirty="0">
              <a:latin typeface="+mj-lt"/>
            </a:endParaRPr>
          </a:p>
        </p:txBody>
      </p:sp>
      <p:sp>
        <p:nvSpPr>
          <p:cNvPr id="5" name="object 5"/>
          <p:cNvSpPr txBox="1"/>
          <p:nvPr/>
        </p:nvSpPr>
        <p:spPr>
          <a:xfrm>
            <a:off x="1214977" y="4045127"/>
            <a:ext cx="220251" cy="290788"/>
          </a:xfrm>
          <a:prstGeom prst="rect">
            <a:avLst/>
          </a:prstGeom>
        </p:spPr>
        <p:txBody>
          <a:bodyPr lIns="0" tIns="0" rIns="0" bIns="0"/>
          <a:lstStyle/>
          <a:p>
            <a:pPr marL="11196">
              <a:lnSpc>
                <a:spcPts val="2165"/>
              </a:lnSpc>
              <a:spcBef>
                <a:spcPts val="108"/>
              </a:spcBef>
              <a:defRPr/>
            </a:pPr>
            <a:endParaRPr sz="2116" dirty="0">
              <a:latin typeface="Arial"/>
              <a:cs typeface="Arial"/>
            </a:endParaRPr>
          </a:p>
        </p:txBody>
      </p:sp>
      <p:sp>
        <p:nvSpPr>
          <p:cNvPr id="4" name="object 4"/>
          <p:cNvSpPr txBox="1"/>
          <p:nvPr/>
        </p:nvSpPr>
        <p:spPr>
          <a:xfrm>
            <a:off x="1518722" y="4045127"/>
            <a:ext cx="5275938" cy="290788"/>
          </a:xfrm>
          <a:prstGeom prst="rect">
            <a:avLst/>
          </a:prstGeom>
        </p:spPr>
        <p:txBody>
          <a:bodyPr lIns="0" tIns="0" rIns="0" bIns="0"/>
          <a:lstStyle/>
          <a:p>
            <a:pPr marL="11196">
              <a:lnSpc>
                <a:spcPts val="2165"/>
              </a:lnSpc>
              <a:spcBef>
                <a:spcPts val="108"/>
              </a:spcBef>
              <a:defRPr/>
            </a:pPr>
            <a:r>
              <a:rPr sz="2116" dirty="0">
                <a:latin typeface="Arial"/>
                <a:cs typeface="Arial"/>
              </a:rPr>
              <a:t>13 options to specify resource requirements</a:t>
            </a:r>
            <a:endParaRPr sz="2116">
              <a:latin typeface="Arial"/>
              <a:cs typeface="Arial"/>
            </a:endParaRPr>
          </a:p>
        </p:txBody>
      </p:sp>
      <p:sp>
        <p:nvSpPr>
          <p:cNvPr id="3" name="object 3"/>
          <p:cNvSpPr txBox="1"/>
          <p:nvPr/>
        </p:nvSpPr>
        <p:spPr>
          <a:xfrm>
            <a:off x="1618051" y="4345992"/>
            <a:ext cx="130999" cy="246162"/>
          </a:xfrm>
          <a:prstGeom prst="rect">
            <a:avLst/>
          </a:prstGeom>
        </p:spPr>
        <p:txBody>
          <a:bodyPr lIns="0" tIns="0" rIns="0" bIns="0"/>
          <a:lstStyle/>
          <a:p>
            <a:pPr marL="11196">
              <a:lnSpc>
                <a:spcPts val="1816"/>
              </a:lnSpc>
              <a:spcBef>
                <a:spcPts val="91"/>
              </a:spcBef>
              <a:defRPr/>
            </a:pPr>
            <a:r>
              <a:rPr sz="1763" dirty="0">
                <a:solidFill>
                  <a:srgbClr val="00BFBF"/>
                </a:solidFill>
                <a:latin typeface="Arial"/>
                <a:cs typeface="Arial"/>
              </a:rPr>
              <a:t>-</a:t>
            </a:r>
            <a:endParaRPr sz="1763">
              <a:latin typeface="Arial"/>
              <a:cs typeface="Arial"/>
            </a:endParaRPr>
          </a:p>
        </p:txBody>
      </p:sp>
      <p:sp>
        <p:nvSpPr>
          <p:cNvPr id="124941" name="object 2"/>
          <p:cNvSpPr txBox="1">
            <a:spLocks noChangeArrowheads="1"/>
          </p:cNvSpPr>
          <p:nvPr/>
        </p:nvSpPr>
        <p:spPr bwMode="auto">
          <a:xfrm>
            <a:off x="1871411" y="4345992"/>
            <a:ext cx="5729395" cy="755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11113">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nSpc>
                <a:spcPts val="1814"/>
              </a:lnSpc>
              <a:spcBef>
                <a:spcPts val="91"/>
              </a:spcBef>
            </a:pPr>
            <a:r>
              <a:rPr lang="en-US" altLang="en-US" sz="1723">
                <a:latin typeface="Arial" panose="020B0604020202020204" pitchFamily="34" charset="0"/>
              </a:rPr>
              <a:t>Partition, processor count, node count, minimum memory</a:t>
            </a:r>
          </a:p>
          <a:p>
            <a:pPr>
              <a:lnSpc>
                <a:spcPts val="2007"/>
              </a:lnSpc>
              <a:spcBef>
                <a:spcPts val="34"/>
              </a:spcBef>
            </a:pPr>
            <a:r>
              <a:rPr lang="en-US" altLang="en-US" sz="1723">
                <a:latin typeface="Arial" panose="020B0604020202020204" pitchFamily="34" charset="0"/>
              </a:rPr>
              <a:t>per node, minimum processor count per node, specific nodes to use or avoid, node can be shared, etc.</a:t>
            </a:r>
          </a:p>
        </p:txBody>
      </p:sp>
    </p:spTree>
    <p:extLst>
      <p:ext uri="{BB962C8B-B14F-4D97-AF65-F5344CB8AC3E}">
        <p14:creationId xmlns:p14="http://schemas.microsoft.com/office/powerpoint/2010/main" val="4045367704"/>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normAutofit/>
          </a:bodyPr>
          <a:lstStyle/>
          <a:p>
            <a:r>
              <a:rPr lang="en-US" dirty="0" smtClean="0"/>
              <a:t>Allocate nodes </a:t>
            </a:r>
          </a:p>
          <a:p>
            <a:endParaRPr lang="en-US" dirty="0"/>
          </a:p>
          <a:p>
            <a:pPr>
              <a:buFont typeface="Wingdings" panose="05000000000000000000" pitchFamily="2" charset="2"/>
              <a:buChar char="Ø"/>
            </a:pPr>
            <a:r>
              <a:rPr lang="en-US" dirty="0"/>
              <a:t> </a:t>
            </a:r>
            <a:r>
              <a:rPr lang="en-US" dirty="0" err="1"/>
              <a:t>salloc</a:t>
            </a:r>
            <a:r>
              <a:rPr lang="en-US" dirty="0"/>
              <a:t> -N 2 --</a:t>
            </a:r>
            <a:r>
              <a:rPr lang="en-US" dirty="0" err="1" smtClean="0"/>
              <a:t>ntasks</a:t>
            </a:r>
            <a:r>
              <a:rPr lang="en-US" dirty="0" smtClean="0"/>
              <a:t>-per-node=1</a:t>
            </a:r>
          </a:p>
          <a:p>
            <a:pPr>
              <a:buFont typeface="Wingdings" panose="05000000000000000000" pitchFamily="2" charset="2"/>
              <a:buChar char="Ø"/>
            </a:pPr>
            <a:endParaRPr lang="en-US" dirty="0"/>
          </a:p>
          <a:p>
            <a:pPr>
              <a:buFont typeface="Arial" panose="020B0604020202020204" pitchFamily="34" charset="0"/>
              <a:buChar char="•"/>
            </a:pPr>
            <a:r>
              <a:rPr lang="en-US" dirty="0" smtClean="0"/>
              <a:t>Run job using </a:t>
            </a:r>
            <a:r>
              <a:rPr lang="en-US" dirty="0" err="1" smtClean="0"/>
              <a:t>srun</a:t>
            </a:r>
            <a:r>
              <a:rPr lang="en-US" dirty="0" smtClean="0"/>
              <a:t> command</a:t>
            </a:r>
          </a:p>
          <a:p>
            <a:pPr>
              <a:buFont typeface="Wingdings" panose="05000000000000000000" pitchFamily="2" charset="2"/>
              <a:buChar char="Ø"/>
            </a:pPr>
            <a:endParaRPr lang="en-US" dirty="0" smtClean="0"/>
          </a:p>
          <a:p>
            <a:pPr>
              <a:buFont typeface="Wingdings" panose="05000000000000000000" pitchFamily="2" charset="2"/>
              <a:buChar char="Ø"/>
            </a:pPr>
            <a:r>
              <a:rPr lang="en-US" dirty="0" err="1" smtClean="0"/>
              <a:t>srun</a:t>
            </a:r>
            <a:r>
              <a:rPr lang="en-US" dirty="0" smtClean="0"/>
              <a:t> -n </a:t>
            </a:r>
            <a:r>
              <a:rPr lang="en-US" dirty="0"/>
              <a:t>2 /bin/hostname</a:t>
            </a:r>
            <a:endParaRPr lang="en-US" dirty="0" smtClean="0"/>
          </a:p>
          <a:p>
            <a:pPr marL="0" indent="0">
              <a:buNone/>
            </a:pPr>
            <a:endParaRPr lang="en-US" dirty="0"/>
          </a:p>
          <a:p>
            <a:pPr>
              <a:buFont typeface="Wingdings" panose="05000000000000000000" pitchFamily="2" charset="2"/>
              <a:buChar char="Ø"/>
            </a:pPr>
            <a:endParaRPr lang="en-US" dirty="0" smtClean="0"/>
          </a:p>
          <a:p>
            <a:pPr>
              <a:buFont typeface="Wingdings" panose="05000000000000000000" pitchFamily="2" charset="2"/>
              <a:buChar char="Ø"/>
            </a:pPr>
            <a:endParaRPr lang="en-US" dirty="0" smtClean="0"/>
          </a:p>
          <a:p>
            <a:pPr marL="0" indent="0">
              <a:buNone/>
            </a:pPr>
            <a:endParaRPr lang="en-US" dirty="0"/>
          </a:p>
          <a:p>
            <a:pPr marL="0" indent="0">
              <a:buNone/>
            </a:pPr>
            <a:endParaRPr lang="en-US" dirty="0" smtClean="0"/>
          </a:p>
          <a:p>
            <a:pPr marL="0" indent="0">
              <a:buNone/>
            </a:pPr>
            <a:endParaRPr lang="en-US" dirty="0" smtClean="0"/>
          </a:p>
          <a:p>
            <a:pPr marL="0" indent="0">
              <a:buNone/>
            </a:pPr>
            <a:endParaRPr lang="en-US" dirty="0"/>
          </a:p>
          <a:p>
            <a:pPr>
              <a:buFont typeface="Wingdings" panose="05000000000000000000" pitchFamily="2" charset="2"/>
              <a:buChar char="Ø"/>
            </a:pPr>
            <a:endParaRPr lang="en-US" dirty="0" smtClean="0"/>
          </a:p>
          <a:p>
            <a:pPr marL="0" indent="0">
              <a:buNone/>
            </a:pPr>
            <a:endParaRPr lang="en-US" dirty="0" smtClean="0"/>
          </a:p>
          <a:p>
            <a:pPr marL="0" indent="0">
              <a:buNone/>
            </a:pPr>
            <a:endParaRPr lang="en-US" dirty="0"/>
          </a:p>
          <a:p>
            <a:pPr marL="0" indent="0">
              <a:buNone/>
            </a:pPr>
            <a:endParaRPr lang="en-US" dirty="0"/>
          </a:p>
          <a:p>
            <a:pPr marL="0" indent="0">
              <a:buNone/>
            </a:pPr>
            <a:endParaRPr lang="en-US" dirty="0"/>
          </a:p>
        </p:txBody>
      </p:sp>
      <p:sp>
        <p:nvSpPr>
          <p:cNvPr id="3" name="Title 2"/>
          <p:cNvSpPr>
            <a:spLocks noGrp="1"/>
          </p:cNvSpPr>
          <p:nvPr>
            <p:ph type="title"/>
          </p:nvPr>
        </p:nvSpPr>
        <p:spPr>
          <a:xfrm>
            <a:off x="457200" y="838199"/>
            <a:ext cx="8229600" cy="609601"/>
          </a:xfrm>
        </p:spPr>
        <p:txBody>
          <a:bodyPr>
            <a:normAutofit fontScale="90000"/>
          </a:bodyPr>
          <a:lstStyle/>
          <a:p>
            <a:r>
              <a:rPr lang="en-US" dirty="0" smtClean="0"/>
              <a:t>Interactive job</a:t>
            </a:r>
            <a:endParaRPr lang="en-US" dirty="0"/>
          </a:p>
        </p:txBody>
      </p:sp>
    </p:spTree>
    <p:extLst>
      <p:ext uri="{BB962C8B-B14F-4D97-AF65-F5344CB8AC3E}">
        <p14:creationId xmlns:p14="http://schemas.microsoft.com/office/powerpoint/2010/main" val="1441711205"/>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normAutofit/>
          </a:bodyPr>
          <a:lstStyle/>
          <a:p>
            <a:r>
              <a:rPr lang="en-US" dirty="0" smtClean="0"/>
              <a:t>Allocate nodes </a:t>
            </a:r>
          </a:p>
          <a:p>
            <a:endParaRPr lang="en-US" dirty="0"/>
          </a:p>
          <a:p>
            <a:pPr>
              <a:buFont typeface="Wingdings" panose="05000000000000000000" pitchFamily="2" charset="2"/>
              <a:buChar char="Ø"/>
            </a:pPr>
            <a:r>
              <a:rPr lang="en-US" dirty="0"/>
              <a:t> </a:t>
            </a:r>
            <a:r>
              <a:rPr lang="en-US" dirty="0" err="1"/>
              <a:t>salloc</a:t>
            </a:r>
            <a:r>
              <a:rPr lang="en-US" dirty="0"/>
              <a:t> -N 2 --</a:t>
            </a:r>
            <a:r>
              <a:rPr lang="en-US" dirty="0" err="1" smtClean="0"/>
              <a:t>ntasks</a:t>
            </a:r>
            <a:r>
              <a:rPr lang="en-US" dirty="0" smtClean="0"/>
              <a:t>-per-node=1</a:t>
            </a:r>
          </a:p>
          <a:p>
            <a:pPr>
              <a:buFont typeface="Wingdings" panose="05000000000000000000" pitchFamily="2" charset="2"/>
              <a:buChar char="Ø"/>
            </a:pPr>
            <a:endParaRPr lang="en-US" dirty="0"/>
          </a:p>
          <a:p>
            <a:pPr>
              <a:buFont typeface="Arial" panose="020B0604020202020204" pitchFamily="34" charset="0"/>
              <a:buChar char="•"/>
            </a:pPr>
            <a:r>
              <a:rPr lang="en-US" dirty="0" smtClean="0"/>
              <a:t>Run job using </a:t>
            </a:r>
            <a:r>
              <a:rPr lang="en-US" dirty="0" err="1" smtClean="0"/>
              <a:t>srun</a:t>
            </a:r>
            <a:r>
              <a:rPr lang="en-US" dirty="0" smtClean="0"/>
              <a:t> command</a:t>
            </a:r>
          </a:p>
          <a:p>
            <a:pPr>
              <a:buFont typeface="Wingdings" panose="05000000000000000000" pitchFamily="2" charset="2"/>
              <a:buChar char="Ø"/>
            </a:pPr>
            <a:endParaRPr lang="en-US" dirty="0" smtClean="0"/>
          </a:p>
          <a:p>
            <a:pPr>
              <a:buFont typeface="Wingdings" panose="05000000000000000000" pitchFamily="2" charset="2"/>
              <a:buChar char="Ø"/>
            </a:pPr>
            <a:r>
              <a:rPr lang="en-US" dirty="0" err="1" smtClean="0"/>
              <a:t>srun</a:t>
            </a:r>
            <a:r>
              <a:rPr lang="en-US" dirty="0" smtClean="0"/>
              <a:t> –label -n </a:t>
            </a:r>
            <a:r>
              <a:rPr lang="en-US" dirty="0"/>
              <a:t>2 </a:t>
            </a:r>
            <a:r>
              <a:rPr lang="en-US" dirty="0" smtClean="0"/>
              <a:t>    /</a:t>
            </a:r>
            <a:r>
              <a:rPr lang="en-US" dirty="0"/>
              <a:t>bin/hostname</a:t>
            </a:r>
            <a:endParaRPr lang="en-US" dirty="0" smtClean="0"/>
          </a:p>
          <a:p>
            <a:pPr marL="0" indent="0">
              <a:buNone/>
            </a:pPr>
            <a:endParaRPr lang="en-US" dirty="0"/>
          </a:p>
          <a:p>
            <a:pPr>
              <a:buFont typeface="Wingdings" panose="05000000000000000000" pitchFamily="2" charset="2"/>
              <a:buChar char="Ø"/>
            </a:pPr>
            <a:endParaRPr lang="en-US" dirty="0" smtClean="0"/>
          </a:p>
          <a:p>
            <a:pPr>
              <a:buFont typeface="Wingdings" panose="05000000000000000000" pitchFamily="2" charset="2"/>
              <a:buChar char="Ø"/>
            </a:pPr>
            <a:endParaRPr lang="en-US" dirty="0" smtClean="0"/>
          </a:p>
          <a:p>
            <a:pPr marL="0" indent="0">
              <a:buNone/>
            </a:pPr>
            <a:endParaRPr lang="en-US" dirty="0"/>
          </a:p>
          <a:p>
            <a:pPr marL="0" indent="0">
              <a:buNone/>
            </a:pPr>
            <a:endParaRPr lang="en-US" dirty="0" smtClean="0"/>
          </a:p>
          <a:p>
            <a:pPr marL="0" indent="0">
              <a:buNone/>
            </a:pPr>
            <a:endParaRPr lang="en-US" dirty="0" smtClean="0"/>
          </a:p>
          <a:p>
            <a:pPr marL="0" indent="0">
              <a:buNone/>
            </a:pPr>
            <a:endParaRPr lang="en-US" dirty="0"/>
          </a:p>
          <a:p>
            <a:pPr>
              <a:buFont typeface="Wingdings" panose="05000000000000000000" pitchFamily="2" charset="2"/>
              <a:buChar char="Ø"/>
            </a:pPr>
            <a:endParaRPr lang="en-US" dirty="0" smtClean="0"/>
          </a:p>
          <a:p>
            <a:pPr marL="0" indent="0">
              <a:buNone/>
            </a:pPr>
            <a:endParaRPr lang="en-US" dirty="0" smtClean="0"/>
          </a:p>
          <a:p>
            <a:pPr marL="0" indent="0">
              <a:buNone/>
            </a:pPr>
            <a:endParaRPr lang="en-US" dirty="0"/>
          </a:p>
          <a:p>
            <a:pPr marL="0" indent="0">
              <a:buNone/>
            </a:pPr>
            <a:endParaRPr lang="en-US" dirty="0"/>
          </a:p>
          <a:p>
            <a:pPr marL="0" indent="0">
              <a:buNone/>
            </a:pPr>
            <a:endParaRPr lang="en-US" dirty="0"/>
          </a:p>
        </p:txBody>
      </p:sp>
      <p:sp>
        <p:nvSpPr>
          <p:cNvPr id="3" name="Title 2"/>
          <p:cNvSpPr>
            <a:spLocks noGrp="1"/>
          </p:cNvSpPr>
          <p:nvPr>
            <p:ph type="title"/>
          </p:nvPr>
        </p:nvSpPr>
        <p:spPr>
          <a:xfrm>
            <a:off x="457200" y="838199"/>
            <a:ext cx="8229600" cy="609601"/>
          </a:xfrm>
        </p:spPr>
        <p:txBody>
          <a:bodyPr>
            <a:normAutofit fontScale="90000"/>
          </a:bodyPr>
          <a:lstStyle/>
          <a:p>
            <a:r>
              <a:rPr lang="en-US" dirty="0" smtClean="0"/>
              <a:t>Interactive job</a:t>
            </a:r>
            <a:endParaRPr lang="en-US" dirty="0"/>
          </a:p>
        </p:txBody>
      </p:sp>
      <p:sp>
        <p:nvSpPr>
          <p:cNvPr id="5" name="object 3"/>
          <p:cNvSpPr txBox="1"/>
          <p:nvPr/>
        </p:nvSpPr>
        <p:spPr>
          <a:xfrm>
            <a:off x="3768875" y="5105400"/>
            <a:ext cx="1612292" cy="308063"/>
          </a:xfrm>
          <a:prstGeom prst="rect">
            <a:avLst/>
          </a:prstGeom>
        </p:spPr>
        <p:txBody>
          <a:bodyPr lIns="0" tIns="0" rIns="0" bIns="0"/>
          <a:lstStyle/>
          <a:p>
            <a:pPr marL="85986">
              <a:lnSpc>
                <a:spcPct val="95825"/>
              </a:lnSpc>
              <a:spcBef>
                <a:spcPts val="348"/>
              </a:spcBef>
              <a:defRPr/>
            </a:pPr>
            <a:r>
              <a:rPr sz="1411" spc="-4" dirty="0" smtClean="0">
                <a:latin typeface="Arial"/>
                <a:cs typeface="Arial"/>
              </a:rPr>
              <a:t>Coul</a:t>
            </a:r>
            <a:r>
              <a:rPr sz="1411" dirty="0" smtClean="0">
                <a:latin typeface="Arial"/>
                <a:cs typeface="Arial"/>
              </a:rPr>
              <a:t>d</a:t>
            </a:r>
            <a:r>
              <a:rPr sz="1411" spc="-4" dirty="0" smtClean="0">
                <a:latin typeface="Arial"/>
                <a:cs typeface="Arial"/>
              </a:rPr>
              <a:t> </a:t>
            </a:r>
            <a:r>
              <a:rPr sz="1411" spc="-4" dirty="0">
                <a:latin typeface="Arial"/>
                <a:cs typeface="Arial"/>
              </a:rPr>
              <a:t>b</a:t>
            </a:r>
            <a:r>
              <a:rPr sz="1411" dirty="0">
                <a:latin typeface="Arial"/>
                <a:cs typeface="Arial"/>
              </a:rPr>
              <a:t>e</a:t>
            </a:r>
            <a:r>
              <a:rPr sz="1411" spc="-4" dirty="0">
                <a:latin typeface="Arial"/>
                <a:cs typeface="Arial"/>
              </a:rPr>
              <a:t> MP</a:t>
            </a:r>
            <a:r>
              <a:rPr sz="1411" dirty="0">
                <a:latin typeface="Arial"/>
                <a:cs typeface="Arial"/>
              </a:rPr>
              <a:t>I</a:t>
            </a:r>
            <a:r>
              <a:rPr sz="1411" spc="-4" dirty="0">
                <a:latin typeface="Arial"/>
                <a:cs typeface="Arial"/>
              </a:rPr>
              <a:t> job</a:t>
            </a:r>
            <a:endParaRPr sz="1411" dirty="0">
              <a:latin typeface="Arial"/>
              <a:cs typeface="Arial"/>
            </a:endParaRPr>
          </a:p>
        </p:txBody>
      </p:sp>
      <p:cxnSp>
        <p:nvCxnSpPr>
          <p:cNvPr id="9" name="Straight Arrow Connector 8"/>
          <p:cNvCxnSpPr>
            <a:stCxn id="5" idx="0"/>
          </p:cNvCxnSpPr>
          <p:nvPr/>
        </p:nvCxnSpPr>
        <p:spPr>
          <a:xfrm flipH="1" flipV="1">
            <a:off x="4572000" y="4648200"/>
            <a:ext cx="3021" cy="457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53742161"/>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normAutofit/>
          </a:bodyPr>
          <a:lstStyle/>
          <a:p>
            <a:r>
              <a:rPr lang="en-US" dirty="0" smtClean="0"/>
              <a:t>Cancel Job </a:t>
            </a:r>
          </a:p>
          <a:p>
            <a:endParaRPr lang="en-US" dirty="0"/>
          </a:p>
          <a:p>
            <a:pPr>
              <a:lnSpc>
                <a:spcPct val="94401"/>
              </a:lnSpc>
              <a:spcBef>
                <a:spcPts val="5"/>
              </a:spcBef>
              <a:buFont typeface="Wingdings" panose="05000000000000000000" pitchFamily="2" charset="2"/>
              <a:buChar char="Ø"/>
              <a:defRPr/>
            </a:pPr>
            <a:r>
              <a:rPr lang="en-US" b="1" spc="4" dirty="0" err="1" smtClean="0">
                <a:latin typeface="Courier New"/>
                <a:cs typeface="Courier New"/>
              </a:rPr>
              <a:t>scance</a:t>
            </a:r>
            <a:r>
              <a:rPr lang="en-US" b="1" dirty="0" err="1" smtClean="0">
                <a:latin typeface="Courier New"/>
                <a:cs typeface="Courier New"/>
              </a:rPr>
              <a:t>l</a:t>
            </a:r>
            <a:r>
              <a:rPr lang="en-US" b="1" spc="-29" dirty="0" smtClean="0">
                <a:latin typeface="Courier New"/>
                <a:cs typeface="Courier New"/>
              </a:rPr>
              <a:t> </a:t>
            </a:r>
            <a:r>
              <a:rPr lang="en-US" b="1" spc="4" dirty="0" smtClean="0">
                <a:latin typeface="Courier New"/>
                <a:cs typeface="Courier New"/>
              </a:rPr>
              <a:t>&lt;JOB ID&gt;</a:t>
            </a:r>
            <a:endParaRPr lang="en-US" dirty="0">
              <a:latin typeface="Courier New"/>
              <a:cs typeface="Courier New"/>
            </a:endParaRPr>
          </a:p>
          <a:p>
            <a:pPr>
              <a:buFont typeface="Wingdings" panose="05000000000000000000" pitchFamily="2" charset="2"/>
              <a:buChar char="Ø"/>
            </a:pPr>
            <a:endParaRPr lang="en-US" dirty="0" smtClean="0"/>
          </a:p>
          <a:p>
            <a:pPr>
              <a:buFont typeface="Wingdings" panose="05000000000000000000" pitchFamily="2" charset="2"/>
              <a:buChar char="Ø"/>
            </a:pPr>
            <a:endParaRPr lang="en-US" dirty="0"/>
          </a:p>
          <a:p>
            <a:pPr>
              <a:buFont typeface="Arial" panose="020B0604020202020204" pitchFamily="34" charset="0"/>
              <a:buChar char="•"/>
            </a:pPr>
            <a:r>
              <a:rPr lang="en-US" dirty="0" smtClean="0"/>
              <a:t>cancel ALL jobs of user</a:t>
            </a:r>
          </a:p>
          <a:p>
            <a:pPr marL="0" indent="0">
              <a:buNone/>
            </a:pPr>
            <a:endParaRPr lang="en-US" dirty="0" smtClean="0"/>
          </a:p>
          <a:p>
            <a:pPr>
              <a:lnSpc>
                <a:spcPct val="94401"/>
              </a:lnSpc>
              <a:spcBef>
                <a:spcPts val="5"/>
              </a:spcBef>
              <a:buFont typeface="Wingdings" panose="05000000000000000000" pitchFamily="2" charset="2"/>
              <a:buChar char="Ø"/>
              <a:defRPr/>
            </a:pPr>
            <a:r>
              <a:rPr lang="en-US" b="1" spc="4" dirty="0" err="1" smtClean="0">
                <a:latin typeface="Courier New"/>
                <a:cs typeface="Courier New"/>
              </a:rPr>
              <a:t>scance</a:t>
            </a:r>
            <a:r>
              <a:rPr lang="en-US" b="1" dirty="0" err="1" smtClean="0">
                <a:latin typeface="Courier New"/>
                <a:cs typeface="Courier New"/>
              </a:rPr>
              <a:t>l</a:t>
            </a:r>
            <a:r>
              <a:rPr lang="en-US" b="1" spc="-29" dirty="0" smtClean="0">
                <a:latin typeface="Courier New"/>
                <a:cs typeface="Courier New"/>
              </a:rPr>
              <a:t> </a:t>
            </a:r>
            <a:r>
              <a:rPr lang="en-US" b="1" spc="4" dirty="0">
                <a:latin typeface="Courier New"/>
                <a:cs typeface="Courier New"/>
              </a:rPr>
              <a:t>&lt;JOB ID</a:t>
            </a:r>
            <a:r>
              <a:rPr lang="en-US" b="1" spc="4" dirty="0" smtClean="0">
                <a:latin typeface="Courier New"/>
                <a:cs typeface="Courier New"/>
              </a:rPr>
              <a:t>&gt; -u &lt;username&gt;</a:t>
            </a:r>
            <a:endParaRPr lang="en-US" dirty="0">
              <a:latin typeface="Courier New"/>
              <a:cs typeface="Courier New"/>
            </a:endParaRPr>
          </a:p>
          <a:p>
            <a:pPr marL="0" indent="0">
              <a:buNone/>
            </a:pPr>
            <a:endParaRPr lang="en-US" dirty="0"/>
          </a:p>
          <a:p>
            <a:pPr>
              <a:buFont typeface="Wingdings" panose="05000000000000000000" pitchFamily="2" charset="2"/>
              <a:buChar char="Ø"/>
            </a:pPr>
            <a:endParaRPr lang="en-US" dirty="0" smtClean="0"/>
          </a:p>
          <a:p>
            <a:pPr marL="0" indent="0">
              <a:buNone/>
            </a:pPr>
            <a:endParaRPr lang="en-US" dirty="0"/>
          </a:p>
          <a:p>
            <a:pPr marL="0" indent="0">
              <a:buNone/>
            </a:pPr>
            <a:endParaRPr lang="en-US" dirty="0" smtClean="0"/>
          </a:p>
          <a:p>
            <a:pPr marL="0" indent="0">
              <a:buNone/>
            </a:pPr>
            <a:endParaRPr lang="en-US" dirty="0" smtClean="0"/>
          </a:p>
          <a:p>
            <a:pPr marL="0" indent="0">
              <a:buNone/>
            </a:pPr>
            <a:endParaRPr lang="en-US" dirty="0"/>
          </a:p>
          <a:p>
            <a:pPr>
              <a:buFont typeface="Wingdings" panose="05000000000000000000" pitchFamily="2" charset="2"/>
              <a:buChar char="Ø"/>
            </a:pPr>
            <a:endParaRPr lang="en-US" dirty="0" smtClean="0"/>
          </a:p>
          <a:p>
            <a:pPr marL="0" indent="0">
              <a:buNone/>
            </a:pPr>
            <a:endParaRPr lang="en-US" dirty="0" smtClean="0"/>
          </a:p>
          <a:p>
            <a:pPr marL="0" indent="0">
              <a:buNone/>
            </a:pPr>
            <a:endParaRPr lang="en-US" dirty="0"/>
          </a:p>
          <a:p>
            <a:pPr marL="0" indent="0">
              <a:buNone/>
            </a:pPr>
            <a:endParaRPr lang="en-US" dirty="0"/>
          </a:p>
          <a:p>
            <a:pPr marL="0" indent="0">
              <a:buNone/>
            </a:pPr>
            <a:endParaRPr lang="en-US" dirty="0"/>
          </a:p>
        </p:txBody>
      </p:sp>
      <p:sp>
        <p:nvSpPr>
          <p:cNvPr id="3" name="Title 2"/>
          <p:cNvSpPr>
            <a:spLocks noGrp="1"/>
          </p:cNvSpPr>
          <p:nvPr>
            <p:ph type="title"/>
          </p:nvPr>
        </p:nvSpPr>
        <p:spPr>
          <a:xfrm>
            <a:off x="457200" y="838199"/>
            <a:ext cx="8229600" cy="609601"/>
          </a:xfrm>
        </p:spPr>
        <p:txBody>
          <a:bodyPr>
            <a:normAutofit fontScale="90000"/>
          </a:bodyPr>
          <a:lstStyle/>
          <a:p>
            <a:r>
              <a:rPr lang="en-US" b="1" dirty="0" err="1" smtClean="0"/>
              <a:t>scancel</a:t>
            </a:r>
            <a:endParaRPr lang="en-US" b="1" dirty="0"/>
          </a:p>
        </p:txBody>
      </p:sp>
    </p:spTree>
    <p:extLst>
      <p:ext uri="{BB962C8B-B14F-4D97-AF65-F5344CB8AC3E}">
        <p14:creationId xmlns:p14="http://schemas.microsoft.com/office/powerpoint/2010/main" val="1153251490"/>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object 9"/>
          <p:cNvSpPr txBox="1"/>
          <p:nvPr/>
        </p:nvSpPr>
        <p:spPr>
          <a:xfrm>
            <a:off x="647077" y="909075"/>
            <a:ext cx="1489930" cy="378600"/>
          </a:xfrm>
          <a:prstGeom prst="rect">
            <a:avLst/>
          </a:prstGeom>
        </p:spPr>
        <p:txBody>
          <a:bodyPr lIns="0" tIns="0" rIns="0" bIns="0"/>
          <a:lstStyle/>
          <a:p>
            <a:pPr marL="11196">
              <a:lnSpc>
                <a:spcPts val="2852"/>
              </a:lnSpc>
              <a:spcBef>
                <a:spcPts val="142"/>
              </a:spcBef>
              <a:defRPr/>
            </a:pPr>
            <a:r>
              <a:rPr sz="2821" b="1" spc="4" dirty="0">
                <a:latin typeface="Arial"/>
                <a:cs typeface="Arial"/>
              </a:rPr>
              <a:t>scontrol</a:t>
            </a:r>
            <a:endParaRPr sz="2821" dirty="0">
              <a:latin typeface="Arial"/>
              <a:cs typeface="Arial"/>
            </a:endParaRPr>
          </a:p>
        </p:txBody>
      </p:sp>
      <p:sp>
        <p:nvSpPr>
          <p:cNvPr id="8" name="object 8"/>
          <p:cNvSpPr txBox="1"/>
          <p:nvPr/>
        </p:nvSpPr>
        <p:spPr>
          <a:xfrm>
            <a:off x="1282637" y="1877169"/>
            <a:ext cx="218811" cy="290788"/>
          </a:xfrm>
          <a:prstGeom prst="rect">
            <a:avLst/>
          </a:prstGeom>
        </p:spPr>
        <p:txBody>
          <a:bodyPr lIns="0" tIns="0" rIns="0" bIns="0"/>
          <a:lstStyle/>
          <a:p>
            <a:pPr marL="354096" indent="-342900">
              <a:lnSpc>
                <a:spcPts val="2165"/>
              </a:lnSpc>
              <a:spcBef>
                <a:spcPts val="108"/>
              </a:spcBef>
              <a:buFont typeface="Arial" panose="020B0604020202020204" pitchFamily="34" charset="0"/>
              <a:buChar char="•"/>
              <a:defRPr/>
            </a:pPr>
            <a:r>
              <a:rPr lang="en-US" sz="2116" dirty="0" smtClean="0">
                <a:latin typeface="Arial"/>
                <a:cs typeface="Arial"/>
              </a:rPr>
              <a:t> </a:t>
            </a:r>
            <a:endParaRPr sz="2116" dirty="0">
              <a:latin typeface="Arial"/>
              <a:cs typeface="Arial"/>
            </a:endParaRPr>
          </a:p>
        </p:txBody>
      </p:sp>
      <p:sp>
        <p:nvSpPr>
          <p:cNvPr id="131078" name="object 7"/>
          <p:cNvSpPr txBox="1">
            <a:spLocks noChangeArrowheads="1"/>
          </p:cNvSpPr>
          <p:nvPr/>
        </p:nvSpPr>
        <p:spPr bwMode="auto">
          <a:xfrm>
            <a:off x="1586381" y="1877169"/>
            <a:ext cx="3967390" cy="1209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11113">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nSpc>
                <a:spcPts val="2165"/>
              </a:lnSpc>
              <a:spcBef>
                <a:spcPts val="113"/>
              </a:spcBef>
            </a:pPr>
            <a:r>
              <a:rPr lang="en-US" altLang="en-US" sz="2086" dirty="0">
                <a:latin typeface="Arial" panose="020B0604020202020204" pitchFamily="34" charset="0"/>
              </a:rPr>
              <a:t>Administrative tool to set and get</a:t>
            </a:r>
          </a:p>
          <a:p>
            <a:pPr>
              <a:lnSpc>
                <a:spcPts val="2415"/>
              </a:lnSpc>
              <a:spcBef>
                <a:spcPts val="12"/>
              </a:spcBef>
            </a:pPr>
            <a:r>
              <a:rPr lang="en-US" altLang="en-US" sz="3174" baseline="-1000" dirty="0">
                <a:latin typeface="Arial" panose="020B0604020202020204" pitchFamily="34" charset="0"/>
              </a:rPr>
              <a:t>information</a:t>
            </a:r>
            <a:endParaRPr lang="en-US" altLang="en-US" sz="2086" dirty="0">
              <a:latin typeface="Arial" panose="020B0604020202020204" pitchFamily="34" charset="0"/>
            </a:endParaRPr>
          </a:p>
          <a:p>
            <a:pPr>
              <a:lnSpc>
                <a:spcPts val="2415"/>
              </a:lnSpc>
              <a:spcBef>
                <a:spcPts val="34"/>
              </a:spcBef>
            </a:pPr>
            <a:r>
              <a:rPr lang="en-US" altLang="en-US" sz="2086" dirty="0">
                <a:latin typeface="Arial" panose="020B0604020202020204" pitchFamily="34" charset="0"/>
              </a:rPr>
              <a:t>Can be useful to users who want information without fancy filtering</a:t>
            </a:r>
          </a:p>
        </p:txBody>
      </p:sp>
      <p:sp>
        <p:nvSpPr>
          <p:cNvPr id="6" name="object 6"/>
          <p:cNvSpPr txBox="1"/>
          <p:nvPr/>
        </p:nvSpPr>
        <p:spPr>
          <a:xfrm>
            <a:off x="5556650" y="1877169"/>
            <a:ext cx="1600776" cy="290788"/>
          </a:xfrm>
          <a:prstGeom prst="rect">
            <a:avLst/>
          </a:prstGeom>
        </p:spPr>
        <p:txBody>
          <a:bodyPr lIns="0" tIns="0" rIns="0" bIns="0"/>
          <a:lstStyle/>
          <a:p>
            <a:pPr marL="11196">
              <a:lnSpc>
                <a:spcPts val="2165"/>
              </a:lnSpc>
              <a:spcBef>
                <a:spcPts val="108"/>
              </a:spcBef>
              <a:defRPr/>
            </a:pPr>
            <a:r>
              <a:rPr sz="2116" dirty="0">
                <a:latin typeface="Arial"/>
                <a:cs typeface="Arial"/>
              </a:rPr>
              <a:t>configuration</a:t>
            </a:r>
            <a:endParaRPr sz="2116">
              <a:latin typeface="Arial"/>
              <a:cs typeface="Arial"/>
            </a:endParaRPr>
          </a:p>
        </p:txBody>
      </p:sp>
      <p:sp>
        <p:nvSpPr>
          <p:cNvPr id="5" name="object 5"/>
          <p:cNvSpPr txBox="1"/>
          <p:nvPr/>
        </p:nvSpPr>
        <p:spPr>
          <a:xfrm>
            <a:off x="1282637" y="2488976"/>
            <a:ext cx="218811" cy="292228"/>
          </a:xfrm>
          <a:prstGeom prst="rect">
            <a:avLst/>
          </a:prstGeom>
        </p:spPr>
        <p:txBody>
          <a:bodyPr lIns="0" tIns="0" rIns="0" bIns="0"/>
          <a:lstStyle/>
          <a:p>
            <a:pPr marL="354096" indent="-342900">
              <a:lnSpc>
                <a:spcPts val="2165"/>
              </a:lnSpc>
              <a:spcBef>
                <a:spcPts val="108"/>
              </a:spcBef>
              <a:buFont typeface="Arial" panose="020B0604020202020204" pitchFamily="34" charset="0"/>
              <a:buChar char="•"/>
              <a:defRPr/>
            </a:pPr>
            <a:r>
              <a:rPr lang="en-US" sz="2116" dirty="0" smtClean="0">
                <a:latin typeface="Arial"/>
                <a:cs typeface="Arial"/>
              </a:rPr>
              <a:t> </a:t>
            </a:r>
            <a:endParaRPr sz="2116" dirty="0">
              <a:latin typeface="Arial"/>
              <a:cs typeface="Arial"/>
            </a:endParaRPr>
          </a:p>
        </p:txBody>
      </p:sp>
      <p:sp>
        <p:nvSpPr>
          <p:cNvPr id="131081" name="object 4"/>
          <p:cNvSpPr txBox="1">
            <a:spLocks noChangeArrowheads="1"/>
          </p:cNvSpPr>
          <p:nvPr/>
        </p:nvSpPr>
        <p:spPr bwMode="auto">
          <a:xfrm>
            <a:off x="5556651" y="2488977"/>
            <a:ext cx="1869971" cy="597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11113">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nSpc>
                <a:spcPts val="2165"/>
              </a:lnSpc>
              <a:spcBef>
                <a:spcPts val="113"/>
              </a:spcBef>
            </a:pPr>
            <a:r>
              <a:rPr lang="en-US" altLang="en-US" sz="2086">
                <a:latin typeface="Arial" panose="020B0604020202020204" pitchFamily="34" charset="0"/>
              </a:rPr>
              <a:t>to see full state</a:t>
            </a:r>
          </a:p>
          <a:p>
            <a:pPr>
              <a:lnSpc>
                <a:spcPts val="2415"/>
              </a:lnSpc>
              <a:spcBef>
                <a:spcPts val="12"/>
              </a:spcBef>
            </a:pPr>
            <a:r>
              <a:rPr lang="en-US" altLang="en-US" sz="3174" baseline="-1000">
                <a:latin typeface="Arial" panose="020B0604020202020204" pitchFamily="34" charset="0"/>
              </a:rPr>
              <a:t>or formatting</a:t>
            </a:r>
            <a:endParaRPr lang="en-US" altLang="en-US" sz="2086">
              <a:latin typeface="Arial" panose="020B0604020202020204" pitchFamily="34" charset="0"/>
            </a:endParaRPr>
          </a:p>
        </p:txBody>
      </p:sp>
      <p:sp>
        <p:nvSpPr>
          <p:cNvPr id="131082" name="object 3"/>
          <p:cNvSpPr txBox="1">
            <a:spLocks noChangeArrowheads="1"/>
          </p:cNvSpPr>
          <p:nvPr/>
        </p:nvSpPr>
        <p:spPr bwMode="auto">
          <a:xfrm>
            <a:off x="1753368" y="3346946"/>
            <a:ext cx="5681891" cy="931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11113">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nSpc>
                <a:spcPct val="94000"/>
              </a:lnSpc>
            </a:pPr>
            <a:r>
              <a:rPr lang="en-US" altLang="en-US" sz="1179" dirty="0" smtClean="0">
                <a:latin typeface="Courier New" panose="02070309020205020404" pitchFamily="49" charset="0"/>
                <a:cs typeface="Courier New" panose="02070309020205020404" pitchFamily="49" charset="0"/>
              </a:rPr>
              <a:t>testnode1: </a:t>
            </a:r>
            <a:r>
              <a:rPr lang="en-US" altLang="en-US" sz="1179" b="1" dirty="0" err="1">
                <a:latin typeface="Courier New" panose="02070309020205020404" pitchFamily="49" charset="0"/>
                <a:cs typeface="Courier New" panose="02070309020205020404" pitchFamily="49" charset="0"/>
              </a:rPr>
              <a:t>scontrol</a:t>
            </a:r>
            <a:r>
              <a:rPr lang="en-US" altLang="en-US" sz="1179" b="1" dirty="0">
                <a:latin typeface="Courier New" panose="02070309020205020404" pitchFamily="49" charset="0"/>
                <a:cs typeface="Courier New" panose="02070309020205020404" pitchFamily="49" charset="0"/>
              </a:rPr>
              <a:t> show partition </a:t>
            </a:r>
            <a:r>
              <a:rPr lang="en-US" altLang="en-US" sz="1179" b="1" dirty="0" smtClean="0">
                <a:latin typeface="Courier New" panose="02070309020205020404" pitchFamily="49" charset="0"/>
                <a:cs typeface="Courier New" panose="02070309020205020404" pitchFamily="49" charset="0"/>
              </a:rPr>
              <a:t>debug</a:t>
            </a:r>
            <a:endParaRPr lang="en-US" altLang="en-US" sz="1179" dirty="0">
              <a:latin typeface="Courier New" panose="02070309020205020404" pitchFamily="49" charset="0"/>
              <a:cs typeface="Courier New" panose="02070309020205020404" pitchFamily="49" charset="0"/>
            </a:endParaRPr>
          </a:p>
          <a:p>
            <a:pPr>
              <a:lnSpc>
                <a:spcPct val="99000"/>
              </a:lnSpc>
              <a:spcBef>
                <a:spcPts val="80"/>
              </a:spcBef>
            </a:pPr>
            <a:r>
              <a:rPr lang="en-US" altLang="en-US" sz="1179" dirty="0" err="1">
                <a:latin typeface="Courier New" panose="02070309020205020404" pitchFamily="49" charset="0"/>
                <a:cs typeface="Courier New" panose="02070309020205020404" pitchFamily="49" charset="0"/>
              </a:rPr>
              <a:t>PartitionName</a:t>
            </a:r>
            <a:r>
              <a:rPr lang="en-US" altLang="en-US" sz="1179" dirty="0">
                <a:latin typeface="Courier New" panose="02070309020205020404" pitchFamily="49" charset="0"/>
                <a:cs typeface="Courier New" panose="02070309020205020404" pitchFamily="49" charset="0"/>
              </a:rPr>
              <a:t>=</a:t>
            </a:r>
            <a:r>
              <a:rPr lang="en-US" altLang="en-US" sz="1179" dirty="0" err="1">
                <a:latin typeface="Courier New" panose="02070309020205020404" pitchFamily="49" charset="0"/>
                <a:cs typeface="Courier New" panose="02070309020205020404" pitchFamily="49" charset="0"/>
              </a:rPr>
              <a:t>pdebug</a:t>
            </a:r>
            <a:r>
              <a:rPr lang="en-US" altLang="en-US" sz="1179" dirty="0">
                <a:latin typeface="Courier New" panose="02070309020205020404" pitchFamily="49" charset="0"/>
                <a:cs typeface="Courier New" panose="02070309020205020404" pitchFamily="49" charset="0"/>
              </a:rPr>
              <a:t> </a:t>
            </a:r>
            <a:r>
              <a:rPr lang="en-US" altLang="en-US" sz="1179" dirty="0" err="1">
                <a:latin typeface="Courier New" panose="02070309020205020404" pitchFamily="49" charset="0"/>
                <a:cs typeface="Courier New" panose="02070309020205020404" pitchFamily="49" charset="0"/>
              </a:rPr>
              <a:t>TotalNodes</a:t>
            </a:r>
            <a:r>
              <a:rPr lang="en-US" altLang="en-US" sz="1179" dirty="0">
                <a:latin typeface="Courier New" panose="02070309020205020404" pitchFamily="49" charset="0"/>
                <a:cs typeface="Courier New" panose="02070309020205020404" pitchFamily="49" charset="0"/>
              </a:rPr>
              <a:t>=64 </a:t>
            </a:r>
            <a:r>
              <a:rPr lang="en-US" altLang="en-US" sz="1179" dirty="0" err="1">
                <a:latin typeface="Courier New" panose="02070309020205020404" pitchFamily="49" charset="0"/>
                <a:cs typeface="Courier New" panose="02070309020205020404" pitchFamily="49" charset="0"/>
              </a:rPr>
              <a:t>TotalCPUs</a:t>
            </a:r>
            <a:r>
              <a:rPr lang="en-US" altLang="en-US" sz="1179" dirty="0">
                <a:latin typeface="Courier New" panose="02070309020205020404" pitchFamily="49" charset="0"/>
                <a:cs typeface="Courier New" panose="02070309020205020404" pitchFamily="49" charset="0"/>
              </a:rPr>
              <a:t>=128 </a:t>
            </a:r>
            <a:r>
              <a:rPr lang="en-US" altLang="en-US" sz="1179" dirty="0" err="1">
                <a:latin typeface="Courier New" panose="02070309020205020404" pitchFamily="49" charset="0"/>
                <a:cs typeface="Courier New" panose="02070309020205020404" pitchFamily="49" charset="0"/>
              </a:rPr>
              <a:t>RootOnly</a:t>
            </a:r>
            <a:r>
              <a:rPr lang="en-US" altLang="en-US" sz="1179" dirty="0">
                <a:latin typeface="Courier New" panose="02070309020205020404" pitchFamily="49" charset="0"/>
                <a:cs typeface="Courier New" panose="02070309020205020404" pitchFamily="49" charset="0"/>
              </a:rPr>
              <a:t>=NO Default=NO Shared=NO State=UP </a:t>
            </a:r>
            <a:r>
              <a:rPr lang="en-US" altLang="en-US" sz="1179" dirty="0" err="1">
                <a:latin typeface="Courier New" panose="02070309020205020404" pitchFamily="49" charset="0"/>
                <a:cs typeface="Courier New" panose="02070309020205020404" pitchFamily="49" charset="0"/>
              </a:rPr>
              <a:t>MaxTime</a:t>
            </a:r>
            <a:r>
              <a:rPr lang="en-US" altLang="en-US" sz="1179" dirty="0">
                <a:latin typeface="Courier New" panose="02070309020205020404" pitchFamily="49" charset="0"/>
                <a:cs typeface="Courier New" panose="02070309020205020404" pitchFamily="49" charset="0"/>
              </a:rPr>
              <a:t>=30</a:t>
            </a:r>
          </a:p>
          <a:p>
            <a:pPr>
              <a:lnSpc>
                <a:spcPts val="1395"/>
              </a:lnSpc>
              <a:spcBef>
                <a:spcPts val="23"/>
              </a:spcBef>
            </a:pPr>
            <a:r>
              <a:rPr lang="en-US" altLang="en-US" sz="1179" dirty="0" err="1">
                <a:latin typeface="Courier New" panose="02070309020205020404" pitchFamily="49" charset="0"/>
                <a:cs typeface="Courier New" panose="02070309020205020404" pitchFamily="49" charset="0"/>
              </a:rPr>
              <a:t>MinNodes</a:t>
            </a:r>
            <a:r>
              <a:rPr lang="en-US" altLang="en-US" sz="1179" dirty="0">
                <a:latin typeface="Courier New" panose="02070309020205020404" pitchFamily="49" charset="0"/>
                <a:cs typeface="Courier New" panose="02070309020205020404" pitchFamily="49" charset="0"/>
              </a:rPr>
              <a:t>=1 </a:t>
            </a:r>
            <a:r>
              <a:rPr lang="en-US" altLang="en-US" sz="1179" dirty="0" err="1">
                <a:latin typeface="Courier New" panose="02070309020205020404" pitchFamily="49" charset="0"/>
                <a:cs typeface="Courier New" panose="02070309020205020404" pitchFamily="49" charset="0"/>
              </a:rPr>
              <a:t>MaxNodes</a:t>
            </a:r>
            <a:r>
              <a:rPr lang="en-US" altLang="en-US" sz="1179" dirty="0">
                <a:latin typeface="Courier New" panose="02070309020205020404" pitchFamily="49" charset="0"/>
                <a:cs typeface="Courier New" panose="02070309020205020404" pitchFamily="49" charset="0"/>
              </a:rPr>
              <a:t>=UNLIMITED </a:t>
            </a:r>
            <a:r>
              <a:rPr lang="en-US" altLang="en-US" sz="1179" dirty="0" err="1">
                <a:latin typeface="Courier New" panose="02070309020205020404" pitchFamily="49" charset="0"/>
                <a:cs typeface="Courier New" panose="02070309020205020404" pitchFamily="49" charset="0"/>
              </a:rPr>
              <a:t>AllowGroups</a:t>
            </a:r>
            <a:r>
              <a:rPr lang="en-US" altLang="en-US" sz="1179" dirty="0">
                <a:latin typeface="Courier New" panose="02070309020205020404" pitchFamily="49" charset="0"/>
                <a:cs typeface="Courier New" panose="02070309020205020404" pitchFamily="49" charset="0"/>
              </a:rPr>
              <a:t>=(null) Nodes=</a:t>
            </a:r>
            <a:r>
              <a:rPr lang="en-US" altLang="en-US" sz="1179" dirty="0" err="1">
                <a:latin typeface="Courier New" panose="02070309020205020404" pitchFamily="49" charset="0"/>
                <a:cs typeface="Courier New" panose="02070309020205020404" pitchFamily="49" charset="0"/>
              </a:rPr>
              <a:t>mcr</a:t>
            </a:r>
            <a:r>
              <a:rPr lang="en-US" altLang="en-US" sz="1179" dirty="0">
                <a:latin typeface="Courier New" panose="02070309020205020404" pitchFamily="49" charset="0"/>
                <a:cs typeface="Courier New" panose="02070309020205020404" pitchFamily="49" charset="0"/>
              </a:rPr>
              <a:t>[40-103] </a:t>
            </a:r>
            <a:r>
              <a:rPr lang="en-US" altLang="en-US" sz="1179" dirty="0" err="1">
                <a:latin typeface="Courier New" panose="02070309020205020404" pitchFamily="49" charset="0"/>
                <a:cs typeface="Courier New" panose="02070309020205020404" pitchFamily="49" charset="0"/>
              </a:rPr>
              <a:t>NodeIndecies</a:t>
            </a:r>
            <a:r>
              <a:rPr lang="en-US" altLang="en-US" sz="1179" dirty="0">
                <a:latin typeface="Courier New" panose="02070309020205020404" pitchFamily="49" charset="0"/>
                <a:cs typeface="Courier New" panose="02070309020205020404" pitchFamily="49" charset="0"/>
              </a:rPr>
              <a:t>=0,63,-1</a:t>
            </a:r>
          </a:p>
        </p:txBody>
      </p:sp>
      <p:sp>
        <p:nvSpPr>
          <p:cNvPr id="131083" name="object 2"/>
          <p:cNvSpPr txBox="1">
            <a:spLocks noChangeArrowheads="1"/>
          </p:cNvSpPr>
          <p:nvPr/>
        </p:nvSpPr>
        <p:spPr bwMode="auto">
          <a:xfrm>
            <a:off x="1753368" y="4471232"/>
            <a:ext cx="5490431" cy="1682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11113">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nSpc>
                <a:spcPct val="94000"/>
              </a:lnSpc>
            </a:pPr>
            <a:r>
              <a:rPr lang="en-US" altLang="en-US" sz="1179" dirty="0" smtClean="0">
                <a:latin typeface="Courier New" panose="02070309020205020404" pitchFamily="49" charset="0"/>
                <a:cs typeface="Courier New" panose="02070309020205020404" pitchFamily="49" charset="0"/>
              </a:rPr>
              <a:t>testnode1: </a:t>
            </a:r>
            <a:r>
              <a:rPr lang="en-US" altLang="en-US" sz="1179" b="1" dirty="0" err="1">
                <a:latin typeface="Courier New" panose="02070309020205020404" pitchFamily="49" charset="0"/>
                <a:cs typeface="Courier New" panose="02070309020205020404" pitchFamily="49" charset="0"/>
              </a:rPr>
              <a:t>scontrol</a:t>
            </a:r>
            <a:r>
              <a:rPr lang="en-US" altLang="en-US" sz="1179" b="1" dirty="0">
                <a:latin typeface="Courier New" panose="02070309020205020404" pitchFamily="49" charset="0"/>
                <a:cs typeface="Courier New" panose="02070309020205020404" pitchFamily="49" charset="0"/>
              </a:rPr>
              <a:t> show job 70573</a:t>
            </a:r>
            <a:endParaRPr lang="en-US" altLang="en-US" sz="1179" dirty="0">
              <a:latin typeface="Courier New" panose="02070309020205020404" pitchFamily="49" charset="0"/>
              <a:cs typeface="Courier New" panose="02070309020205020404" pitchFamily="49" charset="0"/>
            </a:endParaRPr>
          </a:p>
          <a:p>
            <a:pPr>
              <a:lnSpc>
                <a:spcPts val="1395"/>
              </a:lnSpc>
              <a:spcBef>
                <a:spcPts val="80"/>
              </a:spcBef>
            </a:pPr>
            <a:r>
              <a:rPr lang="en-US" altLang="en-US" sz="1179" dirty="0" err="1">
                <a:latin typeface="Courier New" panose="02070309020205020404" pitchFamily="49" charset="0"/>
                <a:cs typeface="Courier New" panose="02070309020205020404" pitchFamily="49" charset="0"/>
              </a:rPr>
              <a:t>JobId</a:t>
            </a:r>
            <a:r>
              <a:rPr lang="en-US" altLang="en-US" sz="1179" dirty="0">
                <a:latin typeface="Courier New" panose="02070309020205020404" pitchFamily="49" charset="0"/>
                <a:cs typeface="Courier New" panose="02070309020205020404" pitchFamily="49" charset="0"/>
              </a:rPr>
              <a:t>=70573 </a:t>
            </a:r>
            <a:r>
              <a:rPr lang="en-US" altLang="en-US" sz="1179" dirty="0" err="1">
                <a:latin typeface="Courier New" panose="02070309020205020404" pitchFamily="49" charset="0"/>
                <a:cs typeface="Courier New" panose="02070309020205020404" pitchFamily="49" charset="0"/>
              </a:rPr>
              <a:t>UserId</a:t>
            </a:r>
            <a:r>
              <a:rPr lang="en-US" altLang="en-US" sz="1179" dirty="0">
                <a:latin typeface="Courier New" panose="02070309020205020404" pitchFamily="49" charset="0"/>
                <a:cs typeface="Courier New" panose="02070309020205020404" pitchFamily="49" charset="0"/>
              </a:rPr>
              <a:t>=</a:t>
            </a:r>
            <a:r>
              <a:rPr lang="en-US" altLang="en-US" sz="1179" dirty="0" err="1">
                <a:latin typeface="Courier New" panose="02070309020205020404" pitchFamily="49" charset="0"/>
                <a:cs typeface="Courier New" panose="02070309020205020404" pitchFamily="49" charset="0"/>
              </a:rPr>
              <a:t>david</a:t>
            </a:r>
            <a:r>
              <a:rPr lang="en-US" altLang="en-US" sz="1179" dirty="0">
                <a:latin typeface="Courier New" panose="02070309020205020404" pitchFamily="49" charset="0"/>
                <a:cs typeface="Courier New" panose="02070309020205020404" pitchFamily="49" charset="0"/>
              </a:rPr>
              <a:t>(789) Name=winter </a:t>
            </a:r>
            <a:r>
              <a:rPr lang="en-US" altLang="en-US" sz="1179" dirty="0" err="1">
                <a:latin typeface="Courier New" panose="02070309020205020404" pitchFamily="49" charset="0"/>
                <a:cs typeface="Courier New" panose="02070309020205020404" pitchFamily="49" charset="0"/>
              </a:rPr>
              <a:t>JobState</a:t>
            </a:r>
            <a:r>
              <a:rPr lang="en-US" altLang="en-US" sz="1179" dirty="0">
                <a:latin typeface="Courier New" panose="02070309020205020404" pitchFamily="49" charset="0"/>
                <a:cs typeface="Courier New" panose="02070309020205020404" pitchFamily="49" charset="0"/>
              </a:rPr>
              <a:t>=RUNNING Priority=4294895192 Partition=</a:t>
            </a:r>
            <a:r>
              <a:rPr lang="en-US" altLang="en-US" sz="1179" dirty="0" err="1">
                <a:latin typeface="Courier New" panose="02070309020205020404" pitchFamily="49" charset="0"/>
                <a:cs typeface="Courier New" panose="02070309020205020404" pitchFamily="49" charset="0"/>
              </a:rPr>
              <a:t>pdebug</a:t>
            </a:r>
            <a:r>
              <a:rPr lang="en-US" altLang="en-US" sz="1179" dirty="0">
                <a:latin typeface="Courier New" panose="02070309020205020404" pitchFamily="49" charset="0"/>
                <a:cs typeface="Courier New" panose="02070309020205020404" pitchFamily="49" charset="0"/>
              </a:rPr>
              <a:t> </a:t>
            </a:r>
            <a:r>
              <a:rPr lang="en-US" altLang="en-US" sz="1179" dirty="0" err="1">
                <a:latin typeface="Courier New" panose="02070309020205020404" pitchFamily="49" charset="0"/>
                <a:cs typeface="Courier New" panose="02070309020205020404" pitchFamily="49" charset="0"/>
              </a:rPr>
              <a:t>BatchFlag</a:t>
            </a:r>
            <a:r>
              <a:rPr lang="en-US" altLang="en-US" sz="1179" dirty="0">
                <a:latin typeface="Courier New" panose="02070309020205020404" pitchFamily="49" charset="0"/>
                <a:cs typeface="Courier New" panose="02070309020205020404" pitchFamily="49" charset="0"/>
              </a:rPr>
              <a:t>=0</a:t>
            </a:r>
          </a:p>
          <a:p>
            <a:pPr>
              <a:lnSpc>
                <a:spcPct val="94000"/>
              </a:lnSpc>
              <a:spcBef>
                <a:spcPts val="80"/>
              </a:spcBef>
            </a:pPr>
            <a:r>
              <a:rPr lang="en-US" altLang="en-US" sz="1179" dirty="0" err="1">
                <a:latin typeface="Courier New" panose="02070309020205020404" pitchFamily="49" charset="0"/>
                <a:cs typeface="Courier New" panose="02070309020205020404" pitchFamily="49" charset="0"/>
              </a:rPr>
              <a:t>AllocNode:Sid</a:t>
            </a:r>
            <a:r>
              <a:rPr lang="en-US" altLang="en-US" sz="1179" dirty="0">
                <a:latin typeface="Courier New" panose="02070309020205020404" pitchFamily="49" charset="0"/>
                <a:cs typeface="Courier New" panose="02070309020205020404" pitchFamily="49" charset="0"/>
              </a:rPr>
              <a:t>=mcr39:4277 </a:t>
            </a:r>
            <a:r>
              <a:rPr lang="en-US" altLang="en-US" sz="1179" dirty="0" err="1">
                <a:latin typeface="Courier New" panose="02070309020205020404" pitchFamily="49" charset="0"/>
                <a:cs typeface="Courier New" panose="02070309020205020404" pitchFamily="49" charset="0"/>
              </a:rPr>
              <a:t>TimeLimit</a:t>
            </a:r>
            <a:r>
              <a:rPr lang="en-US" altLang="en-US" sz="1179" dirty="0">
                <a:latin typeface="Courier New" panose="02070309020205020404" pitchFamily="49" charset="0"/>
                <a:cs typeface="Courier New" panose="02070309020205020404" pitchFamily="49" charset="0"/>
              </a:rPr>
              <a:t>=30</a:t>
            </a:r>
          </a:p>
          <a:p>
            <a:pPr>
              <a:lnSpc>
                <a:spcPct val="94000"/>
              </a:lnSpc>
              <a:spcBef>
                <a:spcPts val="80"/>
              </a:spcBef>
            </a:pPr>
            <a:r>
              <a:rPr lang="en-US" altLang="en-US" sz="1179" dirty="0" err="1">
                <a:latin typeface="Courier New" panose="02070309020205020404" pitchFamily="49" charset="0"/>
                <a:cs typeface="Courier New" panose="02070309020205020404" pitchFamily="49" charset="0"/>
              </a:rPr>
              <a:t>StartTime</a:t>
            </a:r>
            <a:r>
              <a:rPr lang="en-US" altLang="en-US" sz="1179" dirty="0">
                <a:latin typeface="Courier New" panose="02070309020205020404" pitchFamily="49" charset="0"/>
                <a:cs typeface="Courier New" panose="02070309020205020404" pitchFamily="49" charset="0"/>
              </a:rPr>
              <a:t>=02/03-14:00:49 </a:t>
            </a:r>
            <a:r>
              <a:rPr lang="en-US" altLang="en-US" sz="1179" dirty="0" err="1">
                <a:latin typeface="Courier New" panose="02070309020205020404" pitchFamily="49" charset="0"/>
                <a:cs typeface="Courier New" panose="02070309020205020404" pitchFamily="49" charset="0"/>
              </a:rPr>
              <a:t>EndTime</a:t>
            </a:r>
            <a:r>
              <a:rPr lang="en-US" altLang="en-US" sz="1179" dirty="0">
                <a:latin typeface="Courier New" panose="02070309020205020404" pitchFamily="49" charset="0"/>
                <a:cs typeface="Courier New" panose="02070309020205020404" pitchFamily="49" charset="0"/>
              </a:rPr>
              <a:t>=02/03-14:30:49</a:t>
            </a:r>
          </a:p>
          <a:p>
            <a:pPr>
              <a:lnSpc>
                <a:spcPct val="94000"/>
              </a:lnSpc>
              <a:spcBef>
                <a:spcPts val="57"/>
              </a:spcBef>
            </a:pPr>
            <a:r>
              <a:rPr lang="en-US" altLang="en-US" sz="1179" dirty="0" err="1">
                <a:latin typeface="Courier New" panose="02070309020205020404" pitchFamily="49" charset="0"/>
                <a:cs typeface="Courier New" panose="02070309020205020404" pitchFamily="49" charset="0"/>
              </a:rPr>
              <a:t>NodeList</a:t>
            </a:r>
            <a:r>
              <a:rPr lang="en-US" altLang="en-US" sz="1179" dirty="0">
                <a:latin typeface="Courier New" panose="02070309020205020404" pitchFamily="49" charset="0"/>
                <a:cs typeface="Courier New" panose="02070309020205020404" pitchFamily="49" charset="0"/>
              </a:rPr>
              <a:t>=</a:t>
            </a:r>
            <a:r>
              <a:rPr lang="en-US" altLang="en-US" sz="1179" dirty="0" err="1">
                <a:latin typeface="Courier New" panose="02070309020205020404" pitchFamily="49" charset="0"/>
                <a:cs typeface="Courier New" panose="02070309020205020404" pitchFamily="49" charset="0"/>
              </a:rPr>
              <a:t>mcr</a:t>
            </a:r>
            <a:r>
              <a:rPr lang="en-US" altLang="en-US" sz="1179" dirty="0">
                <a:latin typeface="Courier New" panose="02070309020205020404" pitchFamily="49" charset="0"/>
                <a:cs typeface="Courier New" panose="02070309020205020404" pitchFamily="49" charset="0"/>
              </a:rPr>
              <a:t>[64-79] </a:t>
            </a:r>
            <a:r>
              <a:rPr lang="en-US" altLang="en-US" sz="1179" dirty="0" err="1">
                <a:latin typeface="Courier New" panose="02070309020205020404" pitchFamily="49" charset="0"/>
                <a:cs typeface="Courier New" panose="02070309020205020404" pitchFamily="49" charset="0"/>
              </a:rPr>
              <a:t>NodeListIndecies</a:t>
            </a:r>
            <a:r>
              <a:rPr lang="en-US" altLang="en-US" sz="1179" dirty="0">
                <a:latin typeface="Courier New" panose="02070309020205020404" pitchFamily="49" charset="0"/>
                <a:cs typeface="Courier New" panose="02070309020205020404" pitchFamily="49" charset="0"/>
              </a:rPr>
              <a:t>=64,79,-1</a:t>
            </a:r>
          </a:p>
          <a:p>
            <a:pPr>
              <a:lnSpc>
                <a:spcPct val="94000"/>
              </a:lnSpc>
              <a:spcBef>
                <a:spcPts val="80"/>
              </a:spcBef>
            </a:pPr>
            <a:r>
              <a:rPr lang="en-US" altLang="en-US" sz="1179" dirty="0" err="1">
                <a:latin typeface="Courier New" panose="02070309020205020404" pitchFamily="49" charset="0"/>
                <a:cs typeface="Courier New" panose="02070309020205020404" pitchFamily="49" charset="0"/>
              </a:rPr>
              <a:t>ReqProcs</a:t>
            </a:r>
            <a:r>
              <a:rPr lang="en-US" altLang="en-US" sz="1179" dirty="0">
                <a:latin typeface="Courier New" panose="02070309020205020404" pitchFamily="49" charset="0"/>
                <a:cs typeface="Courier New" panose="02070309020205020404" pitchFamily="49" charset="0"/>
              </a:rPr>
              <a:t>=0 </a:t>
            </a:r>
            <a:r>
              <a:rPr lang="en-US" altLang="en-US" sz="1179" dirty="0" err="1">
                <a:latin typeface="Courier New" panose="02070309020205020404" pitchFamily="49" charset="0"/>
                <a:cs typeface="Courier New" panose="02070309020205020404" pitchFamily="49" charset="0"/>
              </a:rPr>
              <a:t>MinNodes</a:t>
            </a:r>
            <a:r>
              <a:rPr lang="en-US" altLang="en-US" sz="1179" dirty="0">
                <a:latin typeface="Courier New" panose="02070309020205020404" pitchFamily="49" charset="0"/>
                <a:cs typeface="Courier New" panose="02070309020205020404" pitchFamily="49" charset="0"/>
              </a:rPr>
              <a:t>=0 Shared=0 Contiguous=0</a:t>
            </a:r>
          </a:p>
          <a:p>
            <a:pPr>
              <a:lnSpc>
                <a:spcPct val="94000"/>
              </a:lnSpc>
              <a:spcBef>
                <a:spcPts val="80"/>
              </a:spcBef>
            </a:pPr>
            <a:r>
              <a:rPr lang="en-US" altLang="en-US" sz="1179" dirty="0" err="1">
                <a:latin typeface="Courier New" panose="02070309020205020404" pitchFamily="49" charset="0"/>
                <a:cs typeface="Courier New" panose="02070309020205020404" pitchFamily="49" charset="0"/>
              </a:rPr>
              <a:t>MinProcs</a:t>
            </a:r>
            <a:r>
              <a:rPr lang="en-US" altLang="en-US" sz="1179" dirty="0">
                <a:latin typeface="Courier New" panose="02070309020205020404" pitchFamily="49" charset="0"/>
                <a:cs typeface="Courier New" panose="02070309020205020404" pitchFamily="49" charset="0"/>
              </a:rPr>
              <a:t>=0 </a:t>
            </a:r>
            <a:r>
              <a:rPr lang="en-US" altLang="en-US" sz="1179" dirty="0" err="1">
                <a:latin typeface="Courier New" panose="02070309020205020404" pitchFamily="49" charset="0"/>
                <a:cs typeface="Courier New" panose="02070309020205020404" pitchFamily="49" charset="0"/>
              </a:rPr>
              <a:t>MinMemory</a:t>
            </a:r>
            <a:r>
              <a:rPr lang="en-US" altLang="en-US" sz="1179" dirty="0">
                <a:latin typeface="Courier New" panose="02070309020205020404" pitchFamily="49" charset="0"/>
                <a:cs typeface="Courier New" panose="02070309020205020404" pitchFamily="49" charset="0"/>
              </a:rPr>
              <a:t>=0 Features=(null) </a:t>
            </a:r>
            <a:r>
              <a:rPr lang="en-US" altLang="en-US" sz="1179" dirty="0" err="1">
                <a:latin typeface="Courier New" panose="02070309020205020404" pitchFamily="49" charset="0"/>
                <a:cs typeface="Courier New" panose="02070309020205020404" pitchFamily="49" charset="0"/>
              </a:rPr>
              <a:t>MinTmpDisk</a:t>
            </a:r>
            <a:r>
              <a:rPr lang="en-US" altLang="en-US" sz="1179" dirty="0">
                <a:latin typeface="Courier New" panose="02070309020205020404" pitchFamily="49" charset="0"/>
                <a:cs typeface="Courier New" panose="02070309020205020404" pitchFamily="49" charset="0"/>
              </a:rPr>
              <a:t>=0</a:t>
            </a:r>
          </a:p>
          <a:p>
            <a:pPr>
              <a:lnSpc>
                <a:spcPct val="94000"/>
              </a:lnSpc>
              <a:spcBef>
                <a:spcPts val="80"/>
              </a:spcBef>
            </a:pPr>
            <a:r>
              <a:rPr lang="en-US" altLang="en-US" sz="1179" dirty="0" err="1">
                <a:latin typeface="Courier New" panose="02070309020205020404" pitchFamily="49" charset="0"/>
                <a:cs typeface="Courier New" panose="02070309020205020404" pitchFamily="49" charset="0"/>
              </a:rPr>
              <a:t>ReqNodeList</a:t>
            </a:r>
            <a:r>
              <a:rPr lang="en-US" altLang="en-US" sz="1179" dirty="0">
                <a:latin typeface="Courier New" panose="02070309020205020404" pitchFamily="49" charset="0"/>
                <a:cs typeface="Courier New" panose="02070309020205020404" pitchFamily="49" charset="0"/>
              </a:rPr>
              <a:t>=(null) </a:t>
            </a:r>
            <a:r>
              <a:rPr lang="en-US" altLang="en-US" sz="1179" dirty="0" err="1">
                <a:latin typeface="Courier New" panose="02070309020205020404" pitchFamily="49" charset="0"/>
                <a:cs typeface="Courier New" panose="02070309020205020404" pitchFamily="49" charset="0"/>
              </a:rPr>
              <a:t>ReqNodeListIndecies</a:t>
            </a:r>
            <a:r>
              <a:rPr lang="en-US" altLang="en-US" sz="1179" dirty="0">
                <a:latin typeface="Courier New" panose="02070309020205020404" pitchFamily="49" charset="0"/>
                <a:cs typeface="Courier New" panose="02070309020205020404" pitchFamily="49" charset="0"/>
              </a:rPr>
              <a:t>=-1</a:t>
            </a:r>
          </a:p>
        </p:txBody>
      </p:sp>
    </p:spTree>
    <p:extLst>
      <p:ext uri="{BB962C8B-B14F-4D97-AF65-F5344CB8AC3E}">
        <p14:creationId xmlns:p14="http://schemas.microsoft.com/office/powerpoint/2010/main" val="1760172189"/>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object 16"/>
          <p:cNvSpPr txBox="1"/>
          <p:nvPr/>
        </p:nvSpPr>
        <p:spPr>
          <a:xfrm>
            <a:off x="762000" y="898955"/>
            <a:ext cx="4433804" cy="378600"/>
          </a:xfrm>
          <a:prstGeom prst="rect">
            <a:avLst/>
          </a:prstGeom>
        </p:spPr>
        <p:txBody>
          <a:bodyPr lIns="0" tIns="0" rIns="0" bIns="0"/>
          <a:lstStyle/>
          <a:p>
            <a:pPr marL="11196">
              <a:lnSpc>
                <a:spcPts val="2852"/>
              </a:lnSpc>
              <a:spcBef>
                <a:spcPts val="142"/>
              </a:spcBef>
              <a:defRPr/>
            </a:pPr>
            <a:r>
              <a:rPr lang="en-US" sz="2821" dirty="0" smtClean="0">
                <a:latin typeface="Arial"/>
                <a:cs typeface="Arial"/>
              </a:rPr>
              <a:t>Layout of tasks</a:t>
            </a:r>
            <a:endParaRPr sz="2821" dirty="0">
              <a:latin typeface="Arial"/>
              <a:cs typeface="Arial"/>
            </a:endParaRPr>
          </a:p>
        </p:txBody>
      </p:sp>
      <p:sp>
        <p:nvSpPr>
          <p:cNvPr id="15" name="object 15"/>
          <p:cNvSpPr txBox="1"/>
          <p:nvPr/>
        </p:nvSpPr>
        <p:spPr>
          <a:xfrm>
            <a:off x="1214977" y="2212584"/>
            <a:ext cx="220251" cy="290788"/>
          </a:xfrm>
          <a:prstGeom prst="rect">
            <a:avLst/>
          </a:prstGeom>
        </p:spPr>
        <p:txBody>
          <a:bodyPr lIns="0" tIns="0" rIns="0" bIns="0"/>
          <a:lstStyle/>
          <a:p>
            <a:pPr marL="354096" indent="-342900">
              <a:lnSpc>
                <a:spcPts val="2165"/>
              </a:lnSpc>
              <a:spcBef>
                <a:spcPts val="108"/>
              </a:spcBef>
              <a:buFont typeface="Arial" panose="020B0604020202020204" pitchFamily="34" charset="0"/>
              <a:buChar char="•"/>
              <a:defRPr/>
            </a:pPr>
            <a:r>
              <a:rPr lang="en-US" sz="2116" dirty="0" smtClean="0">
                <a:latin typeface="Arial"/>
                <a:cs typeface="Arial"/>
              </a:rPr>
              <a:t> </a:t>
            </a:r>
            <a:endParaRPr sz="2116" dirty="0">
              <a:latin typeface="Arial"/>
              <a:cs typeface="Arial"/>
            </a:endParaRPr>
          </a:p>
        </p:txBody>
      </p:sp>
      <p:sp>
        <p:nvSpPr>
          <p:cNvPr id="14" name="object 14"/>
          <p:cNvSpPr txBox="1"/>
          <p:nvPr/>
        </p:nvSpPr>
        <p:spPr>
          <a:xfrm>
            <a:off x="1518722" y="2212584"/>
            <a:ext cx="4962117" cy="290788"/>
          </a:xfrm>
          <a:prstGeom prst="rect">
            <a:avLst/>
          </a:prstGeom>
        </p:spPr>
        <p:txBody>
          <a:bodyPr lIns="0" tIns="0" rIns="0" bIns="0"/>
          <a:lstStyle/>
          <a:p>
            <a:pPr marL="11196">
              <a:lnSpc>
                <a:spcPts val="2165"/>
              </a:lnSpc>
              <a:spcBef>
                <a:spcPts val="108"/>
              </a:spcBef>
              <a:defRPr/>
            </a:pPr>
            <a:r>
              <a:rPr sz="2116" dirty="0">
                <a:latin typeface="Arial"/>
                <a:cs typeface="Arial"/>
              </a:rPr>
              <a:t>How can I control the layout of my tasks?</a:t>
            </a:r>
          </a:p>
        </p:txBody>
      </p:sp>
      <p:sp>
        <p:nvSpPr>
          <p:cNvPr id="13" name="object 13"/>
          <p:cNvSpPr txBox="1"/>
          <p:nvPr/>
        </p:nvSpPr>
        <p:spPr>
          <a:xfrm>
            <a:off x="1618051" y="2513449"/>
            <a:ext cx="130999" cy="246163"/>
          </a:xfrm>
          <a:prstGeom prst="rect">
            <a:avLst/>
          </a:prstGeom>
        </p:spPr>
        <p:txBody>
          <a:bodyPr lIns="0" tIns="0" rIns="0" bIns="0"/>
          <a:lstStyle/>
          <a:p>
            <a:pPr marL="11196">
              <a:lnSpc>
                <a:spcPts val="1816"/>
              </a:lnSpc>
              <a:spcBef>
                <a:spcPts val="91"/>
              </a:spcBef>
              <a:defRPr/>
            </a:pPr>
            <a:endParaRPr sz="1763" dirty="0">
              <a:latin typeface="Arial"/>
              <a:cs typeface="Arial"/>
            </a:endParaRPr>
          </a:p>
        </p:txBody>
      </p:sp>
      <p:sp>
        <p:nvSpPr>
          <p:cNvPr id="12" name="object 12"/>
          <p:cNvSpPr txBox="1"/>
          <p:nvPr/>
        </p:nvSpPr>
        <p:spPr>
          <a:xfrm>
            <a:off x="1871411" y="2513449"/>
            <a:ext cx="5108951" cy="246163"/>
          </a:xfrm>
          <a:prstGeom prst="rect">
            <a:avLst/>
          </a:prstGeom>
        </p:spPr>
        <p:txBody>
          <a:bodyPr lIns="0" tIns="0" rIns="0" bIns="0"/>
          <a:lstStyle/>
          <a:p>
            <a:pPr marL="11196">
              <a:lnSpc>
                <a:spcPts val="1816"/>
              </a:lnSpc>
              <a:spcBef>
                <a:spcPts val="91"/>
              </a:spcBef>
              <a:defRPr/>
            </a:pPr>
            <a:r>
              <a:rPr sz="1763" dirty="0">
                <a:latin typeface="Arial"/>
                <a:cs typeface="Arial"/>
              </a:rPr>
              <a:t>srun</a:t>
            </a:r>
            <a:r>
              <a:rPr sz="1763" spc="-20" dirty="0">
                <a:latin typeface="Arial"/>
                <a:cs typeface="Arial"/>
              </a:rPr>
              <a:t> </a:t>
            </a:r>
            <a:r>
              <a:rPr sz="1763" dirty="0">
                <a:latin typeface="Arial"/>
                <a:cs typeface="Arial"/>
              </a:rPr>
              <a:t>has</a:t>
            </a:r>
            <a:r>
              <a:rPr sz="1763" spc="-15" dirty="0">
                <a:latin typeface="Arial"/>
                <a:cs typeface="Arial"/>
              </a:rPr>
              <a:t> </a:t>
            </a:r>
            <a:r>
              <a:rPr sz="1763" dirty="0">
                <a:latin typeface="Arial"/>
                <a:cs typeface="Arial"/>
              </a:rPr>
              <a:t>a</a:t>
            </a:r>
            <a:r>
              <a:rPr sz="1763" spc="3" dirty="0">
                <a:latin typeface="Arial"/>
                <a:cs typeface="Arial"/>
              </a:rPr>
              <a:t> </a:t>
            </a:r>
            <a:r>
              <a:rPr sz="1763" dirty="0">
                <a:latin typeface="Arial"/>
                <a:cs typeface="Arial"/>
              </a:rPr>
              <a:t>multitude</a:t>
            </a:r>
            <a:r>
              <a:rPr sz="1763" spc="-58" dirty="0">
                <a:latin typeface="Arial"/>
                <a:cs typeface="Arial"/>
              </a:rPr>
              <a:t> </a:t>
            </a:r>
            <a:r>
              <a:rPr sz="1763" dirty="0">
                <a:latin typeface="Arial"/>
                <a:cs typeface="Arial"/>
              </a:rPr>
              <a:t>of</a:t>
            </a:r>
            <a:r>
              <a:rPr sz="1763" spc="-1" dirty="0">
                <a:latin typeface="Arial"/>
                <a:cs typeface="Arial"/>
              </a:rPr>
              <a:t> </a:t>
            </a:r>
            <a:r>
              <a:rPr sz="1763" dirty="0">
                <a:latin typeface="Arial"/>
                <a:cs typeface="Arial"/>
              </a:rPr>
              <a:t>control</a:t>
            </a:r>
            <a:r>
              <a:rPr sz="1763" spc="-40" dirty="0">
                <a:latin typeface="Arial"/>
                <a:cs typeface="Arial"/>
              </a:rPr>
              <a:t> </a:t>
            </a:r>
            <a:r>
              <a:rPr sz="1763" dirty="0">
                <a:latin typeface="Arial"/>
                <a:cs typeface="Arial"/>
              </a:rPr>
              <a:t>mechanisms</a:t>
            </a:r>
            <a:r>
              <a:rPr sz="1763" spc="-85" dirty="0">
                <a:latin typeface="Arial"/>
                <a:cs typeface="Arial"/>
              </a:rPr>
              <a:t> </a:t>
            </a:r>
            <a:r>
              <a:rPr sz="1763" dirty="0">
                <a:latin typeface="Arial"/>
                <a:cs typeface="Arial"/>
              </a:rPr>
              <a:t>for</a:t>
            </a:r>
            <a:r>
              <a:rPr sz="1763" spc="-7" dirty="0">
                <a:latin typeface="Arial"/>
                <a:cs typeface="Arial"/>
              </a:rPr>
              <a:t> </a:t>
            </a:r>
            <a:r>
              <a:rPr sz="1763" dirty="0">
                <a:latin typeface="Arial"/>
                <a:cs typeface="Arial"/>
              </a:rPr>
              <a:t>this</a:t>
            </a:r>
          </a:p>
        </p:txBody>
      </p:sp>
      <p:sp>
        <p:nvSpPr>
          <p:cNvPr id="11" name="object 11"/>
          <p:cNvSpPr txBox="1"/>
          <p:nvPr/>
        </p:nvSpPr>
        <p:spPr>
          <a:xfrm>
            <a:off x="4439562" y="2761051"/>
            <a:ext cx="1138682" cy="227448"/>
          </a:xfrm>
          <a:prstGeom prst="rect">
            <a:avLst/>
          </a:prstGeom>
        </p:spPr>
        <p:txBody>
          <a:bodyPr lIns="0" tIns="0" rIns="0" bIns="0"/>
          <a:lstStyle/>
          <a:p>
            <a:pPr marL="11196">
              <a:lnSpc>
                <a:spcPts val="1684"/>
              </a:lnSpc>
              <a:spcBef>
                <a:spcPts val="83"/>
              </a:spcBef>
              <a:defRPr/>
            </a:pPr>
            <a:r>
              <a:rPr sz="1631" dirty="0">
                <a:latin typeface="Arial"/>
                <a:cs typeface="Arial"/>
              </a:rPr>
              <a:t>//</a:t>
            </a:r>
            <a:r>
              <a:rPr sz="1631" spc="-40" dirty="0">
                <a:latin typeface="Arial"/>
                <a:cs typeface="Arial"/>
              </a:rPr>
              <a:t> </a:t>
            </a:r>
            <a:r>
              <a:rPr sz="1631" dirty="0">
                <a:latin typeface="Arial"/>
                <a:cs typeface="Arial"/>
              </a:rPr>
              <a:t>task</a:t>
            </a:r>
            <a:r>
              <a:rPr sz="1631" spc="-102" dirty="0">
                <a:latin typeface="Arial"/>
                <a:cs typeface="Arial"/>
              </a:rPr>
              <a:t> </a:t>
            </a:r>
            <a:r>
              <a:rPr sz="1631" dirty="0">
                <a:latin typeface="Arial"/>
                <a:cs typeface="Arial"/>
              </a:rPr>
              <a:t>count</a:t>
            </a:r>
            <a:endParaRPr sz="1631">
              <a:latin typeface="Arial"/>
              <a:cs typeface="Arial"/>
            </a:endParaRPr>
          </a:p>
        </p:txBody>
      </p:sp>
      <p:sp>
        <p:nvSpPr>
          <p:cNvPr id="133131" name="object 9"/>
          <p:cNvSpPr txBox="1">
            <a:spLocks noChangeArrowheads="1"/>
          </p:cNvSpPr>
          <p:nvPr/>
        </p:nvSpPr>
        <p:spPr bwMode="auto">
          <a:xfrm>
            <a:off x="2222660" y="2763930"/>
            <a:ext cx="1959223" cy="1371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11113">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nSpc>
                <a:spcPts val="1644"/>
              </a:lnSpc>
              <a:spcBef>
                <a:spcPts val="80"/>
              </a:spcBef>
            </a:pPr>
            <a:r>
              <a:rPr lang="en-US" altLang="en-US" sz="1542" dirty="0">
                <a:latin typeface="Arial" panose="020B0604020202020204" pitchFamily="34" charset="0"/>
              </a:rPr>
              <a:t>--</a:t>
            </a:r>
            <a:r>
              <a:rPr lang="en-US" altLang="en-US" sz="1542" dirty="0" err="1">
                <a:latin typeface="Arial" panose="020B0604020202020204" pitchFamily="34" charset="0"/>
              </a:rPr>
              <a:t>ntasks</a:t>
            </a:r>
            <a:r>
              <a:rPr lang="en-US" altLang="en-US" sz="1542" dirty="0">
                <a:latin typeface="Arial" panose="020B0604020202020204" pitchFamily="34" charset="0"/>
              </a:rPr>
              <a:t>=#</a:t>
            </a:r>
          </a:p>
          <a:p>
            <a:pPr>
              <a:lnSpc>
                <a:spcPts val="1803"/>
              </a:lnSpc>
              <a:spcBef>
                <a:spcPts val="12"/>
              </a:spcBef>
            </a:pPr>
            <a:r>
              <a:rPr lang="en-US" altLang="en-US" sz="2358" baseline="-2000" dirty="0">
                <a:latin typeface="Arial" panose="020B0604020202020204" pitchFamily="34" charset="0"/>
              </a:rPr>
              <a:t>--nodes=min-max</a:t>
            </a:r>
            <a:endParaRPr lang="en-US" altLang="en-US" sz="1542" dirty="0">
              <a:latin typeface="Arial" panose="020B0604020202020204" pitchFamily="34" charset="0"/>
            </a:endParaRPr>
          </a:p>
          <a:p>
            <a:pPr>
              <a:lnSpc>
                <a:spcPts val="1825"/>
              </a:lnSpc>
            </a:pPr>
            <a:r>
              <a:rPr lang="en-US" altLang="en-US" sz="1542" dirty="0">
                <a:latin typeface="Arial" panose="020B0604020202020204" pitchFamily="34" charset="0"/>
              </a:rPr>
              <a:t>--nodes=#</a:t>
            </a:r>
          </a:p>
          <a:p>
            <a:pPr>
              <a:lnSpc>
                <a:spcPts val="1791"/>
              </a:lnSpc>
            </a:pPr>
            <a:r>
              <a:rPr lang="en-US" altLang="en-US" sz="1542" dirty="0" smtClean="0">
                <a:latin typeface="Arial" panose="020B0604020202020204" pitchFamily="34" charset="0"/>
              </a:rPr>
              <a:t>--</a:t>
            </a:r>
            <a:r>
              <a:rPr lang="en-US" altLang="en-US" sz="1542" dirty="0" err="1" smtClean="0">
                <a:latin typeface="Arial" panose="020B0604020202020204" pitchFamily="34" charset="0"/>
              </a:rPr>
              <a:t>ntasks</a:t>
            </a:r>
            <a:r>
              <a:rPr lang="en-US" altLang="en-US" sz="1542" dirty="0" smtClean="0">
                <a:latin typeface="Arial" panose="020B0604020202020204" pitchFamily="34" charset="0"/>
              </a:rPr>
              <a:t>-per-node=#</a:t>
            </a:r>
            <a:endParaRPr lang="en-US" altLang="en-US" sz="1542" dirty="0">
              <a:latin typeface="Arial" panose="020B0604020202020204" pitchFamily="34" charset="0"/>
            </a:endParaRPr>
          </a:p>
          <a:p>
            <a:pPr>
              <a:lnSpc>
                <a:spcPts val="1825"/>
              </a:lnSpc>
            </a:pPr>
            <a:r>
              <a:rPr lang="en-US" altLang="en-US" sz="2358" baseline="-2000" dirty="0">
                <a:latin typeface="Arial" panose="020B0604020202020204" pitchFamily="34" charset="0"/>
              </a:rPr>
              <a:t>--relative=#</a:t>
            </a:r>
            <a:endParaRPr lang="en-US" altLang="en-US" sz="1542" dirty="0">
              <a:latin typeface="Arial" panose="020B0604020202020204" pitchFamily="34" charset="0"/>
            </a:endParaRPr>
          </a:p>
          <a:p>
            <a:pPr>
              <a:lnSpc>
                <a:spcPts val="1803"/>
              </a:lnSpc>
            </a:pPr>
            <a:r>
              <a:rPr lang="en-US" altLang="en-US" sz="2358" baseline="-2000" dirty="0">
                <a:latin typeface="Arial" panose="020B0604020202020204" pitchFamily="34" charset="0"/>
              </a:rPr>
              <a:t>--</a:t>
            </a:r>
            <a:r>
              <a:rPr lang="en-US" altLang="en-US" sz="2358" baseline="-2000" dirty="0" err="1">
                <a:latin typeface="Arial" panose="020B0604020202020204" pitchFamily="34" charset="0"/>
              </a:rPr>
              <a:t>nodelist</a:t>
            </a:r>
            <a:r>
              <a:rPr lang="en-US" altLang="en-US" sz="2358" baseline="-2000" dirty="0">
                <a:latin typeface="Arial" panose="020B0604020202020204" pitchFamily="34" charset="0"/>
              </a:rPr>
              <a:t>=</a:t>
            </a:r>
            <a:r>
              <a:rPr lang="en-US" altLang="en-US" sz="2358" baseline="-2000" dirty="0" err="1">
                <a:latin typeface="Arial" panose="020B0604020202020204" pitchFamily="34" charset="0"/>
              </a:rPr>
              <a:t>mcr</a:t>
            </a:r>
            <a:r>
              <a:rPr lang="en-US" altLang="en-US" sz="2358" baseline="-2000" dirty="0">
                <a:latin typeface="Arial" panose="020B0604020202020204" pitchFamily="34" charset="0"/>
              </a:rPr>
              <a:t>[10-20]</a:t>
            </a:r>
            <a:endParaRPr lang="en-US" altLang="en-US" sz="1542" dirty="0">
              <a:latin typeface="Arial" panose="020B0604020202020204" pitchFamily="34" charset="0"/>
            </a:endParaRPr>
          </a:p>
        </p:txBody>
      </p:sp>
      <p:sp>
        <p:nvSpPr>
          <p:cNvPr id="8" name="object 8"/>
          <p:cNvSpPr txBox="1"/>
          <p:nvPr/>
        </p:nvSpPr>
        <p:spPr>
          <a:xfrm>
            <a:off x="4439562" y="2988499"/>
            <a:ext cx="165548" cy="1147319"/>
          </a:xfrm>
          <a:prstGeom prst="rect">
            <a:avLst/>
          </a:prstGeom>
        </p:spPr>
        <p:txBody>
          <a:bodyPr lIns="0" tIns="0" rIns="0" bIns="0"/>
          <a:lstStyle/>
          <a:p>
            <a:pPr marL="11196">
              <a:lnSpc>
                <a:spcPts val="1684"/>
              </a:lnSpc>
              <a:spcBef>
                <a:spcPts val="83"/>
              </a:spcBef>
              <a:defRPr/>
            </a:pPr>
            <a:r>
              <a:rPr sz="1631" dirty="0">
                <a:latin typeface="Arial"/>
                <a:cs typeface="Arial"/>
              </a:rPr>
              <a:t>//</a:t>
            </a:r>
            <a:endParaRPr sz="1631">
              <a:latin typeface="Arial"/>
              <a:cs typeface="Arial"/>
            </a:endParaRPr>
          </a:p>
          <a:p>
            <a:pPr marL="11196" marR="5">
              <a:lnSpc>
                <a:spcPts val="1821"/>
              </a:lnSpc>
              <a:spcBef>
                <a:spcPts val="6"/>
              </a:spcBef>
              <a:defRPr/>
            </a:pPr>
            <a:r>
              <a:rPr sz="1631" dirty="0">
                <a:latin typeface="Arial"/>
                <a:cs typeface="Arial"/>
              </a:rPr>
              <a:t>//</a:t>
            </a:r>
            <a:endParaRPr sz="1631">
              <a:latin typeface="Arial"/>
              <a:cs typeface="Arial"/>
            </a:endParaRPr>
          </a:p>
          <a:p>
            <a:pPr marL="11196" marR="1">
              <a:lnSpc>
                <a:spcPts val="1797"/>
              </a:lnSpc>
              <a:defRPr/>
            </a:pPr>
            <a:r>
              <a:rPr sz="1631" dirty="0">
                <a:latin typeface="Arial"/>
                <a:cs typeface="Arial"/>
              </a:rPr>
              <a:t>//</a:t>
            </a:r>
            <a:endParaRPr sz="1631">
              <a:latin typeface="Arial"/>
              <a:cs typeface="Arial"/>
            </a:endParaRPr>
          </a:p>
          <a:p>
            <a:pPr marL="11196" marR="5">
              <a:lnSpc>
                <a:spcPts val="1821"/>
              </a:lnSpc>
              <a:spcBef>
                <a:spcPts val="1"/>
              </a:spcBef>
              <a:defRPr/>
            </a:pPr>
            <a:r>
              <a:rPr sz="1631" dirty="0">
                <a:latin typeface="Arial"/>
                <a:cs typeface="Arial"/>
              </a:rPr>
              <a:t>//</a:t>
            </a:r>
            <a:endParaRPr sz="1631">
              <a:latin typeface="Arial"/>
              <a:cs typeface="Arial"/>
            </a:endParaRPr>
          </a:p>
          <a:p>
            <a:pPr marL="11196" marR="5">
              <a:lnSpc>
                <a:spcPts val="1797"/>
              </a:lnSpc>
              <a:defRPr/>
            </a:pPr>
            <a:r>
              <a:rPr sz="1631" dirty="0">
                <a:latin typeface="Arial"/>
                <a:cs typeface="Arial"/>
              </a:rPr>
              <a:t>//</a:t>
            </a:r>
            <a:endParaRPr sz="1631">
              <a:latin typeface="Arial"/>
              <a:cs typeface="Arial"/>
            </a:endParaRPr>
          </a:p>
        </p:txBody>
      </p:sp>
      <p:sp>
        <p:nvSpPr>
          <p:cNvPr id="133133" name="object 7"/>
          <p:cNvSpPr txBox="1">
            <a:spLocks noChangeArrowheads="1"/>
          </p:cNvSpPr>
          <p:nvPr/>
        </p:nvSpPr>
        <p:spPr bwMode="auto">
          <a:xfrm>
            <a:off x="4607989" y="2988499"/>
            <a:ext cx="2383889" cy="460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11113">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nSpc>
                <a:spcPts val="1689"/>
              </a:lnSpc>
              <a:spcBef>
                <a:spcPts val="80"/>
              </a:spcBef>
            </a:pPr>
            <a:r>
              <a:rPr lang="en-US" altLang="en-US" sz="1542">
                <a:latin typeface="Arial" panose="020B0604020202020204" pitchFamily="34" charset="0"/>
              </a:rPr>
              <a:t>node count (minimum and</a:t>
            </a:r>
          </a:p>
          <a:p>
            <a:pPr>
              <a:lnSpc>
                <a:spcPts val="1825"/>
              </a:lnSpc>
              <a:spcBef>
                <a:spcPts val="12"/>
              </a:spcBef>
            </a:pPr>
            <a:r>
              <a:rPr lang="en-US" altLang="en-US" sz="1542">
                <a:latin typeface="Arial" panose="020B0604020202020204" pitchFamily="34" charset="0"/>
              </a:rPr>
              <a:t>minimum node count</a:t>
            </a:r>
          </a:p>
        </p:txBody>
      </p:sp>
      <p:sp>
        <p:nvSpPr>
          <p:cNvPr id="6" name="object 6"/>
          <p:cNvSpPr txBox="1"/>
          <p:nvPr/>
        </p:nvSpPr>
        <p:spPr>
          <a:xfrm>
            <a:off x="6994758" y="2988499"/>
            <a:ext cx="993287" cy="228888"/>
          </a:xfrm>
          <a:prstGeom prst="rect">
            <a:avLst/>
          </a:prstGeom>
        </p:spPr>
        <p:txBody>
          <a:bodyPr lIns="0" tIns="0" rIns="0" bIns="0"/>
          <a:lstStyle/>
          <a:p>
            <a:pPr marL="11196">
              <a:lnSpc>
                <a:spcPts val="1684"/>
              </a:lnSpc>
              <a:spcBef>
                <a:spcPts val="83"/>
              </a:spcBef>
              <a:defRPr/>
            </a:pPr>
            <a:r>
              <a:rPr sz="1631" dirty="0">
                <a:latin typeface="Arial"/>
                <a:cs typeface="Arial"/>
              </a:rPr>
              <a:t>maximum)</a:t>
            </a:r>
            <a:endParaRPr sz="1631">
              <a:latin typeface="Arial"/>
              <a:cs typeface="Arial"/>
            </a:endParaRPr>
          </a:p>
        </p:txBody>
      </p:sp>
      <p:sp>
        <p:nvSpPr>
          <p:cNvPr id="133135" name="object 5"/>
          <p:cNvSpPr txBox="1">
            <a:spLocks noChangeArrowheads="1"/>
          </p:cNvSpPr>
          <p:nvPr/>
        </p:nvSpPr>
        <p:spPr bwMode="auto">
          <a:xfrm>
            <a:off x="4607989" y="3449154"/>
            <a:ext cx="3380055" cy="9184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11113">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nSpc>
                <a:spcPts val="1803"/>
              </a:lnSpc>
              <a:spcBef>
                <a:spcPts val="45"/>
              </a:spcBef>
            </a:pPr>
            <a:r>
              <a:rPr lang="en-US" altLang="en-US" sz="1542" dirty="0" smtClean="0">
                <a:latin typeface="Arial" panose="020B0604020202020204" pitchFamily="34" charset="0"/>
              </a:rPr>
              <a:t>Number of task per node</a:t>
            </a:r>
          </a:p>
          <a:p>
            <a:pPr>
              <a:lnSpc>
                <a:spcPts val="1803"/>
              </a:lnSpc>
              <a:spcBef>
                <a:spcPts val="45"/>
              </a:spcBef>
            </a:pPr>
            <a:r>
              <a:rPr lang="en-US" altLang="en-US" sz="1542" dirty="0" smtClean="0">
                <a:latin typeface="Arial" panose="020B0604020202020204" pitchFamily="34" charset="0"/>
              </a:rPr>
              <a:t>start </a:t>
            </a:r>
            <a:r>
              <a:rPr lang="en-US" altLang="en-US" sz="1542" dirty="0">
                <a:latin typeface="Arial" panose="020B0604020202020204" pitchFamily="34" charset="0"/>
              </a:rPr>
              <a:t>allocation on specified node include (at least) the listed nodes</a:t>
            </a:r>
          </a:p>
          <a:p>
            <a:pPr>
              <a:lnSpc>
                <a:spcPts val="1803"/>
              </a:lnSpc>
            </a:pPr>
            <a:r>
              <a:rPr lang="en-US" altLang="en-US" sz="1542" dirty="0">
                <a:latin typeface="Arial" panose="020B0604020202020204" pitchFamily="34" charset="0"/>
              </a:rPr>
              <a:t>exclude listed node(s) from allocation</a:t>
            </a:r>
          </a:p>
        </p:txBody>
      </p:sp>
      <p:sp>
        <p:nvSpPr>
          <p:cNvPr id="4" name="object 4"/>
          <p:cNvSpPr txBox="1"/>
          <p:nvPr/>
        </p:nvSpPr>
        <p:spPr>
          <a:xfrm>
            <a:off x="2222660" y="4138697"/>
            <a:ext cx="2382450" cy="228887"/>
          </a:xfrm>
          <a:prstGeom prst="rect">
            <a:avLst/>
          </a:prstGeom>
        </p:spPr>
        <p:txBody>
          <a:bodyPr lIns="0" tIns="0" rIns="0" bIns="0"/>
          <a:lstStyle/>
          <a:p>
            <a:pPr marL="11196">
              <a:lnSpc>
                <a:spcPts val="1684"/>
              </a:lnSpc>
              <a:spcBef>
                <a:spcPts val="83"/>
              </a:spcBef>
              <a:defRPr/>
            </a:pPr>
            <a:r>
              <a:rPr sz="1587" dirty="0">
                <a:latin typeface="Arial"/>
                <a:cs typeface="Arial"/>
              </a:rPr>
              <a:t>--exclude=mcr34,mcr40</a:t>
            </a:r>
            <a:r>
              <a:rPr sz="1587" spc="302" dirty="0">
                <a:latin typeface="Arial"/>
                <a:cs typeface="Arial"/>
              </a:rPr>
              <a:t> </a:t>
            </a:r>
            <a:r>
              <a:rPr sz="1631" dirty="0">
                <a:latin typeface="Arial"/>
                <a:cs typeface="Arial"/>
              </a:rPr>
              <a:t>//</a:t>
            </a:r>
          </a:p>
        </p:txBody>
      </p:sp>
    </p:spTree>
    <p:extLst>
      <p:ext uri="{BB962C8B-B14F-4D97-AF65-F5344CB8AC3E}">
        <p14:creationId xmlns:p14="http://schemas.microsoft.com/office/powerpoint/2010/main" val="1722407228"/>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457200" y="1600201"/>
            <a:ext cx="8229600" cy="4267200"/>
          </a:xfrm>
        </p:spPr>
        <p:txBody>
          <a:bodyPr>
            <a:normAutofit/>
          </a:bodyPr>
          <a:lstStyle/>
          <a:p>
            <a:r>
              <a:rPr lang="en-US" dirty="0" smtClean="0"/>
              <a:t>Using </a:t>
            </a:r>
            <a:r>
              <a:rPr lang="en-US" dirty="0" err="1" smtClean="0"/>
              <a:t>srun</a:t>
            </a:r>
            <a:r>
              <a:rPr lang="en-US" dirty="0" smtClean="0"/>
              <a:t> </a:t>
            </a:r>
          </a:p>
          <a:p>
            <a:endParaRPr lang="en-US" dirty="0"/>
          </a:p>
          <a:p>
            <a:pPr marL="0" indent="0">
              <a:buNone/>
            </a:pPr>
            <a:r>
              <a:rPr lang="en-US" sz="2200" dirty="0" err="1" smtClean="0"/>
              <a:t>srun</a:t>
            </a:r>
            <a:r>
              <a:rPr lang="en-US" sz="2200" dirty="0" smtClean="0"/>
              <a:t> -n </a:t>
            </a:r>
            <a:r>
              <a:rPr lang="en-US" sz="2200" dirty="0"/>
              <a:t>$</a:t>
            </a:r>
            <a:r>
              <a:rPr lang="en-US" sz="2200" dirty="0" err="1"/>
              <a:t>totalprocess</a:t>
            </a:r>
            <a:r>
              <a:rPr lang="en-US" sz="2200" dirty="0"/>
              <a:t>  ~</a:t>
            </a:r>
            <a:r>
              <a:rPr lang="en-US" sz="2200" dirty="0" smtClean="0"/>
              <a:t>user1/</a:t>
            </a:r>
            <a:r>
              <a:rPr lang="en-US" sz="2200" dirty="0" err="1" smtClean="0"/>
              <a:t>mpi</a:t>
            </a:r>
            <a:r>
              <a:rPr lang="en-US" sz="2200" dirty="0" smtClean="0"/>
              <a:t>-program/</a:t>
            </a:r>
            <a:r>
              <a:rPr lang="en-US" sz="2200" dirty="0" err="1" smtClean="0"/>
              <a:t>a.out</a:t>
            </a:r>
            <a:endParaRPr lang="en-US" sz="2200" dirty="0" smtClean="0"/>
          </a:p>
          <a:p>
            <a:pPr marL="0" indent="0">
              <a:buNone/>
            </a:pPr>
            <a:endParaRPr lang="en-US" dirty="0"/>
          </a:p>
          <a:p>
            <a:pPr>
              <a:buFont typeface="Arial" panose="020B0604020202020204" pitchFamily="34" charset="0"/>
              <a:buChar char="•"/>
            </a:pPr>
            <a:r>
              <a:rPr lang="en-US" dirty="0" smtClean="0"/>
              <a:t>Using </a:t>
            </a:r>
            <a:r>
              <a:rPr lang="en-US" dirty="0" err="1" smtClean="0"/>
              <a:t>mpirun</a:t>
            </a:r>
            <a:r>
              <a:rPr lang="en-US" dirty="0" smtClean="0"/>
              <a:t> </a:t>
            </a:r>
          </a:p>
          <a:p>
            <a:pPr marL="0" indent="0">
              <a:buNone/>
            </a:pPr>
            <a:endParaRPr lang="en-US" sz="2200" dirty="0"/>
          </a:p>
          <a:p>
            <a:pPr marL="0" indent="0">
              <a:buNone/>
            </a:pPr>
            <a:r>
              <a:rPr lang="en-US" sz="2200" dirty="0" err="1"/>
              <a:t>mpirun</a:t>
            </a:r>
            <a:r>
              <a:rPr lang="en-US" sz="2200" dirty="0"/>
              <a:t> -bootstrap </a:t>
            </a:r>
            <a:r>
              <a:rPr lang="en-US" sz="2200" dirty="0" err="1"/>
              <a:t>slurm</a:t>
            </a:r>
            <a:r>
              <a:rPr lang="en-US" sz="2200" dirty="0"/>
              <a:t> -n $PROCS  ~user1/</a:t>
            </a:r>
            <a:r>
              <a:rPr lang="en-US" sz="2200" dirty="0" err="1"/>
              <a:t>mpi</a:t>
            </a:r>
            <a:r>
              <a:rPr lang="en-US" sz="2200" dirty="0"/>
              <a:t>-program/</a:t>
            </a:r>
            <a:r>
              <a:rPr lang="en-US" sz="2200" dirty="0" err="1"/>
              <a:t>a.out</a:t>
            </a:r>
            <a:endParaRPr lang="en-US" sz="2200" dirty="0" smtClean="0"/>
          </a:p>
          <a:p>
            <a:pPr>
              <a:buFont typeface="Wingdings" panose="05000000000000000000" pitchFamily="2" charset="2"/>
              <a:buChar char="Ø"/>
            </a:pPr>
            <a:endParaRPr lang="en-US" dirty="0" smtClean="0"/>
          </a:p>
          <a:p>
            <a:pPr marL="0" indent="0">
              <a:buNone/>
            </a:pPr>
            <a:endParaRPr lang="en-US" dirty="0"/>
          </a:p>
          <a:p>
            <a:pPr>
              <a:buFont typeface="Wingdings" panose="05000000000000000000" pitchFamily="2" charset="2"/>
              <a:buChar char="Ø"/>
            </a:pPr>
            <a:endParaRPr lang="en-US" dirty="0" smtClean="0"/>
          </a:p>
          <a:p>
            <a:pPr>
              <a:buFont typeface="Wingdings" panose="05000000000000000000" pitchFamily="2" charset="2"/>
              <a:buChar char="Ø"/>
            </a:pPr>
            <a:endParaRPr lang="en-US" dirty="0" smtClean="0"/>
          </a:p>
          <a:p>
            <a:pPr marL="0" indent="0">
              <a:buNone/>
            </a:pPr>
            <a:endParaRPr lang="en-US" dirty="0"/>
          </a:p>
          <a:p>
            <a:pPr marL="0" indent="0">
              <a:buNone/>
            </a:pPr>
            <a:endParaRPr lang="en-US" dirty="0" smtClean="0"/>
          </a:p>
          <a:p>
            <a:pPr marL="0" indent="0">
              <a:buNone/>
            </a:pPr>
            <a:endParaRPr lang="en-US" dirty="0" smtClean="0"/>
          </a:p>
          <a:p>
            <a:pPr marL="0" indent="0">
              <a:buNone/>
            </a:pPr>
            <a:endParaRPr lang="en-US" dirty="0"/>
          </a:p>
          <a:p>
            <a:pPr>
              <a:buFont typeface="Wingdings" panose="05000000000000000000" pitchFamily="2" charset="2"/>
              <a:buChar char="Ø"/>
            </a:pPr>
            <a:endParaRPr lang="en-US" dirty="0" smtClean="0"/>
          </a:p>
          <a:p>
            <a:pPr marL="0" indent="0">
              <a:buNone/>
            </a:pPr>
            <a:endParaRPr lang="en-US" dirty="0" smtClean="0"/>
          </a:p>
          <a:p>
            <a:pPr marL="0" indent="0">
              <a:buNone/>
            </a:pPr>
            <a:endParaRPr lang="en-US" dirty="0"/>
          </a:p>
          <a:p>
            <a:pPr marL="0" indent="0">
              <a:buNone/>
            </a:pPr>
            <a:endParaRPr lang="en-US" dirty="0"/>
          </a:p>
          <a:p>
            <a:pPr marL="0" indent="0">
              <a:buNone/>
            </a:pPr>
            <a:endParaRPr lang="en-US" dirty="0"/>
          </a:p>
        </p:txBody>
      </p:sp>
      <p:sp>
        <p:nvSpPr>
          <p:cNvPr id="3" name="Title 2"/>
          <p:cNvSpPr>
            <a:spLocks noGrp="1"/>
          </p:cNvSpPr>
          <p:nvPr>
            <p:ph type="title"/>
          </p:nvPr>
        </p:nvSpPr>
        <p:spPr>
          <a:xfrm>
            <a:off x="457200" y="838199"/>
            <a:ext cx="8229600" cy="609601"/>
          </a:xfrm>
        </p:spPr>
        <p:txBody>
          <a:bodyPr>
            <a:normAutofit fontScale="90000"/>
          </a:bodyPr>
          <a:lstStyle/>
          <a:p>
            <a:r>
              <a:rPr lang="en-US" dirty="0" smtClean="0"/>
              <a:t>Run MPI program</a:t>
            </a:r>
            <a:endParaRPr lang="en-US" dirty="0"/>
          </a:p>
        </p:txBody>
      </p:sp>
    </p:spTree>
    <p:extLst>
      <p:ext uri="{BB962C8B-B14F-4D97-AF65-F5344CB8AC3E}">
        <p14:creationId xmlns:p14="http://schemas.microsoft.com/office/powerpoint/2010/main" val="2481669168"/>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457200" y="1600201"/>
            <a:ext cx="8229600" cy="4267200"/>
          </a:xfrm>
        </p:spPr>
        <p:txBody>
          <a:bodyPr>
            <a:normAutofit/>
          </a:bodyPr>
          <a:lstStyle/>
          <a:p>
            <a:r>
              <a:rPr lang="en-US" dirty="0" smtClean="0"/>
              <a:t>Using </a:t>
            </a:r>
            <a:r>
              <a:rPr lang="en-US" dirty="0" err="1" smtClean="0"/>
              <a:t>srun</a:t>
            </a:r>
            <a:r>
              <a:rPr lang="en-US" dirty="0" smtClean="0"/>
              <a:t> </a:t>
            </a:r>
          </a:p>
          <a:p>
            <a:endParaRPr lang="en-US" dirty="0"/>
          </a:p>
          <a:p>
            <a:pPr>
              <a:buFont typeface="Wingdings" panose="05000000000000000000" pitchFamily="2" charset="2"/>
              <a:buChar char="Ø"/>
            </a:pPr>
            <a:r>
              <a:rPr lang="en-US" sz="2200" dirty="0"/>
              <a:t> cat </a:t>
            </a:r>
            <a:r>
              <a:rPr lang="en-US" sz="2200" dirty="0" smtClean="0"/>
              <a:t> slurm_mpi_srun.sh</a:t>
            </a:r>
          </a:p>
          <a:p>
            <a:pPr>
              <a:buFont typeface="Wingdings" panose="05000000000000000000" pitchFamily="2" charset="2"/>
              <a:buChar char="Ø"/>
            </a:pPr>
            <a:r>
              <a:rPr lang="en-US" sz="2200" dirty="0" smtClean="0"/>
              <a:t> </a:t>
            </a:r>
            <a:r>
              <a:rPr lang="en-US" sz="2200" dirty="0" err="1" smtClean="0"/>
              <a:t>sbatch</a:t>
            </a:r>
            <a:r>
              <a:rPr lang="en-US" sz="2200" dirty="0" smtClean="0"/>
              <a:t>  </a:t>
            </a:r>
            <a:r>
              <a:rPr lang="en-US" sz="2200" dirty="0"/>
              <a:t>slurm_mpi_srun.sh</a:t>
            </a:r>
          </a:p>
          <a:p>
            <a:pPr marL="0" indent="0">
              <a:buNone/>
            </a:pPr>
            <a:endParaRPr lang="en-US" sz="2200" dirty="0" smtClean="0"/>
          </a:p>
          <a:p>
            <a:pPr marL="0" indent="0">
              <a:buNone/>
            </a:pPr>
            <a:endParaRPr lang="en-US" dirty="0"/>
          </a:p>
          <a:p>
            <a:pPr>
              <a:buFont typeface="Arial" panose="020B0604020202020204" pitchFamily="34" charset="0"/>
              <a:buChar char="•"/>
            </a:pPr>
            <a:r>
              <a:rPr lang="en-US" dirty="0" smtClean="0"/>
              <a:t>Using </a:t>
            </a:r>
            <a:r>
              <a:rPr lang="en-US" dirty="0" err="1" smtClean="0"/>
              <a:t>mpirun</a:t>
            </a:r>
            <a:r>
              <a:rPr lang="en-US" dirty="0" smtClean="0"/>
              <a:t> </a:t>
            </a:r>
          </a:p>
          <a:p>
            <a:pPr marL="0" indent="0">
              <a:buNone/>
            </a:pPr>
            <a:endParaRPr lang="en-US" sz="2200" dirty="0" smtClean="0"/>
          </a:p>
          <a:p>
            <a:pPr>
              <a:buFont typeface="Wingdings" panose="05000000000000000000" pitchFamily="2" charset="2"/>
              <a:buChar char="Ø"/>
            </a:pPr>
            <a:r>
              <a:rPr lang="en-US" sz="2200" dirty="0"/>
              <a:t> cat  </a:t>
            </a:r>
            <a:r>
              <a:rPr lang="en-US" sz="2200" dirty="0" smtClean="0"/>
              <a:t>slurm_mpi.sh</a:t>
            </a:r>
          </a:p>
          <a:p>
            <a:pPr>
              <a:buFont typeface="Wingdings" panose="05000000000000000000" pitchFamily="2" charset="2"/>
              <a:buChar char="Ø"/>
            </a:pPr>
            <a:r>
              <a:rPr lang="en-US" sz="2200" dirty="0"/>
              <a:t> </a:t>
            </a:r>
            <a:r>
              <a:rPr lang="en-US" sz="2200" dirty="0" err="1" smtClean="0"/>
              <a:t>sbatch</a:t>
            </a:r>
            <a:r>
              <a:rPr lang="en-US" sz="2200" dirty="0" smtClean="0"/>
              <a:t> slurm_mpi.sh</a:t>
            </a:r>
            <a:endParaRPr lang="en-US" sz="2200" dirty="0"/>
          </a:p>
          <a:p>
            <a:pPr>
              <a:buFont typeface="Wingdings" panose="05000000000000000000" pitchFamily="2" charset="2"/>
              <a:buChar char="Ø"/>
            </a:pPr>
            <a:endParaRPr lang="en-US" sz="2200" dirty="0"/>
          </a:p>
          <a:p>
            <a:pPr marL="0" indent="0">
              <a:buNone/>
            </a:pPr>
            <a:endParaRPr lang="en-US" sz="2200" dirty="0" smtClean="0"/>
          </a:p>
          <a:p>
            <a:pPr marL="0" indent="0">
              <a:buNone/>
            </a:pPr>
            <a:endParaRPr lang="en-US" sz="2200" dirty="0"/>
          </a:p>
          <a:p>
            <a:pPr>
              <a:buFont typeface="Wingdings" panose="05000000000000000000" pitchFamily="2" charset="2"/>
              <a:buChar char="Ø"/>
            </a:pPr>
            <a:endParaRPr lang="en-US" dirty="0" smtClean="0"/>
          </a:p>
          <a:p>
            <a:pPr marL="0" indent="0">
              <a:buNone/>
            </a:pPr>
            <a:endParaRPr lang="en-US" dirty="0"/>
          </a:p>
          <a:p>
            <a:pPr>
              <a:buFont typeface="Wingdings" panose="05000000000000000000" pitchFamily="2" charset="2"/>
              <a:buChar char="Ø"/>
            </a:pPr>
            <a:endParaRPr lang="en-US" dirty="0" smtClean="0"/>
          </a:p>
          <a:p>
            <a:pPr>
              <a:buFont typeface="Wingdings" panose="05000000000000000000" pitchFamily="2" charset="2"/>
              <a:buChar char="Ø"/>
            </a:pPr>
            <a:endParaRPr lang="en-US" dirty="0" smtClean="0"/>
          </a:p>
          <a:p>
            <a:pPr marL="0" indent="0">
              <a:buNone/>
            </a:pPr>
            <a:endParaRPr lang="en-US" dirty="0"/>
          </a:p>
          <a:p>
            <a:pPr marL="0" indent="0">
              <a:buNone/>
            </a:pPr>
            <a:endParaRPr lang="en-US" dirty="0" smtClean="0"/>
          </a:p>
          <a:p>
            <a:pPr marL="0" indent="0">
              <a:buNone/>
            </a:pPr>
            <a:endParaRPr lang="en-US" dirty="0" smtClean="0"/>
          </a:p>
          <a:p>
            <a:pPr marL="0" indent="0">
              <a:buNone/>
            </a:pPr>
            <a:endParaRPr lang="en-US" dirty="0"/>
          </a:p>
          <a:p>
            <a:pPr>
              <a:buFont typeface="Wingdings" panose="05000000000000000000" pitchFamily="2" charset="2"/>
              <a:buChar char="Ø"/>
            </a:pPr>
            <a:endParaRPr lang="en-US" dirty="0" smtClean="0"/>
          </a:p>
          <a:p>
            <a:pPr marL="0" indent="0">
              <a:buNone/>
            </a:pPr>
            <a:endParaRPr lang="en-US" dirty="0" smtClean="0"/>
          </a:p>
          <a:p>
            <a:pPr marL="0" indent="0">
              <a:buNone/>
            </a:pPr>
            <a:endParaRPr lang="en-US" dirty="0"/>
          </a:p>
          <a:p>
            <a:pPr marL="0" indent="0">
              <a:buNone/>
            </a:pPr>
            <a:endParaRPr lang="en-US" dirty="0"/>
          </a:p>
          <a:p>
            <a:pPr marL="0" indent="0">
              <a:buNone/>
            </a:pPr>
            <a:endParaRPr lang="en-US" dirty="0"/>
          </a:p>
        </p:txBody>
      </p:sp>
      <p:sp>
        <p:nvSpPr>
          <p:cNvPr id="3" name="Title 2"/>
          <p:cNvSpPr>
            <a:spLocks noGrp="1"/>
          </p:cNvSpPr>
          <p:nvPr>
            <p:ph type="title"/>
          </p:nvPr>
        </p:nvSpPr>
        <p:spPr>
          <a:xfrm>
            <a:off x="457200" y="838199"/>
            <a:ext cx="8229600" cy="609601"/>
          </a:xfrm>
        </p:spPr>
        <p:txBody>
          <a:bodyPr>
            <a:normAutofit fontScale="90000"/>
          </a:bodyPr>
          <a:lstStyle/>
          <a:p>
            <a:r>
              <a:rPr lang="en-US" dirty="0" smtClean="0"/>
              <a:t>Submit MPI program MPI program</a:t>
            </a:r>
            <a:endParaRPr lang="en-US" dirty="0"/>
          </a:p>
        </p:txBody>
      </p:sp>
    </p:spTree>
    <p:extLst>
      <p:ext uri="{BB962C8B-B14F-4D97-AF65-F5344CB8AC3E}">
        <p14:creationId xmlns:p14="http://schemas.microsoft.com/office/powerpoint/2010/main" val="3565903549"/>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457200" y="1600200"/>
            <a:ext cx="8229600" cy="5105399"/>
          </a:xfrm>
        </p:spPr>
        <p:txBody>
          <a:bodyPr>
            <a:normAutofit fontScale="92500" lnSpcReduction="20000"/>
          </a:bodyPr>
          <a:lstStyle/>
          <a:p>
            <a:pPr fontAlgn="base"/>
            <a:r>
              <a:rPr lang="en-US" sz="2400" b="1" dirty="0" err="1"/>
              <a:t>AccountingStorageType</a:t>
            </a:r>
            <a:r>
              <a:rPr lang="en-US" sz="2400" dirty="0"/>
              <a:t> controls how detailed job and job step information is recorded. You can store this information in a text file or into </a:t>
            </a:r>
            <a:r>
              <a:rPr lang="en-US" sz="2400" dirty="0" err="1"/>
              <a:t>SlurmDBD</a:t>
            </a:r>
            <a:r>
              <a:rPr lang="en-US" sz="2400" dirty="0" smtClean="0"/>
              <a:t>.</a:t>
            </a:r>
          </a:p>
          <a:p>
            <a:pPr marL="0" indent="0" fontAlgn="base">
              <a:buNone/>
            </a:pPr>
            <a:endParaRPr lang="en-US" sz="2400" dirty="0"/>
          </a:p>
          <a:p>
            <a:pPr fontAlgn="base"/>
            <a:r>
              <a:rPr lang="en-US" sz="2400" b="1" dirty="0" err="1"/>
              <a:t>JobAcctGatherType</a:t>
            </a:r>
            <a:r>
              <a:rPr lang="en-US" sz="2400" dirty="0"/>
              <a:t> is operating system dependent and controls what mechanism is used to collect accounting information. Supported values are </a:t>
            </a:r>
            <a:r>
              <a:rPr lang="en-US" sz="2400" i="1" dirty="0" err="1"/>
              <a:t>jobacct_gather</a:t>
            </a:r>
            <a:r>
              <a:rPr lang="en-US" sz="2400" i="1" dirty="0"/>
              <a:t>/</a:t>
            </a:r>
            <a:r>
              <a:rPr lang="en-US" sz="2400" i="1" dirty="0" err="1"/>
              <a:t>linux</a:t>
            </a:r>
            <a:r>
              <a:rPr lang="en-US" sz="2400" dirty="0"/>
              <a:t> (recommended),</a:t>
            </a:r>
            <a:r>
              <a:rPr lang="en-US" sz="2400" i="1" dirty="0" err="1"/>
              <a:t>jobacct_gather</a:t>
            </a:r>
            <a:r>
              <a:rPr lang="en-US" sz="2400" i="1" dirty="0"/>
              <a:t>/</a:t>
            </a:r>
            <a:r>
              <a:rPr lang="en-US" sz="2400" i="1" dirty="0" err="1"/>
              <a:t>cgroup</a:t>
            </a:r>
            <a:r>
              <a:rPr lang="en-US" sz="2400" dirty="0"/>
              <a:t> and </a:t>
            </a:r>
            <a:r>
              <a:rPr lang="en-US" sz="2400" i="1" dirty="0" err="1"/>
              <a:t>jobacct_gather</a:t>
            </a:r>
            <a:r>
              <a:rPr lang="en-US" sz="2400" i="1" dirty="0"/>
              <a:t>/none</a:t>
            </a:r>
            <a:r>
              <a:rPr lang="en-US" sz="2400" dirty="0"/>
              <a:t> (no information collected</a:t>
            </a:r>
            <a:r>
              <a:rPr lang="en-US" sz="2400" dirty="0" smtClean="0"/>
              <a:t>).</a:t>
            </a:r>
          </a:p>
          <a:p>
            <a:pPr marL="0" indent="0" fontAlgn="base">
              <a:buNone/>
            </a:pPr>
            <a:endParaRPr lang="en-US" sz="2400" dirty="0"/>
          </a:p>
          <a:p>
            <a:pPr fontAlgn="base"/>
            <a:r>
              <a:rPr lang="en-US" sz="2400" b="1" dirty="0" err="1"/>
              <a:t>JobCompType</a:t>
            </a:r>
            <a:r>
              <a:rPr lang="en-US" sz="2400" dirty="0"/>
              <a:t> controls how job completion information is recorded. This can be used to record basic job information such as job name, user name, allocated nodes, start time, completion time, exit status, etc. If the preservation of only basic job information is required, this plugin should satisfy your needs with minimal overhead. You can store this information in a text file, or </a:t>
            </a:r>
            <a:r>
              <a:rPr lang="en-US" sz="2400" dirty="0">
                <a:hlinkClick r:id="rId2"/>
              </a:rPr>
              <a:t>MySQL</a:t>
            </a:r>
            <a:r>
              <a:rPr lang="en-US" sz="2400" dirty="0"/>
              <a:t> or </a:t>
            </a:r>
            <a:r>
              <a:rPr lang="en-US" sz="2400" dirty="0" err="1"/>
              <a:t>MariaDB</a:t>
            </a:r>
            <a:r>
              <a:rPr lang="en-US" sz="2400" dirty="0"/>
              <a:t> database.</a:t>
            </a:r>
          </a:p>
          <a:p>
            <a:pPr>
              <a:buFont typeface="Wingdings" panose="05000000000000000000" pitchFamily="2" charset="2"/>
              <a:buChar char="Ø"/>
            </a:pPr>
            <a:endParaRPr lang="en-US" sz="2200" dirty="0"/>
          </a:p>
          <a:p>
            <a:pPr marL="0" indent="0">
              <a:buNone/>
            </a:pPr>
            <a:endParaRPr lang="en-US" sz="2200" dirty="0" smtClean="0"/>
          </a:p>
          <a:p>
            <a:pPr marL="0" indent="0">
              <a:buNone/>
            </a:pPr>
            <a:endParaRPr lang="en-US" sz="2200" dirty="0"/>
          </a:p>
          <a:p>
            <a:pPr>
              <a:buFont typeface="Wingdings" panose="05000000000000000000" pitchFamily="2" charset="2"/>
              <a:buChar char="Ø"/>
            </a:pPr>
            <a:endParaRPr lang="en-US" dirty="0" smtClean="0"/>
          </a:p>
          <a:p>
            <a:pPr marL="0" indent="0">
              <a:buNone/>
            </a:pPr>
            <a:endParaRPr lang="en-US" dirty="0"/>
          </a:p>
          <a:p>
            <a:pPr>
              <a:buFont typeface="Wingdings" panose="05000000000000000000" pitchFamily="2" charset="2"/>
              <a:buChar char="Ø"/>
            </a:pPr>
            <a:endParaRPr lang="en-US" dirty="0" smtClean="0"/>
          </a:p>
          <a:p>
            <a:pPr>
              <a:buFont typeface="Wingdings" panose="05000000000000000000" pitchFamily="2" charset="2"/>
              <a:buChar char="Ø"/>
            </a:pPr>
            <a:endParaRPr lang="en-US" dirty="0" smtClean="0"/>
          </a:p>
          <a:p>
            <a:pPr marL="0" indent="0">
              <a:buNone/>
            </a:pPr>
            <a:endParaRPr lang="en-US" dirty="0"/>
          </a:p>
          <a:p>
            <a:pPr marL="0" indent="0">
              <a:buNone/>
            </a:pPr>
            <a:endParaRPr lang="en-US" dirty="0" smtClean="0"/>
          </a:p>
          <a:p>
            <a:pPr marL="0" indent="0">
              <a:buNone/>
            </a:pPr>
            <a:endParaRPr lang="en-US" dirty="0" smtClean="0"/>
          </a:p>
          <a:p>
            <a:pPr marL="0" indent="0">
              <a:buNone/>
            </a:pPr>
            <a:endParaRPr lang="en-US" dirty="0"/>
          </a:p>
          <a:p>
            <a:pPr>
              <a:buFont typeface="Wingdings" panose="05000000000000000000" pitchFamily="2" charset="2"/>
              <a:buChar char="Ø"/>
            </a:pPr>
            <a:endParaRPr lang="en-US" dirty="0" smtClean="0"/>
          </a:p>
          <a:p>
            <a:pPr marL="0" indent="0">
              <a:buNone/>
            </a:pPr>
            <a:endParaRPr lang="en-US" dirty="0" smtClean="0"/>
          </a:p>
          <a:p>
            <a:pPr marL="0" indent="0">
              <a:buNone/>
            </a:pPr>
            <a:endParaRPr lang="en-US" dirty="0"/>
          </a:p>
          <a:p>
            <a:pPr marL="0" indent="0">
              <a:buNone/>
            </a:pPr>
            <a:endParaRPr lang="en-US" dirty="0"/>
          </a:p>
          <a:p>
            <a:pPr marL="0" indent="0">
              <a:buNone/>
            </a:pPr>
            <a:endParaRPr lang="en-US" dirty="0"/>
          </a:p>
        </p:txBody>
      </p:sp>
      <p:sp>
        <p:nvSpPr>
          <p:cNvPr id="3" name="Title 2"/>
          <p:cNvSpPr>
            <a:spLocks noGrp="1"/>
          </p:cNvSpPr>
          <p:nvPr>
            <p:ph type="title"/>
          </p:nvPr>
        </p:nvSpPr>
        <p:spPr>
          <a:xfrm>
            <a:off x="457200" y="838199"/>
            <a:ext cx="8229600" cy="609601"/>
          </a:xfrm>
        </p:spPr>
        <p:txBody>
          <a:bodyPr>
            <a:normAutofit fontScale="90000"/>
          </a:bodyPr>
          <a:lstStyle/>
          <a:p>
            <a:r>
              <a:rPr lang="en-US" dirty="0" smtClean="0"/>
              <a:t>Accounting in  SLURM</a:t>
            </a:r>
            <a:endParaRPr lang="en-US" dirty="0"/>
          </a:p>
        </p:txBody>
      </p:sp>
    </p:spTree>
    <p:extLst>
      <p:ext uri="{BB962C8B-B14F-4D97-AF65-F5344CB8AC3E}">
        <p14:creationId xmlns:p14="http://schemas.microsoft.com/office/powerpoint/2010/main" val="2278441858"/>
      </p:ext>
    </p:extLst>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normAutofit fontScale="77500" lnSpcReduction="20000"/>
          </a:bodyPr>
          <a:lstStyle/>
          <a:p>
            <a:pPr marL="0" indent="0">
              <a:buNone/>
            </a:pPr>
            <a:r>
              <a:rPr lang="en-US" b="1" dirty="0"/>
              <a:t># ACCOUNTING TYPE</a:t>
            </a:r>
          </a:p>
          <a:p>
            <a:pPr marL="0" indent="0">
              <a:buNone/>
            </a:pPr>
            <a:r>
              <a:rPr lang="en-US" dirty="0" err="1"/>
              <a:t>AccountingStorageType</a:t>
            </a:r>
            <a:r>
              <a:rPr lang="en-US" dirty="0"/>
              <a:t>=</a:t>
            </a:r>
            <a:r>
              <a:rPr lang="en-US" dirty="0" err="1"/>
              <a:t>accounting_storage</a:t>
            </a:r>
            <a:r>
              <a:rPr lang="en-US" dirty="0"/>
              <a:t>/</a:t>
            </a:r>
            <a:r>
              <a:rPr lang="en-US" dirty="0" err="1"/>
              <a:t>filetxt</a:t>
            </a:r>
            <a:endParaRPr lang="en-US" dirty="0"/>
          </a:p>
          <a:p>
            <a:pPr marL="0" indent="0">
              <a:buNone/>
            </a:pPr>
            <a:endParaRPr lang="en-US" dirty="0"/>
          </a:p>
          <a:p>
            <a:pPr marL="0" indent="0">
              <a:buNone/>
            </a:pPr>
            <a:r>
              <a:rPr lang="en-US" b="1" dirty="0"/>
              <a:t># ACCOUNTING STORAGE LOCATION</a:t>
            </a:r>
          </a:p>
          <a:p>
            <a:pPr marL="0" indent="0">
              <a:buNone/>
            </a:pPr>
            <a:r>
              <a:rPr lang="en-US" dirty="0" err="1"/>
              <a:t>AccountingStorageLoc</a:t>
            </a:r>
            <a:r>
              <a:rPr lang="en-US" dirty="0"/>
              <a:t>=/opt/</a:t>
            </a:r>
            <a:r>
              <a:rPr lang="en-US" dirty="0" err="1"/>
              <a:t>slurm</a:t>
            </a:r>
            <a:r>
              <a:rPr lang="en-US" dirty="0"/>
              <a:t>/log/accounting</a:t>
            </a:r>
          </a:p>
          <a:p>
            <a:pPr marL="0" indent="0">
              <a:buNone/>
            </a:pPr>
            <a:endParaRPr lang="en-US" dirty="0"/>
          </a:p>
          <a:p>
            <a:pPr marL="0" indent="0">
              <a:buNone/>
            </a:pPr>
            <a:r>
              <a:rPr lang="en-US" b="1" dirty="0"/>
              <a:t>#JOB COMPLETION TYPE</a:t>
            </a:r>
          </a:p>
          <a:p>
            <a:pPr marL="0" indent="0">
              <a:buNone/>
            </a:pPr>
            <a:r>
              <a:rPr lang="en-US" dirty="0" err="1"/>
              <a:t>JobCompType</a:t>
            </a:r>
            <a:r>
              <a:rPr lang="en-US" dirty="0"/>
              <a:t>=</a:t>
            </a:r>
            <a:r>
              <a:rPr lang="en-US" dirty="0" err="1"/>
              <a:t>jobcomp</a:t>
            </a:r>
            <a:r>
              <a:rPr lang="en-US" dirty="0"/>
              <a:t>/</a:t>
            </a:r>
            <a:r>
              <a:rPr lang="en-US" dirty="0" err="1"/>
              <a:t>filetxt</a:t>
            </a:r>
            <a:endParaRPr lang="en-US" dirty="0"/>
          </a:p>
          <a:p>
            <a:pPr marL="0" indent="0">
              <a:buNone/>
            </a:pPr>
            <a:endParaRPr lang="en-US" dirty="0"/>
          </a:p>
          <a:p>
            <a:pPr marL="0" indent="0">
              <a:buNone/>
            </a:pPr>
            <a:r>
              <a:rPr lang="en-US" b="1" dirty="0"/>
              <a:t>#JOB ACCOUNTING PLUGIN</a:t>
            </a:r>
          </a:p>
          <a:p>
            <a:pPr marL="0" indent="0">
              <a:buNone/>
            </a:pPr>
            <a:r>
              <a:rPr lang="en-US" dirty="0" err="1"/>
              <a:t>JobAcctGatherType</a:t>
            </a:r>
            <a:r>
              <a:rPr lang="en-US" dirty="0"/>
              <a:t>=</a:t>
            </a:r>
            <a:r>
              <a:rPr lang="en-US" dirty="0" err="1"/>
              <a:t>jobacct_gather</a:t>
            </a:r>
            <a:r>
              <a:rPr lang="en-US" dirty="0"/>
              <a:t>/</a:t>
            </a:r>
            <a:r>
              <a:rPr lang="en-US" dirty="0" err="1"/>
              <a:t>linux</a:t>
            </a:r>
            <a:endParaRPr lang="en-US" dirty="0"/>
          </a:p>
          <a:p>
            <a:pPr marL="0" indent="0">
              <a:buNone/>
            </a:pPr>
            <a:endParaRPr lang="en-US" dirty="0"/>
          </a:p>
          <a:p>
            <a:pPr marL="0" indent="0">
              <a:buNone/>
            </a:pPr>
            <a:r>
              <a:rPr lang="en-US" b="1" dirty="0"/>
              <a:t>#JOB COMPLETION ACCOUNTING LOCATION   AND FREQUENCY</a:t>
            </a:r>
          </a:p>
          <a:p>
            <a:pPr marL="0" indent="0">
              <a:buNone/>
            </a:pPr>
            <a:r>
              <a:rPr lang="en-US" dirty="0" err="1"/>
              <a:t>JobCompLoc</a:t>
            </a:r>
            <a:r>
              <a:rPr lang="en-US" dirty="0"/>
              <a:t>=/opt/</a:t>
            </a:r>
            <a:r>
              <a:rPr lang="en-US" dirty="0" err="1"/>
              <a:t>slurm</a:t>
            </a:r>
            <a:r>
              <a:rPr lang="en-US" dirty="0"/>
              <a:t>/log/</a:t>
            </a:r>
            <a:r>
              <a:rPr lang="en-US" dirty="0" err="1"/>
              <a:t>job_completions</a:t>
            </a:r>
            <a:endParaRPr lang="en-US" dirty="0"/>
          </a:p>
          <a:p>
            <a:pPr marL="0" indent="0">
              <a:buNone/>
            </a:pPr>
            <a:r>
              <a:rPr lang="en-US" dirty="0" err="1"/>
              <a:t>JobAcctGatherFrequency</a:t>
            </a:r>
            <a:r>
              <a:rPr lang="en-US" dirty="0"/>
              <a:t>=30</a:t>
            </a:r>
          </a:p>
          <a:p>
            <a:pPr marL="0" indent="0">
              <a:buNone/>
            </a:pPr>
            <a:endParaRPr lang="en-US" dirty="0"/>
          </a:p>
          <a:p>
            <a:pPr marL="0" indent="0">
              <a:buNone/>
            </a:pPr>
            <a:endParaRPr lang="en-US" dirty="0"/>
          </a:p>
        </p:txBody>
      </p:sp>
      <p:sp>
        <p:nvSpPr>
          <p:cNvPr id="3" name="Title 2"/>
          <p:cNvSpPr>
            <a:spLocks noGrp="1"/>
          </p:cNvSpPr>
          <p:nvPr>
            <p:ph type="title"/>
          </p:nvPr>
        </p:nvSpPr>
        <p:spPr/>
        <p:txBody>
          <a:bodyPr/>
          <a:lstStyle/>
          <a:p>
            <a:r>
              <a:rPr lang="en-US" dirty="0" smtClean="0"/>
              <a:t>Accounting in the file </a:t>
            </a:r>
            <a:endParaRPr lang="en-US" dirty="0"/>
          </a:p>
        </p:txBody>
      </p:sp>
    </p:spTree>
    <p:extLst>
      <p:ext uri="{BB962C8B-B14F-4D97-AF65-F5344CB8AC3E}">
        <p14:creationId xmlns:p14="http://schemas.microsoft.com/office/powerpoint/2010/main" val="253481421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normAutofit lnSpcReduction="10000"/>
          </a:bodyPr>
          <a:lstStyle/>
          <a:p>
            <a:r>
              <a:rPr lang="en-US" dirty="0"/>
              <a:t>Login on </a:t>
            </a:r>
            <a:r>
              <a:rPr lang="en-US" dirty="0" smtClean="0"/>
              <a:t>testnode1</a:t>
            </a:r>
          </a:p>
          <a:p>
            <a:pPr lvl="1">
              <a:buFont typeface="Wingdings" panose="05000000000000000000" pitchFamily="2" charset="2"/>
              <a:buChar char="Ø"/>
            </a:pPr>
            <a:r>
              <a:rPr lang="en-US" dirty="0" err="1"/>
              <a:t>a</a:t>
            </a:r>
            <a:r>
              <a:rPr lang="en-US" dirty="0" err="1" smtClean="0"/>
              <a:t>dduser</a:t>
            </a:r>
            <a:r>
              <a:rPr lang="en-US" dirty="0" smtClean="0"/>
              <a:t> user1</a:t>
            </a:r>
          </a:p>
          <a:p>
            <a:pPr lvl="1">
              <a:buFont typeface="Wingdings" panose="05000000000000000000" pitchFamily="2" charset="2"/>
              <a:buChar char="Ø"/>
            </a:pPr>
            <a:r>
              <a:rPr lang="en-US" dirty="0" err="1" smtClean="0"/>
              <a:t>passwd</a:t>
            </a:r>
            <a:r>
              <a:rPr lang="en-US" dirty="0" smtClean="0"/>
              <a:t> user1</a:t>
            </a:r>
          </a:p>
          <a:p>
            <a:pPr lvl="1">
              <a:buFont typeface="Wingdings" panose="05000000000000000000" pitchFamily="2" charset="2"/>
              <a:buChar char="Ø"/>
            </a:pPr>
            <a:r>
              <a:rPr lang="en-US" dirty="0" smtClean="0"/>
              <a:t>id user1</a:t>
            </a:r>
          </a:p>
          <a:p>
            <a:pPr lvl="1">
              <a:buFont typeface="Wingdings" panose="05000000000000000000" pitchFamily="2" charset="2"/>
              <a:buChar char="§"/>
            </a:pPr>
            <a:r>
              <a:rPr lang="en-US" b="1" dirty="0" smtClean="0"/>
              <a:t>Note down </a:t>
            </a:r>
            <a:r>
              <a:rPr lang="en-US" b="1" dirty="0" err="1" smtClean="0"/>
              <a:t>uid</a:t>
            </a:r>
            <a:r>
              <a:rPr lang="en-US" b="1" dirty="0" smtClean="0"/>
              <a:t> and </a:t>
            </a:r>
            <a:r>
              <a:rPr lang="en-US" b="1" dirty="0" err="1" smtClean="0"/>
              <a:t>gid</a:t>
            </a:r>
            <a:r>
              <a:rPr lang="en-US" b="1" dirty="0" smtClean="0"/>
              <a:t> </a:t>
            </a:r>
          </a:p>
          <a:p>
            <a:pPr lvl="1">
              <a:buFont typeface="Wingdings" panose="05000000000000000000" pitchFamily="2" charset="2"/>
              <a:buChar char="Ø"/>
            </a:pPr>
            <a:r>
              <a:rPr lang="en-US" dirty="0" err="1"/>
              <a:t>ssh</a:t>
            </a:r>
            <a:r>
              <a:rPr lang="en-US" dirty="0"/>
              <a:t> </a:t>
            </a:r>
            <a:r>
              <a:rPr lang="en-US" dirty="0" smtClean="0"/>
              <a:t>testnode2 (UID,GID </a:t>
            </a:r>
            <a:r>
              <a:rPr lang="en-US" b="1" dirty="0" smtClean="0"/>
              <a:t>should </a:t>
            </a:r>
            <a:r>
              <a:rPr lang="en-US" b="1" dirty="0"/>
              <a:t>be same as </a:t>
            </a:r>
            <a:r>
              <a:rPr lang="en-US" b="1" dirty="0" smtClean="0"/>
              <a:t>testnode1</a:t>
            </a:r>
            <a:r>
              <a:rPr lang="en-US" dirty="0" smtClean="0"/>
              <a:t>)</a:t>
            </a:r>
          </a:p>
          <a:p>
            <a:pPr lvl="2">
              <a:buFont typeface="Wingdings" panose="05000000000000000000" pitchFamily="2" charset="2"/>
              <a:buChar char="Ø"/>
            </a:pPr>
            <a:r>
              <a:rPr lang="en-US" dirty="0" err="1"/>
              <a:t>adduser</a:t>
            </a:r>
            <a:r>
              <a:rPr lang="en-US" dirty="0"/>
              <a:t> user1</a:t>
            </a:r>
          </a:p>
          <a:p>
            <a:pPr lvl="2">
              <a:buFont typeface="Wingdings" panose="05000000000000000000" pitchFamily="2" charset="2"/>
              <a:buChar char="Ø"/>
            </a:pPr>
            <a:r>
              <a:rPr lang="en-US" dirty="0" err="1"/>
              <a:t>passwd</a:t>
            </a:r>
            <a:r>
              <a:rPr lang="en-US" dirty="0"/>
              <a:t> user1</a:t>
            </a:r>
          </a:p>
          <a:p>
            <a:pPr lvl="2">
              <a:buFont typeface="Wingdings" panose="05000000000000000000" pitchFamily="2" charset="2"/>
              <a:buChar char="Ø"/>
            </a:pPr>
            <a:r>
              <a:rPr lang="en-US" dirty="0"/>
              <a:t>id </a:t>
            </a:r>
            <a:r>
              <a:rPr lang="en-US" dirty="0" smtClean="0"/>
              <a:t>user1</a:t>
            </a:r>
          </a:p>
          <a:p>
            <a:pPr lvl="1">
              <a:buFont typeface="Wingdings" panose="05000000000000000000" pitchFamily="2" charset="2"/>
              <a:buChar char="Ø"/>
            </a:pPr>
            <a:r>
              <a:rPr lang="en-US" dirty="0" err="1" smtClean="0"/>
              <a:t>ssh</a:t>
            </a:r>
            <a:r>
              <a:rPr lang="en-US" dirty="0"/>
              <a:t> </a:t>
            </a:r>
            <a:r>
              <a:rPr lang="en-US" dirty="0" smtClean="0"/>
              <a:t>testnode3 </a:t>
            </a:r>
            <a:r>
              <a:rPr lang="en-US" dirty="0"/>
              <a:t>(UID,GID </a:t>
            </a:r>
            <a:r>
              <a:rPr lang="en-US" b="1" dirty="0"/>
              <a:t>should be same as </a:t>
            </a:r>
            <a:r>
              <a:rPr lang="en-US" b="1" dirty="0" smtClean="0"/>
              <a:t>testnode1</a:t>
            </a:r>
            <a:r>
              <a:rPr lang="en-US" dirty="0" smtClean="0"/>
              <a:t>)</a:t>
            </a:r>
            <a:endParaRPr lang="en-US" dirty="0"/>
          </a:p>
          <a:p>
            <a:pPr lvl="2">
              <a:buFont typeface="Wingdings" panose="05000000000000000000" pitchFamily="2" charset="2"/>
              <a:buChar char="Ø"/>
            </a:pPr>
            <a:r>
              <a:rPr lang="en-US" dirty="0" err="1"/>
              <a:t>adduser</a:t>
            </a:r>
            <a:r>
              <a:rPr lang="en-US" dirty="0"/>
              <a:t> user1</a:t>
            </a:r>
          </a:p>
          <a:p>
            <a:pPr lvl="2">
              <a:buFont typeface="Wingdings" panose="05000000000000000000" pitchFamily="2" charset="2"/>
              <a:buChar char="Ø"/>
            </a:pPr>
            <a:r>
              <a:rPr lang="en-US" dirty="0" err="1"/>
              <a:t>passwd</a:t>
            </a:r>
            <a:r>
              <a:rPr lang="en-US" dirty="0"/>
              <a:t> user1</a:t>
            </a:r>
          </a:p>
          <a:p>
            <a:pPr lvl="2">
              <a:buFont typeface="Wingdings" panose="05000000000000000000" pitchFamily="2" charset="2"/>
              <a:buChar char="Ø"/>
            </a:pPr>
            <a:r>
              <a:rPr lang="en-US" dirty="0"/>
              <a:t>id </a:t>
            </a:r>
            <a:r>
              <a:rPr lang="en-US" dirty="0" smtClean="0"/>
              <a:t>user1</a:t>
            </a:r>
            <a:endParaRPr lang="en-US" b="1" dirty="0"/>
          </a:p>
          <a:p>
            <a:pPr marL="914400" lvl="2" indent="0">
              <a:buNone/>
            </a:pPr>
            <a:endParaRPr lang="en-US" dirty="0"/>
          </a:p>
          <a:p>
            <a:pPr marL="914400" lvl="2" indent="0">
              <a:buNone/>
            </a:pPr>
            <a:endParaRPr lang="en-US" dirty="0" smtClean="0"/>
          </a:p>
          <a:p>
            <a:pPr lvl="2">
              <a:buFont typeface="Wingdings" panose="05000000000000000000" pitchFamily="2" charset="2"/>
              <a:buChar char="Ø"/>
            </a:pPr>
            <a:endParaRPr lang="en-US" dirty="0"/>
          </a:p>
          <a:p>
            <a:pPr lvl="2">
              <a:buFont typeface="Wingdings" panose="05000000000000000000" pitchFamily="2" charset="2"/>
              <a:buChar char="Ø"/>
            </a:pPr>
            <a:endParaRPr lang="en-US" dirty="0" smtClean="0"/>
          </a:p>
          <a:p>
            <a:pPr lvl="1">
              <a:buFont typeface="Wingdings" panose="05000000000000000000" pitchFamily="2" charset="2"/>
              <a:buChar char="Ø"/>
            </a:pPr>
            <a:endParaRPr lang="en-US" dirty="0"/>
          </a:p>
          <a:p>
            <a:pPr lvl="1">
              <a:buFont typeface="Wingdings" panose="05000000000000000000" pitchFamily="2" charset="2"/>
              <a:buChar char="Ø"/>
            </a:pPr>
            <a:endParaRPr lang="en-US" dirty="0" smtClean="0"/>
          </a:p>
          <a:p>
            <a:pPr lvl="1">
              <a:buFont typeface="Wingdings" panose="05000000000000000000" pitchFamily="2" charset="2"/>
              <a:buChar char="Ø"/>
            </a:pPr>
            <a:endParaRPr lang="en-US" dirty="0" smtClean="0"/>
          </a:p>
          <a:p>
            <a:pPr marL="0" indent="0">
              <a:buNone/>
            </a:pPr>
            <a:endParaRPr lang="en-US" dirty="0"/>
          </a:p>
          <a:p>
            <a:pPr marL="457200" lvl="1" indent="0">
              <a:buNone/>
            </a:pPr>
            <a:endParaRPr lang="en-US" dirty="0"/>
          </a:p>
        </p:txBody>
      </p:sp>
      <p:sp>
        <p:nvSpPr>
          <p:cNvPr id="3" name="Title 2"/>
          <p:cNvSpPr>
            <a:spLocks noGrp="1"/>
          </p:cNvSpPr>
          <p:nvPr>
            <p:ph type="title"/>
          </p:nvPr>
        </p:nvSpPr>
        <p:spPr/>
        <p:txBody>
          <a:bodyPr/>
          <a:lstStyle/>
          <a:p>
            <a:pPr algn="ctr"/>
            <a:r>
              <a:rPr lang="en-US" dirty="0" smtClean="0"/>
              <a:t>Create Users</a:t>
            </a:r>
            <a:endParaRPr lang="en-US" dirty="0"/>
          </a:p>
        </p:txBody>
      </p:sp>
    </p:spTree>
    <p:extLst>
      <p:ext uri="{BB962C8B-B14F-4D97-AF65-F5344CB8AC3E}">
        <p14:creationId xmlns:p14="http://schemas.microsoft.com/office/powerpoint/2010/main" val="3304808080"/>
      </p:ext>
    </p:extLst>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normAutofit/>
          </a:bodyPr>
          <a:lstStyle/>
          <a:p>
            <a:pPr marL="0" indent="0">
              <a:buNone/>
            </a:pPr>
            <a:r>
              <a:rPr lang="en-US" dirty="0" smtClean="0"/>
              <a:t>Login on testnode1</a:t>
            </a:r>
          </a:p>
          <a:p>
            <a:pPr>
              <a:buFont typeface="Wingdings" panose="05000000000000000000" pitchFamily="2" charset="2"/>
              <a:buChar char="Ø"/>
            </a:pPr>
            <a:r>
              <a:rPr lang="en-US" dirty="0" smtClean="0"/>
              <a:t>service </a:t>
            </a:r>
            <a:r>
              <a:rPr lang="en-US" dirty="0" err="1" smtClean="0"/>
              <a:t>slurm</a:t>
            </a:r>
            <a:r>
              <a:rPr lang="en-US" dirty="0" smtClean="0"/>
              <a:t> restart </a:t>
            </a:r>
          </a:p>
          <a:p>
            <a:pPr marL="0" indent="0">
              <a:buNone/>
            </a:pPr>
            <a:endParaRPr lang="en-US" dirty="0" smtClean="0"/>
          </a:p>
          <a:p>
            <a:r>
              <a:rPr lang="en-US" dirty="0" smtClean="0"/>
              <a:t>Submit multiple  jobs</a:t>
            </a:r>
            <a:endParaRPr lang="en-US" dirty="0"/>
          </a:p>
          <a:p>
            <a:pPr>
              <a:buFont typeface="Wingdings" panose="05000000000000000000" pitchFamily="2" charset="2"/>
              <a:buChar char="Ø"/>
            </a:pPr>
            <a:r>
              <a:rPr lang="en-US" dirty="0"/>
              <a:t> </a:t>
            </a:r>
            <a:r>
              <a:rPr lang="en-US" dirty="0" err="1" smtClean="0"/>
              <a:t>sbatch</a:t>
            </a:r>
            <a:r>
              <a:rPr lang="en-US" dirty="0" smtClean="0"/>
              <a:t>  &lt;</a:t>
            </a:r>
            <a:r>
              <a:rPr lang="en-US" dirty="0" err="1" smtClean="0"/>
              <a:t>job_sub_script</a:t>
            </a:r>
            <a:r>
              <a:rPr lang="en-US" dirty="0" smtClean="0"/>
              <a:t>&gt; </a:t>
            </a:r>
          </a:p>
          <a:p>
            <a:pPr marL="0" indent="0">
              <a:buNone/>
            </a:pPr>
            <a:endParaRPr lang="en-US" dirty="0"/>
          </a:p>
          <a:p>
            <a:pPr>
              <a:buFont typeface="Wingdings" panose="05000000000000000000" pitchFamily="2" charset="2"/>
              <a:buChar char="Ø"/>
            </a:pPr>
            <a:r>
              <a:rPr lang="en-US" dirty="0" smtClean="0"/>
              <a:t>cat /opt/</a:t>
            </a:r>
            <a:r>
              <a:rPr lang="en-US" dirty="0" err="1" smtClean="0"/>
              <a:t>slurm</a:t>
            </a:r>
            <a:r>
              <a:rPr lang="en-US" dirty="0" smtClean="0"/>
              <a:t>/log/accounting</a:t>
            </a:r>
            <a:endParaRPr lang="en-US" dirty="0"/>
          </a:p>
          <a:p>
            <a:pPr marL="0" indent="0">
              <a:buNone/>
            </a:pPr>
            <a:endParaRPr lang="en-US" dirty="0"/>
          </a:p>
          <a:p>
            <a:pPr>
              <a:buFont typeface="Wingdings" panose="05000000000000000000" pitchFamily="2" charset="2"/>
              <a:buChar char="Ø"/>
            </a:pPr>
            <a:r>
              <a:rPr lang="en-US" dirty="0" smtClean="0"/>
              <a:t>cat /opt/</a:t>
            </a:r>
            <a:r>
              <a:rPr lang="en-US" dirty="0" err="1" smtClean="0"/>
              <a:t>slurm</a:t>
            </a:r>
            <a:r>
              <a:rPr lang="en-US" dirty="0" smtClean="0"/>
              <a:t>/log/</a:t>
            </a:r>
            <a:r>
              <a:rPr lang="en-US" dirty="0" err="1" smtClean="0"/>
              <a:t>job_completions</a:t>
            </a:r>
            <a:endParaRPr lang="en-US" dirty="0"/>
          </a:p>
          <a:p>
            <a:pPr marL="0" indent="0">
              <a:buNone/>
            </a:pPr>
            <a:endParaRPr lang="en-US" dirty="0"/>
          </a:p>
          <a:p>
            <a:pPr marL="0" indent="0">
              <a:buNone/>
            </a:pPr>
            <a:endParaRPr lang="en-US" dirty="0"/>
          </a:p>
        </p:txBody>
      </p:sp>
      <p:sp>
        <p:nvSpPr>
          <p:cNvPr id="3" name="Title 2"/>
          <p:cNvSpPr>
            <a:spLocks noGrp="1"/>
          </p:cNvSpPr>
          <p:nvPr>
            <p:ph type="title"/>
          </p:nvPr>
        </p:nvSpPr>
        <p:spPr/>
        <p:txBody>
          <a:bodyPr/>
          <a:lstStyle/>
          <a:p>
            <a:r>
              <a:rPr lang="en-US" dirty="0" smtClean="0"/>
              <a:t>Restart Service </a:t>
            </a:r>
            <a:endParaRPr lang="en-US" dirty="0"/>
          </a:p>
        </p:txBody>
      </p:sp>
    </p:spTree>
    <p:extLst>
      <p:ext uri="{BB962C8B-B14F-4D97-AF65-F5344CB8AC3E}">
        <p14:creationId xmlns:p14="http://schemas.microsoft.com/office/powerpoint/2010/main" val="661426037"/>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normAutofit/>
          </a:bodyPr>
          <a:lstStyle/>
          <a:p>
            <a:pPr>
              <a:buFont typeface="Arial" panose="020B0604020202020204" pitchFamily="34" charset="0"/>
              <a:buChar char="•"/>
            </a:pPr>
            <a:r>
              <a:rPr lang="en-US" dirty="0" err="1" smtClean="0"/>
              <a:t>Accoutning</a:t>
            </a:r>
            <a:r>
              <a:rPr lang="en-US" dirty="0" smtClean="0"/>
              <a:t> information </a:t>
            </a:r>
          </a:p>
          <a:p>
            <a:pPr>
              <a:buFont typeface="Wingdings" panose="05000000000000000000" pitchFamily="2" charset="2"/>
              <a:buChar char="Ø"/>
            </a:pPr>
            <a:endParaRPr lang="en-US" dirty="0"/>
          </a:p>
          <a:p>
            <a:pPr>
              <a:buFont typeface="Wingdings" panose="05000000000000000000" pitchFamily="2" charset="2"/>
              <a:buChar char="Ø"/>
            </a:pPr>
            <a:r>
              <a:rPr lang="en-US" dirty="0" err="1" smtClean="0"/>
              <a:t>sacct</a:t>
            </a:r>
            <a:r>
              <a:rPr lang="en-US" dirty="0" smtClean="0"/>
              <a:t> </a:t>
            </a:r>
          </a:p>
          <a:p>
            <a:pPr marL="0" indent="0">
              <a:buNone/>
            </a:pPr>
            <a:endParaRPr lang="en-US" dirty="0" smtClean="0"/>
          </a:p>
          <a:p>
            <a:pPr>
              <a:buFont typeface="Wingdings" panose="05000000000000000000" pitchFamily="2" charset="2"/>
              <a:buChar char="Ø"/>
            </a:pPr>
            <a:r>
              <a:rPr lang="en-US" dirty="0" err="1" smtClean="0"/>
              <a:t>sacct</a:t>
            </a:r>
            <a:r>
              <a:rPr lang="en-US" dirty="0" smtClean="0"/>
              <a:t>  --job=&lt;</a:t>
            </a:r>
            <a:r>
              <a:rPr lang="en-US" dirty="0" err="1" smtClean="0"/>
              <a:t>jobid</a:t>
            </a:r>
            <a:r>
              <a:rPr lang="en-US" dirty="0" smtClean="0"/>
              <a:t>&gt;</a:t>
            </a:r>
          </a:p>
          <a:p>
            <a:pPr>
              <a:buFont typeface="Wingdings" panose="05000000000000000000" pitchFamily="2" charset="2"/>
              <a:buChar char="Ø"/>
            </a:pPr>
            <a:endParaRPr lang="en-US" dirty="0"/>
          </a:p>
          <a:p>
            <a:pPr>
              <a:buFont typeface="Wingdings" panose="05000000000000000000" pitchFamily="2" charset="2"/>
              <a:buChar char="Ø"/>
            </a:pPr>
            <a:r>
              <a:rPr lang="en-US" dirty="0"/>
              <a:t> </a:t>
            </a:r>
            <a:r>
              <a:rPr lang="en-US" altLang="en-US" dirty="0" err="1"/>
              <a:t>sacct</a:t>
            </a:r>
            <a:r>
              <a:rPr lang="en-US" altLang="en-US" dirty="0"/>
              <a:t>  --jobs=27  --format=</a:t>
            </a:r>
            <a:r>
              <a:rPr lang="en-US" altLang="en-US" dirty="0" err="1"/>
              <a:t>User,JobID</a:t>
            </a:r>
            <a:endParaRPr lang="en-US" dirty="0"/>
          </a:p>
          <a:p>
            <a:pPr marL="0" indent="0">
              <a:buNone/>
            </a:pPr>
            <a:endParaRPr lang="en-US" dirty="0"/>
          </a:p>
        </p:txBody>
      </p:sp>
      <p:sp>
        <p:nvSpPr>
          <p:cNvPr id="3" name="Title 2"/>
          <p:cNvSpPr>
            <a:spLocks noGrp="1"/>
          </p:cNvSpPr>
          <p:nvPr>
            <p:ph type="title"/>
          </p:nvPr>
        </p:nvSpPr>
        <p:spPr>
          <a:xfrm>
            <a:off x="457200" y="359465"/>
            <a:ext cx="8229600" cy="1012135"/>
          </a:xfrm>
        </p:spPr>
        <p:txBody>
          <a:bodyPr/>
          <a:lstStyle/>
          <a:p>
            <a:r>
              <a:rPr lang="en-US" dirty="0" err="1" smtClean="0"/>
              <a:t>sacct</a:t>
            </a:r>
            <a:endParaRPr lang="en-US" dirty="0"/>
          </a:p>
        </p:txBody>
      </p:sp>
    </p:spTree>
    <p:extLst>
      <p:ext uri="{BB962C8B-B14F-4D97-AF65-F5344CB8AC3E}">
        <p14:creationId xmlns:p14="http://schemas.microsoft.com/office/powerpoint/2010/main" val="3075784570"/>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normAutofit/>
          </a:bodyPr>
          <a:lstStyle/>
          <a:p>
            <a:pPr>
              <a:buFont typeface="Wingdings" panose="05000000000000000000" pitchFamily="2" charset="2"/>
              <a:buChar char="Ø"/>
            </a:pPr>
            <a:r>
              <a:rPr lang="en-US" dirty="0"/>
              <a:t> </a:t>
            </a:r>
            <a:r>
              <a:rPr lang="en-US" dirty="0" smtClean="0"/>
              <a:t>vim  /opt/</a:t>
            </a:r>
            <a:r>
              <a:rPr lang="en-US" dirty="0" err="1" smtClean="0"/>
              <a:t>slurm</a:t>
            </a:r>
            <a:r>
              <a:rPr lang="en-US" dirty="0" smtClean="0"/>
              <a:t>/</a:t>
            </a:r>
            <a:r>
              <a:rPr lang="en-US" dirty="0" err="1" smtClean="0"/>
              <a:t>etc</a:t>
            </a:r>
            <a:r>
              <a:rPr lang="en-US" dirty="0" smtClean="0"/>
              <a:t>/</a:t>
            </a:r>
            <a:r>
              <a:rPr lang="en-US" dirty="0" err="1" smtClean="0"/>
              <a:t>slurm.conf</a:t>
            </a:r>
            <a:endParaRPr lang="en-US" dirty="0" smtClean="0"/>
          </a:p>
          <a:p>
            <a:pPr marL="0" indent="0">
              <a:buNone/>
            </a:pPr>
            <a:endParaRPr lang="en-US" dirty="0"/>
          </a:p>
          <a:p>
            <a:pPr marL="0" indent="0">
              <a:buNone/>
            </a:pPr>
            <a:endParaRPr lang="en-US" dirty="0" smtClean="0"/>
          </a:p>
          <a:p>
            <a:pPr marL="0" indent="0">
              <a:buNone/>
            </a:pPr>
            <a:r>
              <a:rPr lang="en-US" sz="2700" dirty="0" err="1"/>
              <a:t>AccountingStorageType</a:t>
            </a:r>
            <a:r>
              <a:rPr lang="en-US" sz="2700" dirty="0"/>
              <a:t>=</a:t>
            </a:r>
            <a:r>
              <a:rPr lang="en-US" sz="2700" dirty="0" err="1"/>
              <a:t>accounting_storage</a:t>
            </a:r>
            <a:r>
              <a:rPr lang="en-US" sz="2700" dirty="0"/>
              <a:t>/</a:t>
            </a:r>
            <a:r>
              <a:rPr lang="en-US" sz="2700" dirty="0" err="1"/>
              <a:t>slurmdbd</a:t>
            </a:r>
            <a:endParaRPr lang="en-US" sz="2700" dirty="0"/>
          </a:p>
        </p:txBody>
      </p:sp>
      <p:sp>
        <p:nvSpPr>
          <p:cNvPr id="3" name="Title 2"/>
          <p:cNvSpPr>
            <a:spLocks noGrp="1"/>
          </p:cNvSpPr>
          <p:nvPr>
            <p:ph type="title"/>
          </p:nvPr>
        </p:nvSpPr>
        <p:spPr>
          <a:xfrm>
            <a:off x="457200" y="359465"/>
            <a:ext cx="8229600" cy="1012135"/>
          </a:xfrm>
        </p:spPr>
        <p:txBody>
          <a:bodyPr/>
          <a:lstStyle/>
          <a:p>
            <a:r>
              <a:rPr lang="en-US" dirty="0" smtClean="0"/>
              <a:t>Accounting using </a:t>
            </a:r>
            <a:r>
              <a:rPr lang="en-US" dirty="0" err="1" smtClean="0"/>
              <a:t>slurmdbd</a:t>
            </a:r>
            <a:r>
              <a:rPr lang="en-US" dirty="0" smtClean="0"/>
              <a:t> </a:t>
            </a:r>
            <a:endParaRPr lang="en-US" dirty="0"/>
          </a:p>
        </p:txBody>
      </p:sp>
    </p:spTree>
    <p:extLst>
      <p:ext uri="{BB962C8B-B14F-4D97-AF65-F5344CB8AC3E}">
        <p14:creationId xmlns:p14="http://schemas.microsoft.com/office/powerpoint/2010/main" val="880875602"/>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normAutofit fontScale="85000" lnSpcReduction="20000"/>
          </a:bodyPr>
          <a:lstStyle/>
          <a:p>
            <a:pPr>
              <a:buFont typeface="Wingdings" panose="05000000000000000000" pitchFamily="2" charset="2"/>
              <a:buChar char="Ø"/>
            </a:pPr>
            <a:r>
              <a:rPr lang="en-US" dirty="0"/>
              <a:t> </a:t>
            </a:r>
            <a:r>
              <a:rPr lang="en-US" dirty="0" smtClean="0"/>
              <a:t>vim  /opt/</a:t>
            </a:r>
            <a:r>
              <a:rPr lang="en-US" dirty="0" err="1" smtClean="0"/>
              <a:t>slurm</a:t>
            </a:r>
            <a:r>
              <a:rPr lang="en-US" dirty="0" smtClean="0"/>
              <a:t>/</a:t>
            </a:r>
            <a:r>
              <a:rPr lang="en-US" dirty="0" err="1" smtClean="0"/>
              <a:t>etc</a:t>
            </a:r>
            <a:r>
              <a:rPr lang="en-US" dirty="0" smtClean="0"/>
              <a:t>/</a:t>
            </a:r>
            <a:r>
              <a:rPr lang="en-US" dirty="0" err="1" smtClean="0"/>
              <a:t>slurmdbd.conf</a:t>
            </a:r>
            <a:endParaRPr lang="en-US" dirty="0" smtClean="0"/>
          </a:p>
          <a:p>
            <a:pPr marL="0" indent="0">
              <a:buNone/>
            </a:pPr>
            <a:endParaRPr lang="en-US" dirty="0"/>
          </a:p>
          <a:p>
            <a:pPr marL="0" indent="0">
              <a:buNone/>
            </a:pPr>
            <a:r>
              <a:rPr lang="en-US" dirty="0" err="1"/>
              <a:t>DbdAddr</a:t>
            </a:r>
            <a:r>
              <a:rPr lang="en-US" dirty="0"/>
              <a:t>=localhost</a:t>
            </a:r>
          </a:p>
          <a:p>
            <a:pPr marL="0" indent="0">
              <a:buNone/>
            </a:pPr>
            <a:r>
              <a:rPr lang="en-US" dirty="0" err="1"/>
              <a:t>DbdHost</a:t>
            </a:r>
            <a:r>
              <a:rPr lang="en-US" dirty="0"/>
              <a:t>=localhost</a:t>
            </a:r>
          </a:p>
          <a:p>
            <a:pPr marL="0" indent="0">
              <a:buNone/>
            </a:pPr>
            <a:r>
              <a:rPr lang="en-US" dirty="0" err="1"/>
              <a:t>SlurmUser</a:t>
            </a:r>
            <a:r>
              <a:rPr lang="en-US" dirty="0"/>
              <a:t>=root</a:t>
            </a:r>
          </a:p>
          <a:p>
            <a:pPr marL="0" indent="0">
              <a:buNone/>
            </a:pPr>
            <a:r>
              <a:rPr lang="en-US" dirty="0" err="1"/>
              <a:t>DebugLevel</a:t>
            </a:r>
            <a:r>
              <a:rPr lang="en-US" dirty="0"/>
              <a:t>=4</a:t>
            </a:r>
          </a:p>
          <a:p>
            <a:pPr marL="0" indent="0">
              <a:buNone/>
            </a:pPr>
            <a:r>
              <a:rPr lang="en-US" dirty="0" err="1"/>
              <a:t>LogFile</a:t>
            </a:r>
            <a:r>
              <a:rPr lang="en-US" dirty="0"/>
              <a:t>=/</a:t>
            </a:r>
            <a:r>
              <a:rPr lang="en-US" dirty="0" smtClean="0"/>
              <a:t>opt/</a:t>
            </a:r>
            <a:r>
              <a:rPr lang="en-US" dirty="0" err="1" smtClean="0"/>
              <a:t>slurm</a:t>
            </a:r>
            <a:r>
              <a:rPr lang="en-US" dirty="0" smtClean="0"/>
              <a:t>/log/slurmdbd.log</a:t>
            </a:r>
            <a:endParaRPr lang="en-US" dirty="0"/>
          </a:p>
          <a:p>
            <a:pPr marL="0" indent="0">
              <a:buNone/>
            </a:pPr>
            <a:r>
              <a:rPr lang="en-US" dirty="0" err="1"/>
              <a:t>PidFile</a:t>
            </a:r>
            <a:r>
              <a:rPr lang="en-US" dirty="0"/>
              <a:t>=/</a:t>
            </a:r>
            <a:r>
              <a:rPr lang="en-US" dirty="0" err="1"/>
              <a:t>var</a:t>
            </a:r>
            <a:r>
              <a:rPr lang="en-US" dirty="0"/>
              <a:t>/run/</a:t>
            </a:r>
            <a:r>
              <a:rPr lang="en-US" dirty="0" err="1"/>
              <a:t>slurmdbd.pid</a:t>
            </a:r>
            <a:endParaRPr lang="en-US" dirty="0"/>
          </a:p>
          <a:p>
            <a:pPr marL="0" indent="0">
              <a:buNone/>
            </a:pPr>
            <a:r>
              <a:rPr lang="en-US" dirty="0" err="1"/>
              <a:t>SlurmUser</a:t>
            </a:r>
            <a:r>
              <a:rPr lang="en-US" dirty="0"/>
              <a:t>=root</a:t>
            </a:r>
          </a:p>
          <a:p>
            <a:pPr marL="0" indent="0">
              <a:buNone/>
            </a:pPr>
            <a:r>
              <a:rPr lang="en-US" dirty="0" err="1"/>
              <a:t>StorageType</a:t>
            </a:r>
            <a:r>
              <a:rPr lang="en-US" dirty="0"/>
              <a:t>=</a:t>
            </a:r>
            <a:r>
              <a:rPr lang="en-US" dirty="0" err="1"/>
              <a:t>accounting_storage</a:t>
            </a:r>
            <a:r>
              <a:rPr lang="en-US" dirty="0"/>
              <a:t>/</a:t>
            </a:r>
            <a:r>
              <a:rPr lang="en-US" dirty="0" err="1"/>
              <a:t>mysql</a:t>
            </a:r>
            <a:endParaRPr lang="en-US" dirty="0"/>
          </a:p>
          <a:p>
            <a:pPr marL="0" indent="0">
              <a:buNone/>
            </a:pPr>
            <a:r>
              <a:rPr lang="en-US" dirty="0" err="1"/>
              <a:t>StorageUser</a:t>
            </a:r>
            <a:r>
              <a:rPr lang="en-US" dirty="0"/>
              <a:t>=root</a:t>
            </a:r>
          </a:p>
          <a:p>
            <a:pPr marL="0" indent="0">
              <a:buNone/>
            </a:pPr>
            <a:r>
              <a:rPr lang="en-US" dirty="0" err="1" smtClean="0"/>
              <a:t>StoragePass</a:t>
            </a:r>
            <a:r>
              <a:rPr lang="en-US" dirty="0" smtClean="0"/>
              <a:t>=</a:t>
            </a:r>
            <a:r>
              <a:rPr lang="en-US" dirty="0" err="1" smtClean="0"/>
              <a:t>hpcsa</a:t>
            </a:r>
            <a:endParaRPr lang="en-US" dirty="0"/>
          </a:p>
          <a:p>
            <a:pPr marL="0" indent="0">
              <a:buNone/>
            </a:pPr>
            <a:r>
              <a:rPr lang="en-US" dirty="0" err="1"/>
              <a:t>StoragePort</a:t>
            </a:r>
            <a:r>
              <a:rPr lang="en-US" dirty="0"/>
              <a:t>=3306</a:t>
            </a:r>
          </a:p>
          <a:p>
            <a:pPr marL="0" indent="0">
              <a:buNone/>
            </a:pPr>
            <a:r>
              <a:rPr lang="en-US" dirty="0" err="1"/>
              <a:t>AuthType</a:t>
            </a:r>
            <a:r>
              <a:rPr lang="en-US" dirty="0"/>
              <a:t>=</a:t>
            </a:r>
            <a:r>
              <a:rPr lang="en-US" dirty="0" err="1"/>
              <a:t>auth</a:t>
            </a:r>
            <a:r>
              <a:rPr lang="en-US" dirty="0"/>
              <a:t>/none</a:t>
            </a:r>
          </a:p>
          <a:p>
            <a:pPr marL="0" indent="0">
              <a:buNone/>
            </a:pPr>
            <a:endParaRPr lang="en-US" dirty="0"/>
          </a:p>
        </p:txBody>
      </p:sp>
      <p:sp>
        <p:nvSpPr>
          <p:cNvPr id="3" name="Title 2"/>
          <p:cNvSpPr>
            <a:spLocks noGrp="1"/>
          </p:cNvSpPr>
          <p:nvPr>
            <p:ph type="title"/>
          </p:nvPr>
        </p:nvSpPr>
        <p:spPr>
          <a:xfrm>
            <a:off x="457200" y="359465"/>
            <a:ext cx="8229600" cy="1012135"/>
          </a:xfrm>
        </p:spPr>
        <p:txBody>
          <a:bodyPr/>
          <a:lstStyle/>
          <a:p>
            <a:r>
              <a:rPr lang="en-US" dirty="0" smtClean="0"/>
              <a:t>Accounting using </a:t>
            </a:r>
            <a:r>
              <a:rPr lang="en-US" dirty="0" err="1" smtClean="0"/>
              <a:t>slurmdbd</a:t>
            </a:r>
            <a:r>
              <a:rPr lang="en-US" dirty="0" smtClean="0"/>
              <a:t> </a:t>
            </a:r>
            <a:endParaRPr lang="en-US" dirty="0"/>
          </a:p>
        </p:txBody>
      </p:sp>
    </p:spTree>
    <p:extLst>
      <p:ext uri="{BB962C8B-B14F-4D97-AF65-F5344CB8AC3E}">
        <p14:creationId xmlns:p14="http://schemas.microsoft.com/office/powerpoint/2010/main" val="783144708"/>
      </p:ext>
    </p:extLst>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normAutofit/>
          </a:bodyPr>
          <a:lstStyle/>
          <a:p>
            <a:pPr marL="0" indent="0">
              <a:buNone/>
            </a:pPr>
            <a:endParaRPr lang="en-US" dirty="0"/>
          </a:p>
          <a:p>
            <a:pPr>
              <a:buFont typeface="Wingdings" panose="05000000000000000000" pitchFamily="2" charset="2"/>
              <a:buChar char="Ø"/>
            </a:pPr>
            <a:r>
              <a:rPr lang="en-US" dirty="0" err="1" smtClean="0"/>
              <a:t>mysql_install_db</a:t>
            </a:r>
            <a:endParaRPr lang="en-US" dirty="0" smtClean="0"/>
          </a:p>
          <a:p>
            <a:pPr marL="0" indent="0">
              <a:buNone/>
            </a:pPr>
            <a:endParaRPr lang="en-US" dirty="0"/>
          </a:p>
          <a:p>
            <a:pPr>
              <a:buFont typeface="Wingdings" panose="05000000000000000000" pitchFamily="2" charset="2"/>
              <a:buChar char="Ø"/>
            </a:pPr>
            <a:r>
              <a:rPr lang="en-US" dirty="0" smtClean="0"/>
              <a:t>/</a:t>
            </a:r>
            <a:r>
              <a:rPr lang="en-US" dirty="0" err="1"/>
              <a:t>usr</a:t>
            </a:r>
            <a:r>
              <a:rPr lang="en-US" dirty="0"/>
              <a:t>/bin/</a:t>
            </a:r>
            <a:r>
              <a:rPr lang="en-US" dirty="0" err="1"/>
              <a:t>mysqladmin</a:t>
            </a:r>
            <a:r>
              <a:rPr lang="en-US" dirty="0"/>
              <a:t> -u root password </a:t>
            </a:r>
            <a:r>
              <a:rPr lang="en-US" dirty="0" smtClean="0"/>
              <a:t>'redhat123‘</a:t>
            </a:r>
          </a:p>
          <a:p>
            <a:pPr marL="0" indent="0">
              <a:buNone/>
            </a:pPr>
            <a:endParaRPr lang="en-US" dirty="0"/>
          </a:p>
        </p:txBody>
      </p:sp>
      <p:sp>
        <p:nvSpPr>
          <p:cNvPr id="3" name="Title 2"/>
          <p:cNvSpPr>
            <a:spLocks noGrp="1"/>
          </p:cNvSpPr>
          <p:nvPr>
            <p:ph type="title"/>
          </p:nvPr>
        </p:nvSpPr>
        <p:spPr>
          <a:xfrm>
            <a:off x="457200" y="359465"/>
            <a:ext cx="8229600" cy="1012135"/>
          </a:xfrm>
        </p:spPr>
        <p:txBody>
          <a:bodyPr/>
          <a:lstStyle/>
          <a:p>
            <a:r>
              <a:rPr lang="en-US" dirty="0" smtClean="0"/>
              <a:t>Initialization of </a:t>
            </a:r>
            <a:r>
              <a:rPr lang="en-US" dirty="0" err="1" smtClean="0"/>
              <a:t>mysql</a:t>
            </a:r>
            <a:r>
              <a:rPr lang="en-US" dirty="0" smtClean="0"/>
              <a:t> database</a:t>
            </a:r>
            <a:endParaRPr lang="en-US" dirty="0"/>
          </a:p>
        </p:txBody>
      </p:sp>
    </p:spTree>
    <p:extLst>
      <p:ext uri="{BB962C8B-B14F-4D97-AF65-F5344CB8AC3E}">
        <p14:creationId xmlns:p14="http://schemas.microsoft.com/office/powerpoint/2010/main" val="3978062051"/>
      </p:ext>
    </p:extLst>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normAutofit/>
          </a:bodyPr>
          <a:lstStyle/>
          <a:p>
            <a:pPr>
              <a:buFont typeface="Wingdings" panose="05000000000000000000" pitchFamily="2" charset="2"/>
              <a:buChar char="Ø"/>
            </a:pPr>
            <a:endParaRPr lang="en-US" sz="2200" dirty="0"/>
          </a:p>
          <a:p>
            <a:pPr>
              <a:buFont typeface="Wingdings" panose="05000000000000000000" pitchFamily="2" charset="2"/>
              <a:buChar char="Ø"/>
            </a:pPr>
            <a:r>
              <a:rPr lang="en-US" sz="2200" dirty="0" err="1" smtClean="0"/>
              <a:t>cp</a:t>
            </a:r>
            <a:r>
              <a:rPr lang="en-US" sz="2200" dirty="0" smtClean="0"/>
              <a:t> </a:t>
            </a:r>
            <a:r>
              <a:rPr lang="en-US" sz="2200" dirty="0"/>
              <a:t>/home/shared-</a:t>
            </a:r>
            <a:r>
              <a:rPr lang="en-US" sz="2200" dirty="0" err="1"/>
              <a:t>src</a:t>
            </a:r>
            <a:r>
              <a:rPr lang="en-US" sz="2200" dirty="0"/>
              <a:t>/slurm-17.11.0/</a:t>
            </a:r>
            <a:r>
              <a:rPr lang="en-US" sz="2200" dirty="0" err="1"/>
              <a:t>etc</a:t>
            </a:r>
            <a:r>
              <a:rPr lang="en-US" sz="2200" dirty="0"/>
              <a:t>/</a:t>
            </a:r>
            <a:r>
              <a:rPr lang="en-US" sz="2200" dirty="0" err="1"/>
              <a:t>init.d.slurmdbd</a:t>
            </a:r>
            <a:r>
              <a:rPr lang="en-US" sz="2200" dirty="0"/>
              <a:t> /</a:t>
            </a:r>
            <a:r>
              <a:rPr lang="en-US" sz="2200" dirty="0" err="1" smtClean="0"/>
              <a:t>etc</a:t>
            </a:r>
            <a:r>
              <a:rPr lang="en-US" sz="2200" dirty="0" smtClean="0"/>
              <a:t>/</a:t>
            </a:r>
            <a:r>
              <a:rPr lang="en-US" sz="2200" dirty="0" err="1" smtClean="0"/>
              <a:t>init.d</a:t>
            </a:r>
            <a:r>
              <a:rPr lang="en-US" sz="2200" dirty="0" smtClean="0"/>
              <a:t>/</a:t>
            </a:r>
            <a:r>
              <a:rPr lang="en-US" sz="2200" dirty="0" err="1" smtClean="0"/>
              <a:t>slurmdbd</a:t>
            </a:r>
            <a:endParaRPr lang="en-US" sz="2200" dirty="0" smtClean="0"/>
          </a:p>
          <a:p>
            <a:pPr>
              <a:buFont typeface="Wingdings" panose="05000000000000000000" pitchFamily="2" charset="2"/>
              <a:buChar char="Ø"/>
            </a:pPr>
            <a:endParaRPr lang="en-US" sz="2200" dirty="0"/>
          </a:p>
          <a:p>
            <a:pPr>
              <a:buFont typeface="Wingdings" panose="05000000000000000000" pitchFamily="2" charset="2"/>
              <a:buChar char="Ø"/>
            </a:pPr>
            <a:endParaRPr lang="en-US" sz="2200" dirty="0" smtClean="0"/>
          </a:p>
          <a:p>
            <a:pPr>
              <a:buFont typeface="Wingdings" panose="05000000000000000000" pitchFamily="2" charset="2"/>
              <a:buChar char="Ø"/>
            </a:pPr>
            <a:r>
              <a:rPr lang="en-US" sz="2200" dirty="0"/>
              <a:t> </a:t>
            </a:r>
            <a:r>
              <a:rPr lang="en-US" sz="2200" dirty="0" smtClean="0"/>
              <a:t>/</a:t>
            </a:r>
            <a:r>
              <a:rPr lang="en-US" sz="2200" dirty="0" err="1" smtClean="0"/>
              <a:t>etc</a:t>
            </a:r>
            <a:r>
              <a:rPr lang="en-US" sz="2200" dirty="0" smtClean="0"/>
              <a:t>/</a:t>
            </a:r>
            <a:r>
              <a:rPr lang="en-US" sz="2200" dirty="0" err="1" smtClean="0"/>
              <a:t>init.d</a:t>
            </a:r>
            <a:r>
              <a:rPr lang="en-US" sz="2200" dirty="0" smtClean="0"/>
              <a:t>/</a:t>
            </a:r>
            <a:r>
              <a:rPr lang="en-US" sz="2200" dirty="0" err="1" smtClean="0"/>
              <a:t>slurmdbd</a:t>
            </a:r>
            <a:r>
              <a:rPr lang="en-US" sz="2200" dirty="0" smtClean="0"/>
              <a:t> restart </a:t>
            </a:r>
          </a:p>
          <a:p>
            <a:pPr>
              <a:buFont typeface="Wingdings" panose="05000000000000000000" pitchFamily="2" charset="2"/>
              <a:buChar char="Ø"/>
            </a:pPr>
            <a:endParaRPr lang="en-US" sz="2200" dirty="0"/>
          </a:p>
          <a:p>
            <a:pPr>
              <a:buFont typeface="Arial" panose="020B0604020202020204" pitchFamily="34" charset="0"/>
              <a:buChar char="•"/>
            </a:pPr>
            <a:r>
              <a:rPr lang="en-US" sz="2200" b="1" dirty="0" smtClean="0"/>
              <a:t> Add cluster in database </a:t>
            </a:r>
          </a:p>
          <a:p>
            <a:pPr marL="0" indent="0">
              <a:buNone/>
            </a:pPr>
            <a:endParaRPr lang="en-US" sz="2200" dirty="0" smtClean="0"/>
          </a:p>
          <a:p>
            <a:pPr>
              <a:buFont typeface="Wingdings" panose="05000000000000000000" pitchFamily="2" charset="2"/>
              <a:buChar char="Ø"/>
            </a:pPr>
            <a:r>
              <a:rPr lang="en-US" sz="2200" dirty="0" err="1"/>
              <a:t>sacctmgr</a:t>
            </a:r>
            <a:r>
              <a:rPr lang="en-US" sz="2200" dirty="0"/>
              <a:t> add cluster </a:t>
            </a:r>
            <a:r>
              <a:rPr lang="en-US" sz="2200" dirty="0" err="1"/>
              <a:t>hpcs</a:t>
            </a:r>
            <a:endParaRPr lang="en-US" sz="2200" dirty="0"/>
          </a:p>
          <a:p>
            <a:pPr>
              <a:buFont typeface="Wingdings" panose="05000000000000000000" pitchFamily="2" charset="2"/>
              <a:buChar char="Ø"/>
            </a:pPr>
            <a:endParaRPr lang="en-US" sz="2200" dirty="0" smtClean="0"/>
          </a:p>
          <a:p>
            <a:pPr>
              <a:buFont typeface="Wingdings" panose="05000000000000000000" pitchFamily="2" charset="2"/>
              <a:buChar char="Ø"/>
            </a:pPr>
            <a:endParaRPr lang="en-US" sz="2200" dirty="0"/>
          </a:p>
          <a:p>
            <a:pPr marL="0" indent="0">
              <a:buNone/>
            </a:pPr>
            <a:endParaRPr lang="en-US" sz="2200" dirty="0"/>
          </a:p>
        </p:txBody>
      </p:sp>
      <p:sp>
        <p:nvSpPr>
          <p:cNvPr id="3" name="Title 2"/>
          <p:cNvSpPr>
            <a:spLocks noGrp="1"/>
          </p:cNvSpPr>
          <p:nvPr>
            <p:ph type="title"/>
          </p:nvPr>
        </p:nvSpPr>
        <p:spPr>
          <a:xfrm>
            <a:off x="457200" y="359465"/>
            <a:ext cx="8229600" cy="1012135"/>
          </a:xfrm>
        </p:spPr>
        <p:txBody>
          <a:bodyPr/>
          <a:lstStyle/>
          <a:p>
            <a:r>
              <a:rPr lang="en-US" dirty="0" smtClean="0"/>
              <a:t>Start </a:t>
            </a:r>
            <a:r>
              <a:rPr lang="en-US" dirty="0" err="1" smtClean="0"/>
              <a:t>slurmdbd</a:t>
            </a:r>
            <a:r>
              <a:rPr lang="en-US" dirty="0" smtClean="0"/>
              <a:t> service</a:t>
            </a:r>
            <a:endParaRPr lang="en-US" dirty="0"/>
          </a:p>
        </p:txBody>
      </p:sp>
    </p:spTree>
    <p:extLst>
      <p:ext uri="{BB962C8B-B14F-4D97-AF65-F5344CB8AC3E}">
        <p14:creationId xmlns:p14="http://schemas.microsoft.com/office/powerpoint/2010/main" val="3440326372"/>
      </p:ext>
    </p:extLst>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US" dirty="0" err="1" smtClean="0"/>
              <a:t>Deafult</a:t>
            </a:r>
            <a:r>
              <a:rPr lang="en-US" dirty="0" smtClean="0"/>
              <a:t> show current date usage </a:t>
            </a:r>
          </a:p>
          <a:p>
            <a:endParaRPr lang="en-US" dirty="0"/>
          </a:p>
          <a:p>
            <a:pPr lvl="1"/>
            <a:r>
              <a:rPr lang="en-US" dirty="0" err="1" smtClean="0"/>
              <a:t>sacct</a:t>
            </a:r>
            <a:r>
              <a:rPr lang="en-US" dirty="0" smtClean="0"/>
              <a:t> </a:t>
            </a:r>
            <a:r>
              <a:rPr lang="en-US" dirty="0"/>
              <a:t>--</a:t>
            </a:r>
            <a:r>
              <a:rPr lang="en-US" dirty="0" smtClean="0"/>
              <a:t>format=</a:t>
            </a:r>
            <a:r>
              <a:rPr lang="en-US" dirty="0" err="1" smtClean="0"/>
              <a:t>jobid,elapsed,ncpus,ntasks,state</a:t>
            </a:r>
            <a:endParaRPr lang="en-US" dirty="0" smtClean="0"/>
          </a:p>
          <a:p>
            <a:endParaRPr lang="en-US" dirty="0"/>
          </a:p>
          <a:p>
            <a:pPr lvl="1"/>
            <a:r>
              <a:rPr lang="en-US" dirty="0" err="1" smtClean="0"/>
              <a:t>sacct</a:t>
            </a:r>
            <a:r>
              <a:rPr lang="en-US" dirty="0" smtClean="0"/>
              <a:t>  --brief</a:t>
            </a:r>
          </a:p>
          <a:p>
            <a:endParaRPr lang="en-US" dirty="0"/>
          </a:p>
          <a:p>
            <a:r>
              <a:rPr lang="en-US" dirty="0" smtClean="0"/>
              <a:t>To show old usage you can provide start or end time.</a:t>
            </a:r>
          </a:p>
          <a:p>
            <a:endParaRPr lang="en-US" dirty="0" smtClean="0"/>
          </a:p>
          <a:p>
            <a:pPr lvl="1"/>
            <a:r>
              <a:rPr lang="en-US" dirty="0" err="1" smtClean="0"/>
              <a:t>Sacct</a:t>
            </a:r>
            <a:r>
              <a:rPr lang="en-US" dirty="0" smtClean="0"/>
              <a:t>  --</a:t>
            </a:r>
            <a:r>
              <a:rPr lang="en-US" dirty="0" err="1"/>
              <a:t>starttime</a:t>
            </a:r>
            <a:r>
              <a:rPr lang="en-US" dirty="0"/>
              <a:t> 2017-12-07</a:t>
            </a:r>
          </a:p>
        </p:txBody>
      </p:sp>
      <p:sp>
        <p:nvSpPr>
          <p:cNvPr id="3" name="Title 2"/>
          <p:cNvSpPr>
            <a:spLocks noGrp="1"/>
          </p:cNvSpPr>
          <p:nvPr>
            <p:ph type="title"/>
          </p:nvPr>
        </p:nvSpPr>
        <p:spPr/>
        <p:txBody>
          <a:bodyPr/>
          <a:lstStyle/>
          <a:p>
            <a:r>
              <a:rPr lang="en-US" dirty="0" err="1" smtClean="0"/>
              <a:t>sacct</a:t>
            </a:r>
            <a:r>
              <a:rPr lang="en-US" dirty="0" smtClean="0"/>
              <a:t>           </a:t>
            </a:r>
            <a:endParaRPr lang="en-US" dirty="0"/>
          </a:p>
        </p:txBody>
      </p:sp>
    </p:spTree>
    <p:extLst>
      <p:ext uri="{BB962C8B-B14F-4D97-AF65-F5344CB8AC3E}">
        <p14:creationId xmlns:p14="http://schemas.microsoft.com/office/powerpoint/2010/main" val="3553696517"/>
      </p:ext>
    </p:extLst>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normAutofit/>
          </a:bodyPr>
          <a:lstStyle/>
          <a:p>
            <a:pPr fontAlgn="base"/>
            <a:r>
              <a:rPr lang="en-US" dirty="0"/>
              <a:t>Partition QOS limit</a:t>
            </a:r>
          </a:p>
          <a:p>
            <a:pPr fontAlgn="base"/>
            <a:r>
              <a:rPr lang="en-US" dirty="0"/>
              <a:t>Job QOS limit</a:t>
            </a:r>
          </a:p>
          <a:p>
            <a:pPr fontAlgn="base"/>
            <a:r>
              <a:rPr lang="en-US" dirty="0"/>
              <a:t>User association</a:t>
            </a:r>
          </a:p>
          <a:p>
            <a:pPr fontAlgn="base"/>
            <a:r>
              <a:rPr lang="en-US" dirty="0"/>
              <a:t>Account association(s), ascending the hierarchy</a:t>
            </a:r>
          </a:p>
          <a:p>
            <a:pPr fontAlgn="base"/>
            <a:r>
              <a:rPr lang="en-US" dirty="0"/>
              <a:t>Root/Cluster association</a:t>
            </a:r>
          </a:p>
          <a:p>
            <a:pPr fontAlgn="base"/>
            <a:r>
              <a:rPr lang="en-US" dirty="0"/>
              <a:t>Partition limit</a:t>
            </a:r>
          </a:p>
          <a:p>
            <a:pPr fontAlgn="base"/>
            <a:r>
              <a:rPr lang="en-US" dirty="0"/>
              <a:t>None</a:t>
            </a:r>
          </a:p>
          <a:p>
            <a:pPr marL="0" indent="0" fontAlgn="base">
              <a:buNone/>
            </a:pPr>
            <a:endParaRPr lang="en-US" dirty="0"/>
          </a:p>
        </p:txBody>
      </p:sp>
      <p:sp>
        <p:nvSpPr>
          <p:cNvPr id="3" name="Title 2"/>
          <p:cNvSpPr>
            <a:spLocks noGrp="1"/>
          </p:cNvSpPr>
          <p:nvPr>
            <p:ph type="title"/>
          </p:nvPr>
        </p:nvSpPr>
        <p:spPr/>
        <p:txBody>
          <a:bodyPr/>
          <a:lstStyle/>
          <a:p>
            <a:r>
              <a:rPr lang="en-US" dirty="0" smtClean="0"/>
              <a:t>Resource Limit</a:t>
            </a:r>
            <a:endParaRPr lang="en-US" dirty="0"/>
          </a:p>
        </p:txBody>
      </p:sp>
    </p:spTree>
    <p:extLst>
      <p:ext uri="{BB962C8B-B14F-4D97-AF65-F5344CB8AC3E}">
        <p14:creationId xmlns:p14="http://schemas.microsoft.com/office/powerpoint/2010/main" val="3489180991"/>
      </p:ext>
    </p:extLst>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normAutofit/>
          </a:bodyPr>
          <a:lstStyle/>
          <a:p>
            <a:pPr marL="0" indent="0" fontAlgn="base">
              <a:buNone/>
            </a:pPr>
            <a:r>
              <a:rPr lang="en-US" dirty="0"/>
              <a:t> </a:t>
            </a:r>
            <a:r>
              <a:rPr lang="en-US" b="1" dirty="0" err="1" smtClean="0"/>
              <a:t>AccountingStorageType</a:t>
            </a:r>
            <a:r>
              <a:rPr lang="en-US" b="1" dirty="0" smtClean="0"/>
              <a:t> </a:t>
            </a:r>
          </a:p>
          <a:p>
            <a:pPr lvl="1" fontAlgn="base"/>
            <a:r>
              <a:rPr lang="en-US" dirty="0" smtClean="0"/>
              <a:t>associations</a:t>
            </a:r>
            <a:r>
              <a:rPr lang="en-US" dirty="0"/>
              <a:t> </a:t>
            </a:r>
            <a:endParaRPr lang="en-US" dirty="0" smtClean="0"/>
          </a:p>
          <a:p>
            <a:pPr marL="457200" lvl="1" indent="0" fontAlgn="base">
              <a:buNone/>
            </a:pPr>
            <a:r>
              <a:rPr lang="en-US" dirty="0"/>
              <a:t>An </a:t>
            </a:r>
            <a:r>
              <a:rPr lang="en-US" i="1" dirty="0"/>
              <a:t>association</a:t>
            </a:r>
            <a:r>
              <a:rPr lang="en-US" dirty="0"/>
              <a:t> is a 4-tuple consisting of the cluster name, bank account, user and (optionally) the </a:t>
            </a:r>
            <a:r>
              <a:rPr lang="en-US" dirty="0" err="1"/>
              <a:t>Slurm</a:t>
            </a:r>
            <a:r>
              <a:rPr lang="en-US" dirty="0"/>
              <a:t> </a:t>
            </a:r>
            <a:r>
              <a:rPr lang="en-US" dirty="0" smtClean="0"/>
              <a:t>partition</a:t>
            </a:r>
          </a:p>
          <a:p>
            <a:pPr marL="457200" lvl="1" indent="0" fontAlgn="base">
              <a:buNone/>
            </a:pPr>
            <a:endParaRPr lang="en-US" dirty="0"/>
          </a:p>
          <a:p>
            <a:pPr lvl="1" fontAlgn="base"/>
            <a:r>
              <a:rPr lang="en-US" dirty="0"/>
              <a:t>l</a:t>
            </a:r>
            <a:r>
              <a:rPr lang="en-US" dirty="0" smtClean="0"/>
              <a:t>imits</a:t>
            </a:r>
            <a:endParaRPr lang="en-US" dirty="0"/>
          </a:p>
          <a:p>
            <a:pPr marL="457200" lvl="1" indent="0" fontAlgn="base">
              <a:buNone/>
            </a:pPr>
            <a:r>
              <a:rPr lang="en-US" dirty="0"/>
              <a:t>This will enforce limits set to associations. By setting this option, the 'associations' option is also set</a:t>
            </a:r>
            <a:r>
              <a:rPr lang="en-US" dirty="0" smtClean="0"/>
              <a:t>.</a:t>
            </a:r>
          </a:p>
          <a:p>
            <a:pPr marL="457200" lvl="1" indent="0" fontAlgn="base">
              <a:buNone/>
            </a:pPr>
            <a:endParaRPr lang="en-US" dirty="0"/>
          </a:p>
          <a:p>
            <a:pPr lvl="1" fontAlgn="base"/>
            <a:r>
              <a:rPr lang="en-US" dirty="0" err="1"/>
              <a:t>qos</a:t>
            </a:r>
            <a:r>
              <a:rPr lang="en-US" dirty="0"/>
              <a:t> </a:t>
            </a:r>
            <a:endParaRPr lang="en-US" dirty="0" smtClean="0"/>
          </a:p>
          <a:p>
            <a:pPr marL="457200" lvl="1" indent="0" fontAlgn="base">
              <a:buNone/>
            </a:pPr>
            <a:r>
              <a:rPr lang="en-US" dirty="0" smtClean="0"/>
              <a:t> Job should specify QOS value.  QOS </a:t>
            </a:r>
            <a:r>
              <a:rPr lang="en-US" dirty="0"/>
              <a:t>values are defined for each association in the </a:t>
            </a:r>
            <a:r>
              <a:rPr lang="en-US" dirty="0" smtClean="0"/>
              <a:t>database</a:t>
            </a:r>
            <a:endParaRPr lang="en-US" dirty="0"/>
          </a:p>
        </p:txBody>
      </p:sp>
      <p:sp>
        <p:nvSpPr>
          <p:cNvPr id="3" name="Title 2"/>
          <p:cNvSpPr>
            <a:spLocks noGrp="1"/>
          </p:cNvSpPr>
          <p:nvPr>
            <p:ph type="title"/>
          </p:nvPr>
        </p:nvSpPr>
        <p:spPr/>
        <p:txBody>
          <a:bodyPr>
            <a:normAutofit fontScale="90000"/>
          </a:bodyPr>
          <a:lstStyle/>
          <a:p>
            <a:r>
              <a:rPr lang="en-US" dirty="0" smtClean="0"/>
              <a:t>Resource Limit </a:t>
            </a:r>
            <a:r>
              <a:rPr lang="en-US" dirty="0"/>
              <a:t>Configuration</a:t>
            </a:r>
            <a:br>
              <a:rPr lang="en-US" dirty="0"/>
            </a:br>
            <a:endParaRPr lang="en-US" dirty="0"/>
          </a:p>
        </p:txBody>
      </p:sp>
    </p:spTree>
    <p:extLst>
      <p:ext uri="{BB962C8B-B14F-4D97-AF65-F5344CB8AC3E}">
        <p14:creationId xmlns:p14="http://schemas.microsoft.com/office/powerpoint/2010/main" val="2452764620"/>
      </p:ext>
    </p:extLst>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normAutofit/>
          </a:bodyPr>
          <a:lstStyle/>
          <a:p>
            <a:pPr marL="0" indent="0" fontAlgn="base">
              <a:buNone/>
            </a:pPr>
            <a:r>
              <a:rPr lang="en-US" dirty="0"/>
              <a:t> </a:t>
            </a:r>
            <a:r>
              <a:rPr lang="en-US" b="1" dirty="0" err="1" smtClean="0"/>
              <a:t>AccountingStorageType</a:t>
            </a:r>
            <a:r>
              <a:rPr lang="en-US" b="1" dirty="0" smtClean="0"/>
              <a:t> </a:t>
            </a:r>
          </a:p>
          <a:p>
            <a:pPr lvl="1" fontAlgn="base"/>
            <a:r>
              <a:rPr lang="en-US" dirty="0"/>
              <a:t>safe	</a:t>
            </a:r>
            <a:endParaRPr lang="en-US" dirty="0" smtClean="0"/>
          </a:p>
          <a:p>
            <a:pPr lvl="1" fontAlgn="base"/>
            <a:endParaRPr lang="en-US" b="1" dirty="0"/>
          </a:p>
          <a:p>
            <a:pPr marL="457200" lvl="1" indent="0" fontAlgn="base">
              <a:buNone/>
            </a:pPr>
            <a:r>
              <a:rPr lang="en-US" dirty="0"/>
              <a:t>This will ensure a job will only be launched when using an association or </a:t>
            </a:r>
            <a:r>
              <a:rPr lang="en-US" dirty="0" err="1"/>
              <a:t>qos</a:t>
            </a:r>
            <a:r>
              <a:rPr lang="en-US" dirty="0"/>
              <a:t> that has a </a:t>
            </a:r>
            <a:r>
              <a:rPr lang="en-US" dirty="0" err="1"/>
              <a:t>GrpCPUMins</a:t>
            </a:r>
            <a:r>
              <a:rPr lang="en-US" dirty="0"/>
              <a:t> limit set if the job will be able to run to completion</a:t>
            </a:r>
            <a:r>
              <a:rPr lang="en-US" b="1" dirty="0"/>
              <a:t>	</a:t>
            </a:r>
          </a:p>
          <a:p>
            <a:pPr marL="457200" lvl="1" indent="0" fontAlgn="base">
              <a:buNone/>
            </a:pPr>
            <a:endParaRPr lang="en-US" dirty="0"/>
          </a:p>
          <a:p>
            <a:pPr marL="457200" lvl="1" indent="0" fontAlgn="base">
              <a:buNone/>
            </a:pPr>
            <a:r>
              <a:rPr lang="en-US" dirty="0"/>
              <a:t>-</a:t>
            </a:r>
            <a:r>
              <a:rPr lang="en-US" dirty="0" err="1"/>
              <a:t>wckey</a:t>
            </a:r>
            <a:endParaRPr lang="en-US" dirty="0"/>
          </a:p>
          <a:p>
            <a:pPr marL="457200" lvl="1" indent="0" fontAlgn="base">
              <a:buNone/>
            </a:pPr>
            <a:r>
              <a:rPr lang="en-US" dirty="0"/>
              <a:t>A </a:t>
            </a:r>
            <a:r>
              <a:rPr lang="en-US" dirty="0" err="1"/>
              <a:t>WCKey</a:t>
            </a:r>
            <a:r>
              <a:rPr lang="en-US" dirty="0"/>
              <a:t> is an orthogonal way to do accounting against possibly unrelated accounts. This can be useful where users from different accounts are all working on the same project.</a:t>
            </a:r>
          </a:p>
        </p:txBody>
      </p:sp>
      <p:sp>
        <p:nvSpPr>
          <p:cNvPr id="3" name="Title 2"/>
          <p:cNvSpPr>
            <a:spLocks noGrp="1"/>
          </p:cNvSpPr>
          <p:nvPr>
            <p:ph type="title"/>
          </p:nvPr>
        </p:nvSpPr>
        <p:spPr/>
        <p:txBody>
          <a:bodyPr>
            <a:normAutofit fontScale="90000"/>
          </a:bodyPr>
          <a:lstStyle/>
          <a:p>
            <a:r>
              <a:rPr lang="en-US" dirty="0" smtClean="0"/>
              <a:t>Resource Limit </a:t>
            </a:r>
            <a:r>
              <a:rPr lang="en-US" dirty="0"/>
              <a:t>Configuration</a:t>
            </a:r>
            <a:br>
              <a:rPr lang="en-US" dirty="0"/>
            </a:br>
            <a:endParaRPr lang="en-US" dirty="0"/>
          </a:p>
        </p:txBody>
      </p:sp>
    </p:spTree>
    <p:extLst>
      <p:ext uri="{BB962C8B-B14F-4D97-AF65-F5344CB8AC3E}">
        <p14:creationId xmlns:p14="http://schemas.microsoft.com/office/powerpoint/2010/main" val="42591697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normAutofit/>
          </a:bodyPr>
          <a:lstStyle/>
          <a:p>
            <a:pPr lvl="2"/>
            <a:endParaRPr lang="en-US" dirty="0" smtClean="0"/>
          </a:p>
          <a:p>
            <a:pPr lvl="2"/>
            <a:endParaRPr lang="en-US" dirty="0"/>
          </a:p>
          <a:p>
            <a:pPr lvl="2"/>
            <a:endParaRPr lang="en-US" dirty="0" smtClean="0"/>
          </a:p>
          <a:p>
            <a:pPr lvl="2"/>
            <a:endParaRPr lang="en-US" dirty="0" smtClean="0"/>
          </a:p>
          <a:p>
            <a:pPr lvl="2"/>
            <a:r>
              <a:rPr lang="en-US" dirty="0" smtClean="0"/>
              <a:t>If it is different then </a:t>
            </a:r>
          </a:p>
          <a:p>
            <a:pPr lvl="3"/>
            <a:r>
              <a:rPr lang="en-US" dirty="0" smtClean="0"/>
              <a:t>Change in the </a:t>
            </a:r>
            <a:r>
              <a:rPr lang="en-US" dirty="0" err="1" smtClean="0"/>
              <a:t>passwd</a:t>
            </a:r>
            <a:r>
              <a:rPr lang="en-US" dirty="0" smtClean="0"/>
              <a:t> file </a:t>
            </a:r>
          </a:p>
          <a:p>
            <a:pPr marL="1371600" lvl="3" indent="0">
              <a:buNone/>
            </a:pPr>
            <a:endParaRPr lang="en-US" dirty="0"/>
          </a:p>
          <a:p>
            <a:pPr marL="1371600" lvl="3" indent="0">
              <a:buNone/>
            </a:pPr>
            <a:r>
              <a:rPr lang="en-US" dirty="0" smtClean="0"/>
              <a:t>user1:x:</a:t>
            </a:r>
            <a:r>
              <a:rPr lang="en-US" b="1" dirty="0" smtClean="0">
                <a:solidFill>
                  <a:srgbClr val="FF0000"/>
                </a:solidFill>
              </a:rPr>
              <a:t>1001:1001</a:t>
            </a:r>
            <a:r>
              <a:rPr lang="en-US" dirty="0" smtClean="0"/>
              <a:t>:user1:/home/user1:/</a:t>
            </a:r>
            <a:r>
              <a:rPr lang="en-US" dirty="0"/>
              <a:t>bin/bash</a:t>
            </a:r>
            <a:endParaRPr lang="en-US" dirty="0" smtClean="0"/>
          </a:p>
          <a:p>
            <a:pPr lvl="2"/>
            <a:endParaRPr lang="en-US" dirty="0"/>
          </a:p>
          <a:p>
            <a:pPr lvl="2"/>
            <a:endParaRPr lang="en-US" dirty="0" smtClean="0"/>
          </a:p>
          <a:p>
            <a:pPr lvl="2"/>
            <a:endParaRPr lang="en-US" dirty="0"/>
          </a:p>
          <a:p>
            <a:pPr marL="914400" lvl="2" indent="0">
              <a:buNone/>
            </a:pPr>
            <a:endParaRPr lang="en-US" dirty="0" smtClean="0"/>
          </a:p>
          <a:p>
            <a:pPr lvl="2">
              <a:buFont typeface="Wingdings" panose="05000000000000000000" pitchFamily="2" charset="2"/>
              <a:buChar char="Ø"/>
            </a:pPr>
            <a:endParaRPr lang="en-US" dirty="0"/>
          </a:p>
          <a:p>
            <a:pPr lvl="2">
              <a:buFont typeface="Wingdings" panose="05000000000000000000" pitchFamily="2" charset="2"/>
              <a:buChar char="Ø"/>
            </a:pPr>
            <a:endParaRPr lang="en-US" dirty="0" smtClean="0"/>
          </a:p>
          <a:p>
            <a:pPr lvl="1">
              <a:buFont typeface="Wingdings" panose="05000000000000000000" pitchFamily="2" charset="2"/>
              <a:buChar char="Ø"/>
            </a:pPr>
            <a:endParaRPr lang="en-US" dirty="0"/>
          </a:p>
          <a:p>
            <a:pPr lvl="1">
              <a:buFont typeface="Wingdings" panose="05000000000000000000" pitchFamily="2" charset="2"/>
              <a:buChar char="Ø"/>
            </a:pPr>
            <a:endParaRPr lang="en-US" dirty="0" smtClean="0"/>
          </a:p>
          <a:p>
            <a:pPr lvl="1">
              <a:buFont typeface="Wingdings" panose="05000000000000000000" pitchFamily="2" charset="2"/>
              <a:buChar char="Ø"/>
            </a:pPr>
            <a:endParaRPr lang="en-US" dirty="0" smtClean="0"/>
          </a:p>
          <a:p>
            <a:pPr marL="0" indent="0">
              <a:buNone/>
            </a:pPr>
            <a:endParaRPr lang="en-US" dirty="0"/>
          </a:p>
          <a:p>
            <a:pPr marL="457200" lvl="1" indent="0">
              <a:buNone/>
            </a:pPr>
            <a:endParaRPr lang="en-US" dirty="0"/>
          </a:p>
        </p:txBody>
      </p:sp>
      <p:sp>
        <p:nvSpPr>
          <p:cNvPr id="3" name="Title 2"/>
          <p:cNvSpPr>
            <a:spLocks noGrp="1"/>
          </p:cNvSpPr>
          <p:nvPr>
            <p:ph type="title"/>
          </p:nvPr>
        </p:nvSpPr>
        <p:spPr/>
        <p:txBody>
          <a:bodyPr/>
          <a:lstStyle/>
          <a:p>
            <a:pPr algn="ctr"/>
            <a:r>
              <a:rPr lang="en-US" dirty="0" smtClean="0"/>
              <a:t>Change UID and GID </a:t>
            </a:r>
            <a:endParaRPr lang="en-US" dirty="0"/>
          </a:p>
        </p:txBody>
      </p:sp>
    </p:spTree>
    <p:extLst>
      <p:ext uri="{BB962C8B-B14F-4D97-AF65-F5344CB8AC3E}">
        <p14:creationId xmlns:p14="http://schemas.microsoft.com/office/powerpoint/2010/main" val="1410939471"/>
      </p:ext>
    </p:extLst>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normAutofit/>
          </a:bodyPr>
          <a:lstStyle/>
          <a:p>
            <a:pPr fontAlgn="base"/>
            <a:r>
              <a:rPr lang="en-US" dirty="0" smtClean="0"/>
              <a:t> login on testnode1</a:t>
            </a:r>
          </a:p>
          <a:p>
            <a:pPr lvl="1" fontAlgn="base"/>
            <a:r>
              <a:rPr lang="en-US" dirty="0"/>
              <a:t> </a:t>
            </a:r>
            <a:r>
              <a:rPr lang="en-US" dirty="0" smtClean="0"/>
              <a:t>vim /opt/</a:t>
            </a:r>
            <a:r>
              <a:rPr lang="en-US" dirty="0" err="1" smtClean="0"/>
              <a:t>slurm</a:t>
            </a:r>
            <a:r>
              <a:rPr lang="en-US" dirty="0" smtClean="0"/>
              <a:t>/</a:t>
            </a:r>
            <a:r>
              <a:rPr lang="en-US" dirty="0" err="1" smtClean="0"/>
              <a:t>etc</a:t>
            </a:r>
            <a:r>
              <a:rPr lang="en-US" dirty="0" smtClean="0"/>
              <a:t>/</a:t>
            </a:r>
            <a:r>
              <a:rPr lang="en-US" dirty="0" err="1" smtClean="0"/>
              <a:t>slurm.conf</a:t>
            </a:r>
            <a:endParaRPr lang="en-US" dirty="0" smtClean="0"/>
          </a:p>
          <a:p>
            <a:pPr lvl="2" fontAlgn="base"/>
            <a:r>
              <a:rPr lang="en-US" dirty="0"/>
              <a:t> </a:t>
            </a:r>
            <a:r>
              <a:rPr lang="en-US" dirty="0" err="1" smtClean="0"/>
              <a:t>AccountingStorageEnforce</a:t>
            </a:r>
            <a:r>
              <a:rPr lang="en-US" dirty="0" smtClean="0"/>
              <a:t>=safe</a:t>
            </a:r>
          </a:p>
          <a:p>
            <a:pPr marL="914400" lvl="2" indent="0" fontAlgn="base">
              <a:buNone/>
            </a:pPr>
            <a:endParaRPr lang="en-US" dirty="0"/>
          </a:p>
          <a:p>
            <a:pPr marL="914400" lvl="2" indent="0" fontAlgn="base">
              <a:buNone/>
            </a:pPr>
            <a:endParaRPr lang="en-US" dirty="0" smtClean="0"/>
          </a:p>
          <a:p>
            <a:pPr marL="571500" indent="-457200" fontAlgn="base">
              <a:buFont typeface="Wingdings" panose="05000000000000000000" pitchFamily="2" charset="2"/>
              <a:buChar char="Ø"/>
            </a:pPr>
            <a:r>
              <a:rPr lang="en-US" dirty="0" smtClean="0"/>
              <a:t>service </a:t>
            </a:r>
            <a:r>
              <a:rPr lang="en-US" dirty="0" err="1" smtClean="0"/>
              <a:t>slurm</a:t>
            </a:r>
            <a:r>
              <a:rPr lang="en-US" dirty="0" smtClean="0"/>
              <a:t> restart</a:t>
            </a:r>
          </a:p>
          <a:p>
            <a:pPr marL="571500" indent="-457200" fontAlgn="base"/>
            <a:endParaRPr lang="en-US" dirty="0"/>
          </a:p>
          <a:p>
            <a:pPr marL="571500" indent="-457200" fontAlgn="base"/>
            <a:endParaRPr lang="en-US" dirty="0"/>
          </a:p>
        </p:txBody>
      </p:sp>
      <p:sp>
        <p:nvSpPr>
          <p:cNvPr id="3" name="Title 2"/>
          <p:cNvSpPr>
            <a:spLocks noGrp="1"/>
          </p:cNvSpPr>
          <p:nvPr>
            <p:ph type="title"/>
          </p:nvPr>
        </p:nvSpPr>
        <p:spPr/>
        <p:txBody>
          <a:bodyPr>
            <a:normAutofit fontScale="90000"/>
          </a:bodyPr>
          <a:lstStyle/>
          <a:p>
            <a:r>
              <a:rPr lang="en-US" dirty="0" smtClean="0"/>
              <a:t>Resource Limit</a:t>
            </a:r>
            <a:r>
              <a:rPr lang="en-US" dirty="0"/>
              <a:t/>
            </a:r>
            <a:br>
              <a:rPr lang="en-US" dirty="0"/>
            </a:br>
            <a:endParaRPr lang="en-US" dirty="0"/>
          </a:p>
        </p:txBody>
      </p:sp>
    </p:spTree>
    <p:extLst>
      <p:ext uri="{BB962C8B-B14F-4D97-AF65-F5344CB8AC3E}">
        <p14:creationId xmlns:p14="http://schemas.microsoft.com/office/powerpoint/2010/main" val="159622787"/>
      </p:ext>
    </p:extLst>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normAutofit/>
          </a:bodyPr>
          <a:lstStyle/>
          <a:p>
            <a:pPr fontAlgn="base">
              <a:buFont typeface="Wingdings" panose="05000000000000000000" pitchFamily="2" charset="2"/>
              <a:buChar char="Ø"/>
            </a:pPr>
            <a:endParaRPr lang="en-US" dirty="0" smtClean="0"/>
          </a:p>
          <a:p>
            <a:pPr fontAlgn="base">
              <a:buFont typeface="Wingdings" panose="05000000000000000000" pitchFamily="2" charset="2"/>
              <a:buChar char="Ø"/>
            </a:pPr>
            <a:endParaRPr lang="en-US" dirty="0"/>
          </a:p>
          <a:p>
            <a:pPr fontAlgn="base">
              <a:buFont typeface="Wingdings" panose="05000000000000000000" pitchFamily="2" charset="2"/>
              <a:buChar char="Ø"/>
            </a:pPr>
            <a:r>
              <a:rPr lang="en-US" sz="2200" dirty="0" err="1" smtClean="0"/>
              <a:t>sacctmgr</a:t>
            </a:r>
            <a:r>
              <a:rPr lang="en-US" sz="2200" dirty="0" smtClean="0"/>
              <a:t> </a:t>
            </a:r>
            <a:r>
              <a:rPr lang="en-US" sz="2200" dirty="0"/>
              <a:t>add account </a:t>
            </a:r>
            <a:r>
              <a:rPr lang="en-US" sz="2200" dirty="0" err="1" smtClean="0"/>
              <a:t>chemistry,physics</a:t>
            </a:r>
            <a:endParaRPr lang="en-US" sz="2200" dirty="0" smtClean="0"/>
          </a:p>
          <a:p>
            <a:pPr marL="0" indent="0" fontAlgn="base">
              <a:buNone/>
            </a:pPr>
            <a:r>
              <a:rPr lang="en-US" sz="2200" dirty="0" smtClean="0"/>
              <a:t>			</a:t>
            </a:r>
            <a:endParaRPr lang="en-US" sz="2200" dirty="0"/>
          </a:p>
          <a:p>
            <a:pPr fontAlgn="base">
              <a:buFont typeface="Wingdings" panose="05000000000000000000" pitchFamily="2" charset="2"/>
              <a:buChar char="Ø"/>
            </a:pPr>
            <a:r>
              <a:rPr lang="en-US" sz="2200" dirty="0" err="1"/>
              <a:t>sacctmgr</a:t>
            </a:r>
            <a:r>
              <a:rPr lang="en-US" sz="2200" dirty="0"/>
              <a:t> add user user1 </a:t>
            </a:r>
            <a:r>
              <a:rPr lang="en-US" sz="2200" dirty="0" err="1" smtClean="0"/>
              <a:t>DefaultAccount</a:t>
            </a:r>
            <a:r>
              <a:rPr lang="en-US" sz="2200" dirty="0" smtClean="0"/>
              <a:t>=chemistry</a:t>
            </a:r>
          </a:p>
          <a:p>
            <a:pPr marL="0" indent="0" fontAlgn="base">
              <a:buNone/>
            </a:pPr>
            <a:endParaRPr lang="en-US" sz="2200" dirty="0"/>
          </a:p>
          <a:p>
            <a:pPr fontAlgn="base">
              <a:buFont typeface="Wingdings" panose="05000000000000000000" pitchFamily="2" charset="2"/>
              <a:buChar char="Ø"/>
            </a:pPr>
            <a:r>
              <a:rPr lang="en-US" sz="2200" dirty="0" err="1"/>
              <a:t>sacctmgr</a:t>
            </a:r>
            <a:r>
              <a:rPr lang="en-US" sz="2200" dirty="0"/>
              <a:t> modify user user1 account=chemistry set </a:t>
            </a:r>
            <a:r>
              <a:rPr lang="en-US" sz="2200" dirty="0" err="1"/>
              <a:t>MaxJobs</a:t>
            </a:r>
            <a:r>
              <a:rPr lang="en-US" sz="2200" dirty="0"/>
              <a:t>=2</a:t>
            </a:r>
          </a:p>
          <a:p>
            <a:pPr marL="571500" indent="-457200" fontAlgn="base">
              <a:buFont typeface="Wingdings" panose="05000000000000000000" pitchFamily="2" charset="2"/>
              <a:buChar char="Ø"/>
            </a:pPr>
            <a:endParaRPr lang="en-US" dirty="0"/>
          </a:p>
          <a:p>
            <a:pPr marL="571500" indent="-457200" fontAlgn="base">
              <a:buFont typeface="Wingdings" panose="05000000000000000000" pitchFamily="2" charset="2"/>
              <a:buChar char="Ø"/>
            </a:pPr>
            <a:endParaRPr lang="en-US" dirty="0"/>
          </a:p>
        </p:txBody>
      </p:sp>
      <p:sp>
        <p:nvSpPr>
          <p:cNvPr id="3" name="Title 2"/>
          <p:cNvSpPr>
            <a:spLocks noGrp="1"/>
          </p:cNvSpPr>
          <p:nvPr>
            <p:ph type="title"/>
          </p:nvPr>
        </p:nvSpPr>
        <p:spPr/>
        <p:txBody>
          <a:bodyPr>
            <a:normAutofit fontScale="90000"/>
          </a:bodyPr>
          <a:lstStyle/>
          <a:p>
            <a:r>
              <a:rPr lang="en-US" dirty="0" smtClean="0"/>
              <a:t>Resource Limit</a:t>
            </a:r>
            <a:r>
              <a:rPr lang="en-US" dirty="0"/>
              <a:t/>
            </a:r>
            <a:br>
              <a:rPr lang="en-US" dirty="0"/>
            </a:br>
            <a:endParaRPr lang="en-US" dirty="0"/>
          </a:p>
        </p:txBody>
      </p:sp>
    </p:spTree>
    <p:extLst>
      <p:ext uri="{BB962C8B-B14F-4D97-AF65-F5344CB8AC3E}">
        <p14:creationId xmlns:p14="http://schemas.microsoft.com/office/powerpoint/2010/main" val="2369264140"/>
      </p:ext>
    </p:extLst>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normAutofit/>
          </a:bodyPr>
          <a:lstStyle/>
          <a:p>
            <a:pPr marL="571500" indent="-457200" fontAlgn="base">
              <a:buFont typeface="Arial" panose="020B0604020202020204" pitchFamily="34" charset="0"/>
              <a:buChar char="•"/>
            </a:pPr>
            <a:r>
              <a:rPr lang="en-US" dirty="0" smtClean="0"/>
              <a:t> Login as user1 on testnode1</a:t>
            </a:r>
          </a:p>
          <a:p>
            <a:pPr marL="571500" indent="-457200" fontAlgn="base">
              <a:buFont typeface="Wingdings" panose="05000000000000000000" pitchFamily="2" charset="2"/>
              <a:buChar char="Ø"/>
            </a:pPr>
            <a:endParaRPr lang="en-US" dirty="0"/>
          </a:p>
          <a:p>
            <a:pPr marL="571500" indent="-457200" fontAlgn="base">
              <a:buFont typeface="Wingdings" panose="05000000000000000000" pitchFamily="2" charset="2"/>
              <a:buChar char="Ø"/>
            </a:pPr>
            <a:r>
              <a:rPr lang="en-US" dirty="0"/>
              <a:t> </a:t>
            </a:r>
            <a:r>
              <a:rPr lang="en-US" dirty="0" err="1" smtClean="0"/>
              <a:t>sbatch</a:t>
            </a:r>
            <a:r>
              <a:rPr lang="en-US" dirty="0" smtClean="0"/>
              <a:t> slurm_hello_sleep_limit.sh</a:t>
            </a:r>
          </a:p>
          <a:p>
            <a:pPr marL="114300" indent="0" fontAlgn="base">
              <a:buNone/>
            </a:pPr>
            <a:endParaRPr lang="en-US" dirty="0" smtClean="0"/>
          </a:p>
          <a:p>
            <a:pPr marL="571500" indent="-457200" fontAlgn="base">
              <a:buFont typeface="Wingdings" panose="05000000000000000000" pitchFamily="2" charset="2"/>
              <a:buChar char="Ø"/>
            </a:pPr>
            <a:r>
              <a:rPr lang="en-US" dirty="0"/>
              <a:t> </a:t>
            </a:r>
            <a:r>
              <a:rPr lang="en-US" dirty="0" err="1"/>
              <a:t>sbatch</a:t>
            </a:r>
            <a:r>
              <a:rPr lang="en-US" dirty="0"/>
              <a:t> </a:t>
            </a:r>
            <a:r>
              <a:rPr lang="en-US" dirty="0" smtClean="0"/>
              <a:t>slurm_hello_sleep_limit.sh</a:t>
            </a:r>
          </a:p>
          <a:p>
            <a:pPr marL="114300" indent="0" fontAlgn="base">
              <a:buNone/>
            </a:pPr>
            <a:endParaRPr lang="en-US" dirty="0" smtClean="0"/>
          </a:p>
          <a:p>
            <a:pPr marL="571500" indent="-457200" fontAlgn="base">
              <a:buFont typeface="Wingdings" panose="05000000000000000000" pitchFamily="2" charset="2"/>
              <a:buChar char="Ø"/>
            </a:pPr>
            <a:r>
              <a:rPr lang="en-US" dirty="0"/>
              <a:t> </a:t>
            </a:r>
            <a:r>
              <a:rPr lang="en-US" dirty="0" err="1"/>
              <a:t>sbatch</a:t>
            </a:r>
            <a:r>
              <a:rPr lang="en-US" dirty="0"/>
              <a:t> slurm_hello_sleep_limit.sh</a:t>
            </a:r>
          </a:p>
          <a:p>
            <a:pPr marL="571500" indent="-457200" fontAlgn="base">
              <a:buFont typeface="Wingdings" panose="05000000000000000000" pitchFamily="2" charset="2"/>
              <a:buChar char="Ø"/>
            </a:pPr>
            <a:endParaRPr lang="en-US" dirty="0"/>
          </a:p>
          <a:p>
            <a:pPr marL="571500" indent="-457200" fontAlgn="base">
              <a:buFont typeface="Arial" panose="020B0604020202020204" pitchFamily="34" charset="0"/>
              <a:buChar char="•"/>
            </a:pPr>
            <a:endParaRPr lang="en-US" dirty="0"/>
          </a:p>
        </p:txBody>
      </p:sp>
      <p:sp>
        <p:nvSpPr>
          <p:cNvPr id="3" name="Title 2"/>
          <p:cNvSpPr>
            <a:spLocks noGrp="1"/>
          </p:cNvSpPr>
          <p:nvPr>
            <p:ph type="title"/>
          </p:nvPr>
        </p:nvSpPr>
        <p:spPr/>
        <p:txBody>
          <a:bodyPr>
            <a:normAutofit fontScale="90000"/>
          </a:bodyPr>
          <a:lstStyle/>
          <a:p>
            <a:r>
              <a:rPr lang="en-US" dirty="0" smtClean="0"/>
              <a:t>Resource Limit</a:t>
            </a:r>
            <a:r>
              <a:rPr lang="en-US" dirty="0"/>
              <a:t/>
            </a:r>
            <a:br>
              <a:rPr lang="en-US" dirty="0"/>
            </a:br>
            <a:endParaRPr lang="en-US" dirty="0"/>
          </a:p>
        </p:txBody>
      </p:sp>
    </p:spTree>
    <p:extLst>
      <p:ext uri="{BB962C8B-B14F-4D97-AF65-F5344CB8AC3E}">
        <p14:creationId xmlns:p14="http://schemas.microsoft.com/office/powerpoint/2010/main" val="2768947304"/>
      </p:ext>
    </p:extLst>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normAutofit/>
          </a:bodyPr>
          <a:lstStyle/>
          <a:p>
            <a:pPr marL="571500" indent="-457200" fontAlgn="base">
              <a:buFont typeface="Arial" panose="020B0604020202020204" pitchFamily="34" charset="0"/>
              <a:buChar char="•"/>
            </a:pPr>
            <a:r>
              <a:rPr lang="en-US" dirty="0" smtClean="0"/>
              <a:t> Login as user1 on testnode1</a:t>
            </a:r>
          </a:p>
          <a:p>
            <a:pPr marL="571500" indent="-457200" fontAlgn="base">
              <a:buFont typeface="Wingdings" panose="05000000000000000000" pitchFamily="2" charset="2"/>
              <a:buChar char="Ø"/>
            </a:pPr>
            <a:endParaRPr lang="en-US" dirty="0"/>
          </a:p>
          <a:p>
            <a:pPr marL="114300" indent="0" fontAlgn="base">
              <a:buNone/>
            </a:pPr>
            <a:r>
              <a:rPr lang="en-US" sz="2000" dirty="0" smtClean="0"/>
              <a:t>JOBID </a:t>
            </a:r>
            <a:r>
              <a:rPr lang="en-US" sz="2000" dirty="0"/>
              <a:t>PARTITION     NAME     USER ST       TIME  NODES NODELIST(REASON)</a:t>
            </a:r>
          </a:p>
          <a:p>
            <a:pPr marL="114300" indent="0" fontAlgn="base">
              <a:buNone/>
            </a:pPr>
            <a:r>
              <a:rPr lang="en-US" sz="2000" dirty="0"/>
              <a:t>               148     debug   </a:t>
            </a:r>
            <a:r>
              <a:rPr lang="en-US" sz="2000" dirty="0" err="1"/>
              <a:t>my_job</a:t>
            </a:r>
            <a:r>
              <a:rPr lang="en-US" sz="2000" dirty="0"/>
              <a:t>    user1 PD       0:00      1 (</a:t>
            </a:r>
            <a:r>
              <a:rPr lang="en-US" sz="2000" dirty="0" err="1"/>
              <a:t>AssocMaxJobsLimit</a:t>
            </a:r>
            <a:r>
              <a:rPr lang="en-US" sz="2000" dirty="0"/>
              <a:t>)</a:t>
            </a:r>
          </a:p>
          <a:p>
            <a:pPr marL="114300" indent="0" fontAlgn="base">
              <a:buNone/>
            </a:pPr>
            <a:r>
              <a:rPr lang="en-US" sz="2000" dirty="0"/>
              <a:t>               146     debug   </a:t>
            </a:r>
            <a:r>
              <a:rPr lang="en-US" sz="2000" dirty="0" err="1"/>
              <a:t>my_job</a:t>
            </a:r>
            <a:r>
              <a:rPr lang="en-US" sz="2000" dirty="0"/>
              <a:t>    user1  R       6:26      1 testnode1</a:t>
            </a:r>
          </a:p>
          <a:p>
            <a:pPr marL="114300" indent="0" fontAlgn="base">
              <a:buNone/>
            </a:pPr>
            <a:r>
              <a:rPr lang="en-US" sz="2000" dirty="0"/>
              <a:t>               147     debug   </a:t>
            </a:r>
            <a:r>
              <a:rPr lang="en-US" sz="2000" dirty="0" err="1"/>
              <a:t>my_job</a:t>
            </a:r>
            <a:r>
              <a:rPr lang="en-US" sz="2000" dirty="0"/>
              <a:t>    user1  R       6:26      1 testnode2</a:t>
            </a:r>
            <a:endParaRPr lang="en-US" sz="2000" dirty="0" smtClean="0"/>
          </a:p>
          <a:p>
            <a:pPr marL="571500" indent="-457200" fontAlgn="base">
              <a:buFont typeface="Arial" panose="020B0604020202020204" pitchFamily="34" charset="0"/>
              <a:buChar char="•"/>
            </a:pPr>
            <a:endParaRPr lang="en-US" dirty="0"/>
          </a:p>
        </p:txBody>
      </p:sp>
      <p:sp>
        <p:nvSpPr>
          <p:cNvPr id="3" name="Title 2"/>
          <p:cNvSpPr>
            <a:spLocks noGrp="1"/>
          </p:cNvSpPr>
          <p:nvPr>
            <p:ph type="title"/>
          </p:nvPr>
        </p:nvSpPr>
        <p:spPr/>
        <p:txBody>
          <a:bodyPr>
            <a:normAutofit/>
          </a:bodyPr>
          <a:lstStyle/>
          <a:p>
            <a:r>
              <a:rPr lang="en-US" dirty="0" smtClean="0"/>
              <a:t>Check Queued Jobs</a:t>
            </a:r>
            <a:endParaRPr lang="en-US" dirty="0"/>
          </a:p>
        </p:txBody>
      </p:sp>
    </p:spTree>
    <p:extLst>
      <p:ext uri="{BB962C8B-B14F-4D97-AF65-F5344CB8AC3E}">
        <p14:creationId xmlns:p14="http://schemas.microsoft.com/office/powerpoint/2010/main" val="4197719636"/>
      </p:ext>
    </p:extLst>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5" name="object 38"/>
          <p:cNvSpPr>
            <a:spLocks/>
          </p:cNvSpPr>
          <p:nvPr/>
        </p:nvSpPr>
        <p:spPr bwMode="auto">
          <a:xfrm>
            <a:off x="261998" y="2032832"/>
            <a:ext cx="2192430" cy="479369"/>
          </a:xfrm>
          <a:custGeom>
            <a:avLst/>
            <a:gdLst>
              <a:gd name="T0" fmla="*/ 0 w 3119733"/>
              <a:gd name="T1" fmla="*/ 0 h 681181"/>
              <a:gd name="T2" fmla="*/ 0 w 3119733"/>
              <a:gd name="T3" fmla="*/ 528638 h 681181"/>
              <a:gd name="T4" fmla="*/ 2417763 w 3119733"/>
              <a:gd name="T5" fmla="*/ 528638 h 681181"/>
              <a:gd name="T6" fmla="*/ 2417763 w 3119733"/>
              <a:gd name="T7" fmla="*/ 0 h 681181"/>
              <a:gd name="T8" fmla="*/ 0 w 3119733"/>
              <a:gd name="T9" fmla="*/ 0 h 68118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119733" h="681181">
                <a:moveTo>
                  <a:pt x="0" y="0"/>
                </a:moveTo>
                <a:lnTo>
                  <a:pt x="0" y="681181"/>
                </a:lnTo>
                <a:lnTo>
                  <a:pt x="3119733" y="681181"/>
                </a:lnTo>
                <a:lnTo>
                  <a:pt x="3119733" y="0"/>
                </a:lnTo>
                <a:lnTo>
                  <a:pt x="0" y="0"/>
                </a:lnTo>
                <a:close/>
              </a:path>
            </a:pathLst>
          </a:custGeom>
          <a:solidFill>
            <a:srgbClr val="E2E5E8"/>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latin typeface="+mj-lt"/>
            </a:endParaRPr>
          </a:p>
        </p:txBody>
      </p:sp>
      <p:sp>
        <p:nvSpPr>
          <p:cNvPr id="136196" name="object 39"/>
          <p:cNvSpPr>
            <a:spLocks/>
          </p:cNvSpPr>
          <p:nvPr/>
        </p:nvSpPr>
        <p:spPr bwMode="auto">
          <a:xfrm>
            <a:off x="2454428" y="2032832"/>
            <a:ext cx="2467383" cy="479369"/>
          </a:xfrm>
          <a:custGeom>
            <a:avLst/>
            <a:gdLst>
              <a:gd name="T0" fmla="*/ 0 w 3511549"/>
              <a:gd name="T1" fmla="*/ 0 h 681181"/>
              <a:gd name="T2" fmla="*/ 0 w 3511549"/>
              <a:gd name="T3" fmla="*/ 528638 h 681181"/>
              <a:gd name="T4" fmla="*/ 2720975 w 3511549"/>
              <a:gd name="T5" fmla="*/ 528638 h 681181"/>
              <a:gd name="T6" fmla="*/ 2720975 w 3511549"/>
              <a:gd name="T7" fmla="*/ 0 h 681181"/>
              <a:gd name="T8" fmla="*/ 0 w 3511549"/>
              <a:gd name="T9" fmla="*/ 0 h 68118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11549" h="681181">
                <a:moveTo>
                  <a:pt x="0" y="0"/>
                </a:moveTo>
                <a:lnTo>
                  <a:pt x="0" y="681181"/>
                </a:lnTo>
                <a:lnTo>
                  <a:pt x="3511549" y="681181"/>
                </a:lnTo>
                <a:lnTo>
                  <a:pt x="3511549" y="0"/>
                </a:lnTo>
                <a:lnTo>
                  <a:pt x="0" y="0"/>
                </a:lnTo>
                <a:close/>
              </a:path>
            </a:pathLst>
          </a:custGeom>
          <a:solidFill>
            <a:srgbClr val="E2E5E8"/>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latin typeface="+mj-lt"/>
            </a:endParaRPr>
          </a:p>
        </p:txBody>
      </p:sp>
      <p:sp>
        <p:nvSpPr>
          <p:cNvPr id="136197" name="object 40"/>
          <p:cNvSpPr>
            <a:spLocks/>
          </p:cNvSpPr>
          <p:nvPr/>
        </p:nvSpPr>
        <p:spPr bwMode="auto">
          <a:xfrm>
            <a:off x="4921810" y="2032832"/>
            <a:ext cx="3954434" cy="479369"/>
          </a:xfrm>
          <a:custGeom>
            <a:avLst/>
            <a:gdLst>
              <a:gd name="T0" fmla="*/ 0 w 5630566"/>
              <a:gd name="T1" fmla="*/ 0 h 681181"/>
              <a:gd name="T2" fmla="*/ 0 w 5630566"/>
              <a:gd name="T3" fmla="*/ 528638 h 681181"/>
              <a:gd name="T4" fmla="*/ 4360862 w 5630566"/>
              <a:gd name="T5" fmla="*/ 528638 h 681181"/>
              <a:gd name="T6" fmla="*/ 4360862 w 5630566"/>
              <a:gd name="T7" fmla="*/ 0 h 681181"/>
              <a:gd name="T8" fmla="*/ 0 w 5630566"/>
              <a:gd name="T9" fmla="*/ 0 h 68118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630566" h="681181">
                <a:moveTo>
                  <a:pt x="0" y="0"/>
                </a:moveTo>
                <a:lnTo>
                  <a:pt x="0" y="681181"/>
                </a:lnTo>
                <a:lnTo>
                  <a:pt x="5630566" y="681181"/>
                </a:lnTo>
                <a:lnTo>
                  <a:pt x="5630566" y="0"/>
                </a:lnTo>
                <a:lnTo>
                  <a:pt x="0" y="0"/>
                </a:lnTo>
                <a:close/>
              </a:path>
            </a:pathLst>
          </a:custGeom>
          <a:solidFill>
            <a:srgbClr val="E2E5E8"/>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latin typeface="+mj-lt"/>
            </a:endParaRPr>
          </a:p>
        </p:txBody>
      </p:sp>
      <p:sp>
        <p:nvSpPr>
          <p:cNvPr id="136198" name="object 35"/>
          <p:cNvSpPr>
            <a:spLocks/>
          </p:cNvSpPr>
          <p:nvPr/>
        </p:nvSpPr>
        <p:spPr bwMode="auto">
          <a:xfrm>
            <a:off x="261998" y="2990131"/>
            <a:ext cx="2192430" cy="479369"/>
          </a:xfrm>
          <a:custGeom>
            <a:avLst/>
            <a:gdLst>
              <a:gd name="T0" fmla="*/ 0 w 3119733"/>
              <a:gd name="T1" fmla="*/ 0 h 681182"/>
              <a:gd name="T2" fmla="*/ 0 w 3119733"/>
              <a:gd name="T3" fmla="*/ 528637 h 681182"/>
              <a:gd name="T4" fmla="*/ 2417763 w 3119733"/>
              <a:gd name="T5" fmla="*/ 528637 h 681182"/>
              <a:gd name="T6" fmla="*/ 2417763 w 3119733"/>
              <a:gd name="T7" fmla="*/ 0 h 681182"/>
              <a:gd name="T8" fmla="*/ 0 w 3119733"/>
              <a:gd name="T9" fmla="*/ 0 h 68118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119733" h="681182">
                <a:moveTo>
                  <a:pt x="0" y="0"/>
                </a:moveTo>
                <a:lnTo>
                  <a:pt x="0" y="681182"/>
                </a:lnTo>
                <a:lnTo>
                  <a:pt x="3119733" y="681182"/>
                </a:lnTo>
                <a:lnTo>
                  <a:pt x="3119733" y="0"/>
                </a:lnTo>
                <a:lnTo>
                  <a:pt x="0" y="0"/>
                </a:lnTo>
                <a:close/>
              </a:path>
            </a:pathLst>
          </a:custGeom>
          <a:solidFill>
            <a:srgbClr val="E2E5E8"/>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latin typeface="+mj-lt"/>
            </a:endParaRPr>
          </a:p>
        </p:txBody>
      </p:sp>
      <p:sp>
        <p:nvSpPr>
          <p:cNvPr id="136199" name="object 36"/>
          <p:cNvSpPr>
            <a:spLocks/>
          </p:cNvSpPr>
          <p:nvPr/>
        </p:nvSpPr>
        <p:spPr bwMode="auto">
          <a:xfrm>
            <a:off x="2454428" y="2990131"/>
            <a:ext cx="2467383" cy="479369"/>
          </a:xfrm>
          <a:custGeom>
            <a:avLst/>
            <a:gdLst>
              <a:gd name="T0" fmla="*/ 0 w 3511549"/>
              <a:gd name="T1" fmla="*/ 0 h 681182"/>
              <a:gd name="T2" fmla="*/ 0 w 3511549"/>
              <a:gd name="T3" fmla="*/ 528637 h 681182"/>
              <a:gd name="T4" fmla="*/ 2720975 w 3511549"/>
              <a:gd name="T5" fmla="*/ 528637 h 681182"/>
              <a:gd name="T6" fmla="*/ 2720975 w 3511549"/>
              <a:gd name="T7" fmla="*/ 0 h 681182"/>
              <a:gd name="T8" fmla="*/ 0 w 3511549"/>
              <a:gd name="T9" fmla="*/ 0 h 68118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11549" h="681182">
                <a:moveTo>
                  <a:pt x="0" y="0"/>
                </a:moveTo>
                <a:lnTo>
                  <a:pt x="0" y="681182"/>
                </a:lnTo>
                <a:lnTo>
                  <a:pt x="3511549" y="681182"/>
                </a:lnTo>
                <a:lnTo>
                  <a:pt x="3511549" y="0"/>
                </a:lnTo>
                <a:lnTo>
                  <a:pt x="0" y="0"/>
                </a:lnTo>
                <a:close/>
              </a:path>
            </a:pathLst>
          </a:custGeom>
          <a:solidFill>
            <a:srgbClr val="E2E5E8"/>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latin typeface="+mj-lt"/>
            </a:endParaRPr>
          </a:p>
        </p:txBody>
      </p:sp>
      <p:sp>
        <p:nvSpPr>
          <p:cNvPr id="136200" name="object 37"/>
          <p:cNvSpPr>
            <a:spLocks/>
          </p:cNvSpPr>
          <p:nvPr/>
        </p:nvSpPr>
        <p:spPr bwMode="auto">
          <a:xfrm>
            <a:off x="4921810" y="2990131"/>
            <a:ext cx="3954434" cy="479369"/>
          </a:xfrm>
          <a:custGeom>
            <a:avLst/>
            <a:gdLst>
              <a:gd name="T0" fmla="*/ 0 w 5630566"/>
              <a:gd name="T1" fmla="*/ 0 h 681182"/>
              <a:gd name="T2" fmla="*/ 0 w 5630566"/>
              <a:gd name="T3" fmla="*/ 528637 h 681182"/>
              <a:gd name="T4" fmla="*/ 4360862 w 5630566"/>
              <a:gd name="T5" fmla="*/ 528637 h 681182"/>
              <a:gd name="T6" fmla="*/ 4360862 w 5630566"/>
              <a:gd name="T7" fmla="*/ 0 h 681182"/>
              <a:gd name="T8" fmla="*/ 0 w 5630566"/>
              <a:gd name="T9" fmla="*/ 0 h 68118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630566" h="681182">
                <a:moveTo>
                  <a:pt x="0" y="0"/>
                </a:moveTo>
                <a:lnTo>
                  <a:pt x="0" y="681182"/>
                </a:lnTo>
                <a:lnTo>
                  <a:pt x="5630566" y="681182"/>
                </a:lnTo>
                <a:lnTo>
                  <a:pt x="5630566" y="0"/>
                </a:lnTo>
                <a:lnTo>
                  <a:pt x="0" y="0"/>
                </a:lnTo>
                <a:close/>
              </a:path>
            </a:pathLst>
          </a:custGeom>
          <a:solidFill>
            <a:srgbClr val="E2E5E8"/>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latin typeface="+mj-lt"/>
            </a:endParaRPr>
          </a:p>
        </p:txBody>
      </p:sp>
      <p:sp>
        <p:nvSpPr>
          <p:cNvPr id="136201" name="object 32"/>
          <p:cNvSpPr>
            <a:spLocks/>
          </p:cNvSpPr>
          <p:nvPr/>
        </p:nvSpPr>
        <p:spPr bwMode="auto">
          <a:xfrm>
            <a:off x="261998" y="3947429"/>
            <a:ext cx="2192430" cy="479369"/>
          </a:xfrm>
          <a:custGeom>
            <a:avLst/>
            <a:gdLst>
              <a:gd name="T0" fmla="*/ 0 w 3119733"/>
              <a:gd name="T1" fmla="*/ 0 h 681182"/>
              <a:gd name="T2" fmla="*/ 0 w 3119733"/>
              <a:gd name="T3" fmla="*/ 528638 h 681182"/>
              <a:gd name="T4" fmla="*/ 2417763 w 3119733"/>
              <a:gd name="T5" fmla="*/ 528638 h 681182"/>
              <a:gd name="T6" fmla="*/ 2417763 w 3119733"/>
              <a:gd name="T7" fmla="*/ 0 h 681182"/>
              <a:gd name="T8" fmla="*/ 0 w 3119733"/>
              <a:gd name="T9" fmla="*/ 0 h 68118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119733" h="681182">
                <a:moveTo>
                  <a:pt x="0" y="0"/>
                </a:moveTo>
                <a:lnTo>
                  <a:pt x="0" y="681182"/>
                </a:lnTo>
                <a:lnTo>
                  <a:pt x="3119733" y="681182"/>
                </a:lnTo>
                <a:lnTo>
                  <a:pt x="3119733" y="0"/>
                </a:lnTo>
                <a:lnTo>
                  <a:pt x="0" y="0"/>
                </a:lnTo>
                <a:close/>
              </a:path>
            </a:pathLst>
          </a:custGeom>
          <a:solidFill>
            <a:srgbClr val="E2E5E8"/>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latin typeface="+mj-lt"/>
            </a:endParaRPr>
          </a:p>
        </p:txBody>
      </p:sp>
      <p:sp>
        <p:nvSpPr>
          <p:cNvPr id="136202" name="object 33"/>
          <p:cNvSpPr>
            <a:spLocks/>
          </p:cNvSpPr>
          <p:nvPr/>
        </p:nvSpPr>
        <p:spPr bwMode="auto">
          <a:xfrm>
            <a:off x="2454428" y="3947429"/>
            <a:ext cx="2467383" cy="479369"/>
          </a:xfrm>
          <a:custGeom>
            <a:avLst/>
            <a:gdLst>
              <a:gd name="T0" fmla="*/ 0 w 3511549"/>
              <a:gd name="T1" fmla="*/ 0 h 681182"/>
              <a:gd name="T2" fmla="*/ 0 w 3511549"/>
              <a:gd name="T3" fmla="*/ 528638 h 681182"/>
              <a:gd name="T4" fmla="*/ 2720975 w 3511549"/>
              <a:gd name="T5" fmla="*/ 528638 h 681182"/>
              <a:gd name="T6" fmla="*/ 2720975 w 3511549"/>
              <a:gd name="T7" fmla="*/ 0 h 681182"/>
              <a:gd name="T8" fmla="*/ 0 w 3511549"/>
              <a:gd name="T9" fmla="*/ 0 h 68118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11549" h="681182">
                <a:moveTo>
                  <a:pt x="0" y="0"/>
                </a:moveTo>
                <a:lnTo>
                  <a:pt x="0" y="681182"/>
                </a:lnTo>
                <a:lnTo>
                  <a:pt x="3511549" y="681182"/>
                </a:lnTo>
                <a:lnTo>
                  <a:pt x="3511549" y="0"/>
                </a:lnTo>
                <a:lnTo>
                  <a:pt x="0" y="0"/>
                </a:lnTo>
                <a:close/>
              </a:path>
            </a:pathLst>
          </a:custGeom>
          <a:solidFill>
            <a:srgbClr val="E2E5E8"/>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latin typeface="+mj-lt"/>
            </a:endParaRPr>
          </a:p>
        </p:txBody>
      </p:sp>
      <p:sp>
        <p:nvSpPr>
          <p:cNvPr id="136203" name="object 34"/>
          <p:cNvSpPr>
            <a:spLocks/>
          </p:cNvSpPr>
          <p:nvPr/>
        </p:nvSpPr>
        <p:spPr bwMode="auto">
          <a:xfrm>
            <a:off x="4921810" y="3947429"/>
            <a:ext cx="3954434" cy="479369"/>
          </a:xfrm>
          <a:custGeom>
            <a:avLst/>
            <a:gdLst>
              <a:gd name="T0" fmla="*/ 0 w 5630566"/>
              <a:gd name="T1" fmla="*/ 0 h 681182"/>
              <a:gd name="T2" fmla="*/ 0 w 5630566"/>
              <a:gd name="T3" fmla="*/ 528638 h 681182"/>
              <a:gd name="T4" fmla="*/ 4360862 w 5630566"/>
              <a:gd name="T5" fmla="*/ 528638 h 681182"/>
              <a:gd name="T6" fmla="*/ 4360862 w 5630566"/>
              <a:gd name="T7" fmla="*/ 0 h 681182"/>
              <a:gd name="T8" fmla="*/ 0 w 5630566"/>
              <a:gd name="T9" fmla="*/ 0 h 68118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630566" h="681182">
                <a:moveTo>
                  <a:pt x="0" y="0"/>
                </a:moveTo>
                <a:lnTo>
                  <a:pt x="0" y="681182"/>
                </a:lnTo>
                <a:lnTo>
                  <a:pt x="5630566" y="681182"/>
                </a:lnTo>
                <a:lnTo>
                  <a:pt x="5630566" y="0"/>
                </a:lnTo>
                <a:lnTo>
                  <a:pt x="0" y="0"/>
                </a:lnTo>
                <a:close/>
              </a:path>
            </a:pathLst>
          </a:custGeom>
          <a:solidFill>
            <a:srgbClr val="E2E5E8"/>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latin typeface="+mj-lt"/>
            </a:endParaRPr>
          </a:p>
        </p:txBody>
      </p:sp>
      <p:sp>
        <p:nvSpPr>
          <p:cNvPr id="136204" name="object 29"/>
          <p:cNvSpPr>
            <a:spLocks/>
          </p:cNvSpPr>
          <p:nvPr/>
        </p:nvSpPr>
        <p:spPr bwMode="auto">
          <a:xfrm>
            <a:off x="261998" y="4904728"/>
            <a:ext cx="2192430" cy="477929"/>
          </a:xfrm>
          <a:custGeom>
            <a:avLst/>
            <a:gdLst>
              <a:gd name="T0" fmla="*/ 0 w 3119733"/>
              <a:gd name="T1" fmla="*/ 0 h 681182"/>
              <a:gd name="T2" fmla="*/ 0 w 3119733"/>
              <a:gd name="T3" fmla="*/ 527050 h 681182"/>
              <a:gd name="T4" fmla="*/ 2417763 w 3119733"/>
              <a:gd name="T5" fmla="*/ 527050 h 681182"/>
              <a:gd name="T6" fmla="*/ 2417763 w 3119733"/>
              <a:gd name="T7" fmla="*/ 0 h 681182"/>
              <a:gd name="T8" fmla="*/ 0 w 3119733"/>
              <a:gd name="T9" fmla="*/ 0 h 68118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119733" h="681182">
                <a:moveTo>
                  <a:pt x="0" y="0"/>
                </a:moveTo>
                <a:lnTo>
                  <a:pt x="0" y="681182"/>
                </a:lnTo>
                <a:lnTo>
                  <a:pt x="3119733" y="681182"/>
                </a:lnTo>
                <a:lnTo>
                  <a:pt x="3119733" y="0"/>
                </a:lnTo>
                <a:lnTo>
                  <a:pt x="0" y="0"/>
                </a:lnTo>
                <a:close/>
              </a:path>
            </a:pathLst>
          </a:custGeom>
          <a:solidFill>
            <a:srgbClr val="E2E5E8"/>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latin typeface="+mj-lt"/>
            </a:endParaRPr>
          </a:p>
        </p:txBody>
      </p:sp>
      <p:sp>
        <p:nvSpPr>
          <p:cNvPr id="136205" name="object 30"/>
          <p:cNvSpPr>
            <a:spLocks/>
          </p:cNvSpPr>
          <p:nvPr/>
        </p:nvSpPr>
        <p:spPr bwMode="auto">
          <a:xfrm>
            <a:off x="2454428" y="4904728"/>
            <a:ext cx="2467383" cy="477929"/>
          </a:xfrm>
          <a:custGeom>
            <a:avLst/>
            <a:gdLst>
              <a:gd name="T0" fmla="*/ 0 w 3511549"/>
              <a:gd name="T1" fmla="*/ 0 h 681182"/>
              <a:gd name="T2" fmla="*/ 0 w 3511549"/>
              <a:gd name="T3" fmla="*/ 527050 h 681182"/>
              <a:gd name="T4" fmla="*/ 2720975 w 3511549"/>
              <a:gd name="T5" fmla="*/ 527050 h 681182"/>
              <a:gd name="T6" fmla="*/ 2720975 w 3511549"/>
              <a:gd name="T7" fmla="*/ 0 h 681182"/>
              <a:gd name="T8" fmla="*/ 0 w 3511549"/>
              <a:gd name="T9" fmla="*/ 0 h 68118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11549" h="681182">
                <a:moveTo>
                  <a:pt x="0" y="0"/>
                </a:moveTo>
                <a:lnTo>
                  <a:pt x="0" y="681182"/>
                </a:lnTo>
                <a:lnTo>
                  <a:pt x="3511549" y="681182"/>
                </a:lnTo>
                <a:lnTo>
                  <a:pt x="3511549" y="0"/>
                </a:lnTo>
                <a:lnTo>
                  <a:pt x="0" y="0"/>
                </a:lnTo>
                <a:close/>
              </a:path>
            </a:pathLst>
          </a:custGeom>
          <a:solidFill>
            <a:srgbClr val="E2E5E8"/>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latin typeface="+mj-lt"/>
            </a:endParaRPr>
          </a:p>
        </p:txBody>
      </p:sp>
      <p:sp>
        <p:nvSpPr>
          <p:cNvPr id="136206" name="object 31"/>
          <p:cNvSpPr>
            <a:spLocks/>
          </p:cNvSpPr>
          <p:nvPr/>
        </p:nvSpPr>
        <p:spPr bwMode="auto">
          <a:xfrm>
            <a:off x="4921810" y="4904728"/>
            <a:ext cx="3954434" cy="477929"/>
          </a:xfrm>
          <a:custGeom>
            <a:avLst/>
            <a:gdLst>
              <a:gd name="T0" fmla="*/ 0 w 5630566"/>
              <a:gd name="T1" fmla="*/ 0 h 681182"/>
              <a:gd name="T2" fmla="*/ 0 w 5630566"/>
              <a:gd name="T3" fmla="*/ 527050 h 681182"/>
              <a:gd name="T4" fmla="*/ 4360862 w 5630566"/>
              <a:gd name="T5" fmla="*/ 527050 h 681182"/>
              <a:gd name="T6" fmla="*/ 4360862 w 5630566"/>
              <a:gd name="T7" fmla="*/ 0 h 681182"/>
              <a:gd name="T8" fmla="*/ 0 w 5630566"/>
              <a:gd name="T9" fmla="*/ 0 h 68118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630566" h="681182">
                <a:moveTo>
                  <a:pt x="0" y="0"/>
                </a:moveTo>
                <a:lnTo>
                  <a:pt x="0" y="681182"/>
                </a:lnTo>
                <a:lnTo>
                  <a:pt x="5630566" y="681182"/>
                </a:lnTo>
                <a:lnTo>
                  <a:pt x="5630566" y="0"/>
                </a:lnTo>
                <a:lnTo>
                  <a:pt x="0" y="0"/>
                </a:lnTo>
                <a:close/>
              </a:path>
            </a:pathLst>
          </a:custGeom>
          <a:solidFill>
            <a:srgbClr val="E2E5E8"/>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latin typeface="+mj-lt"/>
            </a:endParaRPr>
          </a:p>
        </p:txBody>
      </p:sp>
      <p:sp>
        <p:nvSpPr>
          <p:cNvPr id="136207" name="object 26"/>
          <p:cNvSpPr>
            <a:spLocks/>
          </p:cNvSpPr>
          <p:nvPr/>
        </p:nvSpPr>
        <p:spPr bwMode="auto">
          <a:xfrm>
            <a:off x="261998" y="5862026"/>
            <a:ext cx="2192430" cy="477929"/>
          </a:xfrm>
          <a:custGeom>
            <a:avLst/>
            <a:gdLst>
              <a:gd name="T0" fmla="*/ 0 w 3119733"/>
              <a:gd name="T1" fmla="*/ 0 h 681181"/>
              <a:gd name="T2" fmla="*/ 0 w 3119733"/>
              <a:gd name="T3" fmla="*/ 527050 h 681181"/>
              <a:gd name="T4" fmla="*/ 2417763 w 3119733"/>
              <a:gd name="T5" fmla="*/ 527050 h 681181"/>
              <a:gd name="T6" fmla="*/ 2417763 w 3119733"/>
              <a:gd name="T7" fmla="*/ 0 h 681181"/>
              <a:gd name="T8" fmla="*/ 0 w 3119733"/>
              <a:gd name="T9" fmla="*/ 0 h 68118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119733" h="681181">
                <a:moveTo>
                  <a:pt x="0" y="0"/>
                </a:moveTo>
                <a:lnTo>
                  <a:pt x="0" y="681181"/>
                </a:lnTo>
                <a:lnTo>
                  <a:pt x="3119733" y="681181"/>
                </a:lnTo>
                <a:lnTo>
                  <a:pt x="3119733" y="0"/>
                </a:lnTo>
                <a:lnTo>
                  <a:pt x="0" y="0"/>
                </a:lnTo>
                <a:close/>
              </a:path>
            </a:pathLst>
          </a:custGeom>
          <a:solidFill>
            <a:srgbClr val="E2E5E8"/>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latin typeface="+mj-lt"/>
            </a:endParaRPr>
          </a:p>
        </p:txBody>
      </p:sp>
      <p:sp>
        <p:nvSpPr>
          <p:cNvPr id="136208" name="object 27"/>
          <p:cNvSpPr>
            <a:spLocks/>
          </p:cNvSpPr>
          <p:nvPr/>
        </p:nvSpPr>
        <p:spPr bwMode="auto">
          <a:xfrm>
            <a:off x="2454428" y="5862026"/>
            <a:ext cx="2467383" cy="477929"/>
          </a:xfrm>
          <a:custGeom>
            <a:avLst/>
            <a:gdLst>
              <a:gd name="T0" fmla="*/ 0 w 3511549"/>
              <a:gd name="T1" fmla="*/ 0 h 681181"/>
              <a:gd name="T2" fmla="*/ 0 w 3511549"/>
              <a:gd name="T3" fmla="*/ 527050 h 681181"/>
              <a:gd name="T4" fmla="*/ 2720975 w 3511549"/>
              <a:gd name="T5" fmla="*/ 527050 h 681181"/>
              <a:gd name="T6" fmla="*/ 2720975 w 3511549"/>
              <a:gd name="T7" fmla="*/ 0 h 681181"/>
              <a:gd name="T8" fmla="*/ 0 w 3511549"/>
              <a:gd name="T9" fmla="*/ 0 h 68118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11549" h="681181">
                <a:moveTo>
                  <a:pt x="0" y="0"/>
                </a:moveTo>
                <a:lnTo>
                  <a:pt x="0" y="681181"/>
                </a:lnTo>
                <a:lnTo>
                  <a:pt x="3511549" y="681181"/>
                </a:lnTo>
                <a:lnTo>
                  <a:pt x="3511549" y="0"/>
                </a:lnTo>
                <a:lnTo>
                  <a:pt x="0" y="0"/>
                </a:lnTo>
                <a:close/>
              </a:path>
            </a:pathLst>
          </a:custGeom>
          <a:solidFill>
            <a:srgbClr val="E2E5E8"/>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latin typeface="+mj-lt"/>
            </a:endParaRPr>
          </a:p>
        </p:txBody>
      </p:sp>
      <p:sp>
        <p:nvSpPr>
          <p:cNvPr id="136209" name="object 28"/>
          <p:cNvSpPr>
            <a:spLocks/>
          </p:cNvSpPr>
          <p:nvPr/>
        </p:nvSpPr>
        <p:spPr bwMode="auto">
          <a:xfrm>
            <a:off x="4921810" y="5862026"/>
            <a:ext cx="3954434" cy="477929"/>
          </a:xfrm>
          <a:custGeom>
            <a:avLst/>
            <a:gdLst>
              <a:gd name="T0" fmla="*/ 0 w 5630566"/>
              <a:gd name="T1" fmla="*/ 0 h 681181"/>
              <a:gd name="T2" fmla="*/ 0 w 5630566"/>
              <a:gd name="T3" fmla="*/ 527050 h 681181"/>
              <a:gd name="T4" fmla="*/ 4360862 w 5630566"/>
              <a:gd name="T5" fmla="*/ 527050 h 681181"/>
              <a:gd name="T6" fmla="*/ 4360862 w 5630566"/>
              <a:gd name="T7" fmla="*/ 0 h 681181"/>
              <a:gd name="T8" fmla="*/ 0 w 5630566"/>
              <a:gd name="T9" fmla="*/ 0 h 68118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630566" h="681181">
                <a:moveTo>
                  <a:pt x="0" y="0"/>
                </a:moveTo>
                <a:lnTo>
                  <a:pt x="0" y="681181"/>
                </a:lnTo>
                <a:lnTo>
                  <a:pt x="5630566" y="681181"/>
                </a:lnTo>
                <a:lnTo>
                  <a:pt x="5630566" y="0"/>
                </a:lnTo>
                <a:lnTo>
                  <a:pt x="0" y="0"/>
                </a:lnTo>
                <a:close/>
              </a:path>
            </a:pathLst>
          </a:custGeom>
          <a:solidFill>
            <a:srgbClr val="E2E5E8"/>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latin typeface="+mj-lt"/>
            </a:endParaRPr>
          </a:p>
        </p:txBody>
      </p:sp>
      <p:sp>
        <p:nvSpPr>
          <p:cNvPr id="25" name="object 25"/>
          <p:cNvSpPr txBox="1"/>
          <p:nvPr/>
        </p:nvSpPr>
        <p:spPr>
          <a:xfrm>
            <a:off x="6287940" y="1670066"/>
            <a:ext cx="1265362" cy="303745"/>
          </a:xfrm>
          <a:prstGeom prst="rect">
            <a:avLst/>
          </a:prstGeom>
        </p:spPr>
        <p:txBody>
          <a:bodyPr lIns="0" tIns="0" rIns="0" bIns="0"/>
          <a:lstStyle/>
          <a:p>
            <a:pPr marL="8922">
              <a:lnSpc>
                <a:spcPts val="2276"/>
              </a:lnSpc>
              <a:spcBef>
                <a:spcPts val="114"/>
              </a:spcBef>
              <a:defRPr/>
            </a:pPr>
            <a:r>
              <a:rPr sz="2248" b="1" dirty="0">
                <a:latin typeface="+mj-lt"/>
                <a:cs typeface="Arial"/>
              </a:rPr>
              <a:t>Function</a:t>
            </a:r>
            <a:endParaRPr sz="2248">
              <a:latin typeface="+mj-lt"/>
              <a:cs typeface="Arial"/>
            </a:endParaRPr>
          </a:p>
        </p:txBody>
      </p:sp>
      <p:sp>
        <p:nvSpPr>
          <p:cNvPr id="24" name="object 24"/>
          <p:cNvSpPr txBox="1"/>
          <p:nvPr/>
        </p:nvSpPr>
        <p:spPr>
          <a:xfrm>
            <a:off x="430425" y="1697418"/>
            <a:ext cx="1891564" cy="250481"/>
          </a:xfrm>
          <a:prstGeom prst="rect">
            <a:avLst/>
          </a:prstGeom>
        </p:spPr>
        <p:txBody>
          <a:bodyPr lIns="0" tIns="0" rIns="0" bIns="0"/>
          <a:lstStyle/>
          <a:p>
            <a:pPr marL="8922">
              <a:lnSpc>
                <a:spcPts val="1865"/>
              </a:lnSpc>
              <a:spcBef>
                <a:spcPts val="92"/>
              </a:spcBef>
              <a:defRPr/>
            </a:pPr>
            <a:r>
              <a:rPr sz="1826" b="1" spc="-132" dirty="0">
                <a:latin typeface="+mj-lt"/>
                <a:cs typeface="Arial"/>
              </a:rPr>
              <a:t>T</a:t>
            </a:r>
            <a:r>
              <a:rPr sz="1826" b="1" dirty="0">
                <a:latin typeface="+mj-lt"/>
                <a:cs typeface="Arial"/>
              </a:rPr>
              <a:t>orque (old way)</a:t>
            </a:r>
            <a:endParaRPr sz="1826" dirty="0">
              <a:latin typeface="+mj-lt"/>
              <a:cs typeface="Arial"/>
            </a:endParaRPr>
          </a:p>
        </p:txBody>
      </p:sp>
      <p:sp>
        <p:nvSpPr>
          <p:cNvPr id="23" name="object 23"/>
          <p:cNvSpPr txBox="1"/>
          <p:nvPr/>
        </p:nvSpPr>
        <p:spPr>
          <a:xfrm>
            <a:off x="2680436" y="1697418"/>
            <a:ext cx="2049914" cy="250481"/>
          </a:xfrm>
          <a:prstGeom prst="rect">
            <a:avLst/>
          </a:prstGeom>
        </p:spPr>
        <p:txBody>
          <a:bodyPr lIns="0" tIns="0" rIns="0" bIns="0"/>
          <a:lstStyle/>
          <a:p>
            <a:pPr marL="8922">
              <a:lnSpc>
                <a:spcPts val="1865"/>
              </a:lnSpc>
              <a:spcBef>
                <a:spcPts val="92"/>
              </a:spcBef>
              <a:defRPr/>
            </a:pPr>
            <a:r>
              <a:rPr sz="1826" b="1" dirty="0">
                <a:latin typeface="+mj-lt"/>
                <a:cs typeface="Arial"/>
              </a:rPr>
              <a:t>SLURM (new way)</a:t>
            </a:r>
            <a:endParaRPr sz="1826" dirty="0">
              <a:latin typeface="+mj-lt"/>
              <a:cs typeface="Arial"/>
            </a:endParaRPr>
          </a:p>
        </p:txBody>
      </p:sp>
      <p:sp>
        <p:nvSpPr>
          <p:cNvPr id="22" name="object 22"/>
          <p:cNvSpPr txBox="1"/>
          <p:nvPr/>
        </p:nvSpPr>
        <p:spPr>
          <a:xfrm>
            <a:off x="729851" y="2671990"/>
            <a:ext cx="1285515" cy="205856"/>
          </a:xfrm>
          <a:prstGeom prst="rect">
            <a:avLst/>
          </a:prstGeom>
        </p:spPr>
        <p:txBody>
          <a:bodyPr lIns="0" tIns="0" rIns="0" bIns="0"/>
          <a:lstStyle/>
          <a:p>
            <a:pPr marL="8922">
              <a:lnSpc>
                <a:spcPts val="1517"/>
              </a:lnSpc>
              <a:spcBef>
                <a:spcPts val="76"/>
              </a:spcBef>
              <a:defRPr/>
            </a:pPr>
            <a:r>
              <a:rPr sz="1475" dirty="0">
                <a:latin typeface="+mj-lt"/>
                <a:cs typeface="Arial"/>
              </a:rPr>
              <a:t>qstat</a:t>
            </a:r>
            <a:r>
              <a:rPr sz="1475" spc="63" dirty="0">
                <a:latin typeface="+mj-lt"/>
                <a:cs typeface="Arial"/>
              </a:rPr>
              <a:t> </a:t>
            </a:r>
            <a:r>
              <a:rPr sz="1475" dirty="0">
                <a:latin typeface="+mj-lt"/>
                <a:cs typeface="Arial"/>
              </a:rPr>
              <a:t>or showq</a:t>
            </a:r>
          </a:p>
        </p:txBody>
      </p:sp>
      <p:sp>
        <p:nvSpPr>
          <p:cNvPr id="21" name="object 21"/>
          <p:cNvSpPr txBox="1"/>
          <p:nvPr/>
        </p:nvSpPr>
        <p:spPr>
          <a:xfrm>
            <a:off x="3367100" y="2671990"/>
            <a:ext cx="670829" cy="205856"/>
          </a:xfrm>
          <a:prstGeom prst="rect">
            <a:avLst/>
          </a:prstGeom>
        </p:spPr>
        <p:txBody>
          <a:bodyPr lIns="0" tIns="0" rIns="0" bIns="0"/>
          <a:lstStyle/>
          <a:p>
            <a:pPr marL="8922">
              <a:lnSpc>
                <a:spcPts val="1517"/>
              </a:lnSpc>
              <a:spcBef>
                <a:spcPts val="76"/>
              </a:spcBef>
              <a:defRPr/>
            </a:pPr>
            <a:r>
              <a:rPr sz="1475" dirty="0">
                <a:latin typeface="+mj-lt"/>
                <a:cs typeface="Arial"/>
              </a:rPr>
              <a:t>squeue</a:t>
            </a:r>
            <a:endParaRPr sz="1475">
              <a:latin typeface="+mj-lt"/>
              <a:cs typeface="Arial"/>
            </a:endParaRPr>
          </a:p>
        </p:txBody>
      </p:sp>
      <p:sp>
        <p:nvSpPr>
          <p:cNvPr id="20" name="object 20"/>
          <p:cNvSpPr txBox="1"/>
          <p:nvPr/>
        </p:nvSpPr>
        <p:spPr>
          <a:xfrm>
            <a:off x="6457806" y="2671990"/>
            <a:ext cx="909793" cy="205856"/>
          </a:xfrm>
          <a:prstGeom prst="rect">
            <a:avLst/>
          </a:prstGeom>
        </p:spPr>
        <p:txBody>
          <a:bodyPr lIns="0" tIns="0" rIns="0" bIns="0"/>
          <a:lstStyle/>
          <a:p>
            <a:pPr marL="8922">
              <a:lnSpc>
                <a:spcPts val="1517"/>
              </a:lnSpc>
              <a:spcBef>
                <a:spcPts val="76"/>
              </a:spcBef>
              <a:defRPr/>
            </a:pPr>
            <a:r>
              <a:rPr sz="1475" dirty="0">
                <a:latin typeface="+mj-lt"/>
                <a:cs typeface="Arial"/>
              </a:rPr>
              <a:t>Job</a:t>
            </a:r>
            <a:r>
              <a:rPr sz="1475" spc="71" dirty="0">
                <a:latin typeface="+mj-lt"/>
                <a:cs typeface="Arial"/>
              </a:rPr>
              <a:t> </a:t>
            </a:r>
            <a:r>
              <a:rPr sz="1475" dirty="0">
                <a:latin typeface="+mj-lt"/>
                <a:cs typeface="Arial"/>
              </a:rPr>
              <a:t>status</a:t>
            </a:r>
            <a:endParaRPr sz="1475">
              <a:latin typeface="+mj-lt"/>
              <a:cs typeface="Arial"/>
            </a:endParaRPr>
          </a:p>
        </p:txBody>
      </p:sp>
      <p:sp>
        <p:nvSpPr>
          <p:cNvPr id="19" name="object 19"/>
          <p:cNvSpPr txBox="1"/>
          <p:nvPr/>
        </p:nvSpPr>
        <p:spPr>
          <a:xfrm>
            <a:off x="928508" y="3629289"/>
            <a:ext cx="888200" cy="205855"/>
          </a:xfrm>
          <a:prstGeom prst="rect">
            <a:avLst/>
          </a:prstGeom>
        </p:spPr>
        <p:txBody>
          <a:bodyPr lIns="0" tIns="0" rIns="0" bIns="0"/>
          <a:lstStyle/>
          <a:p>
            <a:pPr marL="8922">
              <a:lnSpc>
                <a:spcPts val="1517"/>
              </a:lnSpc>
              <a:spcBef>
                <a:spcPts val="76"/>
              </a:spcBef>
              <a:defRPr/>
            </a:pPr>
            <a:r>
              <a:rPr sz="1475" dirty="0">
                <a:latin typeface="+mj-lt"/>
                <a:cs typeface="Arial"/>
              </a:rPr>
              <a:t>pbsnodes</a:t>
            </a:r>
            <a:endParaRPr sz="1475">
              <a:latin typeface="+mj-lt"/>
              <a:cs typeface="Arial"/>
            </a:endParaRPr>
          </a:p>
        </p:txBody>
      </p:sp>
      <p:sp>
        <p:nvSpPr>
          <p:cNvPr id="18" name="object 18"/>
          <p:cNvSpPr txBox="1"/>
          <p:nvPr/>
        </p:nvSpPr>
        <p:spPr>
          <a:xfrm>
            <a:off x="2815754" y="3629289"/>
            <a:ext cx="1772082" cy="205855"/>
          </a:xfrm>
          <a:prstGeom prst="rect">
            <a:avLst/>
          </a:prstGeom>
        </p:spPr>
        <p:txBody>
          <a:bodyPr lIns="0" tIns="0" rIns="0" bIns="0"/>
          <a:lstStyle/>
          <a:p>
            <a:pPr marL="8922">
              <a:lnSpc>
                <a:spcPts val="1517"/>
              </a:lnSpc>
              <a:spcBef>
                <a:spcPts val="76"/>
              </a:spcBef>
              <a:defRPr/>
            </a:pPr>
            <a:r>
              <a:rPr sz="1475" dirty="0">
                <a:latin typeface="+mj-lt"/>
                <a:cs typeface="Arial"/>
              </a:rPr>
              <a:t>scont</a:t>
            </a:r>
            <a:r>
              <a:rPr sz="1475" spc="-27" dirty="0">
                <a:latin typeface="+mj-lt"/>
                <a:cs typeface="Arial"/>
              </a:rPr>
              <a:t>r</a:t>
            </a:r>
            <a:r>
              <a:rPr sz="1475" dirty="0">
                <a:latin typeface="+mj-lt"/>
                <a:cs typeface="Arial"/>
              </a:rPr>
              <a:t>ol</a:t>
            </a:r>
            <a:r>
              <a:rPr sz="1475" spc="80" dirty="0">
                <a:latin typeface="+mj-lt"/>
                <a:cs typeface="Arial"/>
              </a:rPr>
              <a:t> </a:t>
            </a:r>
            <a:r>
              <a:rPr sz="1475" dirty="0">
                <a:latin typeface="+mj-lt"/>
                <a:cs typeface="Arial"/>
              </a:rPr>
              <a:t>show nodes</a:t>
            </a:r>
          </a:p>
        </p:txBody>
      </p:sp>
      <p:sp>
        <p:nvSpPr>
          <p:cNvPr id="17" name="object 17"/>
          <p:cNvSpPr txBox="1"/>
          <p:nvPr/>
        </p:nvSpPr>
        <p:spPr>
          <a:xfrm>
            <a:off x="6521146" y="3629289"/>
            <a:ext cx="784553" cy="205855"/>
          </a:xfrm>
          <a:prstGeom prst="rect">
            <a:avLst/>
          </a:prstGeom>
        </p:spPr>
        <p:txBody>
          <a:bodyPr lIns="0" tIns="0" rIns="0" bIns="0"/>
          <a:lstStyle/>
          <a:p>
            <a:pPr marL="8922">
              <a:lnSpc>
                <a:spcPts val="1517"/>
              </a:lnSpc>
              <a:spcBef>
                <a:spcPts val="76"/>
              </a:spcBef>
              <a:defRPr/>
            </a:pPr>
            <a:r>
              <a:rPr sz="1475" dirty="0">
                <a:latin typeface="+mj-lt"/>
                <a:cs typeface="Arial"/>
              </a:rPr>
              <a:t>Node</a:t>
            </a:r>
            <a:r>
              <a:rPr sz="1475" spc="70" dirty="0">
                <a:latin typeface="+mj-lt"/>
                <a:cs typeface="Arial"/>
              </a:rPr>
              <a:t> </a:t>
            </a:r>
            <a:r>
              <a:rPr sz="1475" dirty="0">
                <a:latin typeface="+mj-lt"/>
                <a:cs typeface="Arial"/>
              </a:rPr>
              <a:t>list</a:t>
            </a:r>
            <a:endParaRPr sz="1475">
              <a:latin typeface="+mj-lt"/>
              <a:cs typeface="Arial"/>
            </a:endParaRPr>
          </a:p>
        </p:txBody>
      </p:sp>
      <p:sp>
        <p:nvSpPr>
          <p:cNvPr id="16" name="object 16"/>
          <p:cNvSpPr txBox="1"/>
          <p:nvPr/>
        </p:nvSpPr>
        <p:spPr>
          <a:xfrm>
            <a:off x="781674" y="4586587"/>
            <a:ext cx="1180428" cy="205856"/>
          </a:xfrm>
          <a:prstGeom prst="rect">
            <a:avLst/>
          </a:prstGeom>
        </p:spPr>
        <p:txBody>
          <a:bodyPr lIns="0" tIns="0" rIns="0" bIns="0"/>
          <a:lstStyle/>
          <a:p>
            <a:pPr marL="8922">
              <a:lnSpc>
                <a:spcPts val="1517"/>
              </a:lnSpc>
              <a:spcBef>
                <a:spcPts val="76"/>
              </a:spcBef>
              <a:defRPr/>
            </a:pPr>
            <a:r>
              <a:rPr sz="1475" dirty="0">
                <a:latin typeface="+mj-lt"/>
                <a:cs typeface="Arial"/>
              </a:rPr>
              <a:t>qrls</a:t>
            </a:r>
            <a:r>
              <a:rPr sz="1475" spc="71" dirty="0">
                <a:latin typeface="+mj-lt"/>
                <a:cs typeface="Arial"/>
              </a:rPr>
              <a:t> </a:t>
            </a:r>
            <a:r>
              <a:rPr sz="1475" dirty="0">
                <a:latin typeface="+mj-lt"/>
                <a:cs typeface="Arial"/>
              </a:rPr>
              <a:t>[JOB_ID]</a:t>
            </a:r>
            <a:endParaRPr sz="1475">
              <a:latin typeface="+mj-lt"/>
              <a:cs typeface="Arial"/>
            </a:endParaRPr>
          </a:p>
        </p:txBody>
      </p:sp>
      <p:sp>
        <p:nvSpPr>
          <p:cNvPr id="15" name="object 15"/>
          <p:cNvSpPr txBox="1"/>
          <p:nvPr/>
        </p:nvSpPr>
        <p:spPr>
          <a:xfrm>
            <a:off x="2604141" y="4586587"/>
            <a:ext cx="2195308" cy="205856"/>
          </a:xfrm>
          <a:prstGeom prst="rect">
            <a:avLst/>
          </a:prstGeom>
        </p:spPr>
        <p:txBody>
          <a:bodyPr lIns="0" tIns="0" rIns="0" bIns="0"/>
          <a:lstStyle/>
          <a:p>
            <a:pPr marL="8922">
              <a:lnSpc>
                <a:spcPts val="1517"/>
              </a:lnSpc>
              <a:spcBef>
                <a:spcPts val="76"/>
              </a:spcBef>
              <a:defRPr/>
            </a:pPr>
            <a:r>
              <a:rPr sz="1475" dirty="0">
                <a:latin typeface="+mj-lt"/>
                <a:cs typeface="Arial"/>
              </a:rPr>
              <a:t>scont</a:t>
            </a:r>
            <a:r>
              <a:rPr sz="1475" spc="-27" dirty="0">
                <a:latin typeface="+mj-lt"/>
                <a:cs typeface="Arial"/>
              </a:rPr>
              <a:t>r</a:t>
            </a:r>
            <a:r>
              <a:rPr sz="1475" dirty="0">
                <a:latin typeface="+mj-lt"/>
                <a:cs typeface="Arial"/>
              </a:rPr>
              <a:t>ol</a:t>
            </a:r>
            <a:r>
              <a:rPr sz="1475" spc="80" dirty="0">
                <a:latin typeface="+mj-lt"/>
                <a:cs typeface="Arial"/>
              </a:rPr>
              <a:t> </a:t>
            </a:r>
            <a:r>
              <a:rPr sz="1475" spc="-27" dirty="0">
                <a:latin typeface="+mj-lt"/>
                <a:cs typeface="Arial"/>
              </a:rPr>
              <a:t>r</a:t>
            </a:r>
            <a:r>
              <a:rPr sz="1475" dirty="0">
                <a:latin typeface="+mj-lt"/>
                <a:cs typeface="Arial"/>
              </a:rPr>
              <a:t>elease [JOB_ID]</a:t>
            </a:r>
            <a:endParaRPr sz="1475">
              <a:latin typeface="+mj-lt"/>
              <a:cs typeface="Arial"/>
            </a:endParaRPr>
          </a:p>
        </p:txBody>
      </p:sp>
      <p:sp>
        <p:nvSpPr>
          <p:cNvPr id="14" name="object 14"/>
          <p:cNvSpPr txBox="1"/>
          <p:nvPr/>
        </p:nvSpPr>
        <p:spPr>
          <a:xfrm>
            <a:off x="6403103" y="4586587"/>
            <a:ext cx="1020639" cy="205856"/>
          </a:xfrm>
          <a:prstGeom prst="rect">
            <a:avLst/>
          </a:prstGeom>
        </p:spPr>
        <p:txBody>
          <a:bodyPr lIns="0" tIns="0" rIns="0" bIns="0"/>
          <a:lstStyle/>
          <a:p>
            <a:pPr marL="8922">
              <a:lnSpc>
                <a:spcPts val="1517"/>
              </a:lnSpc>
              <a:spcBef>
                <a:spcPts val="76"/>
              </a:spcBef>
              <a:defRPr/>
            </a:pPr>
            <a:r>
              <a:rPr sz="1475" dirty="0">
                <a:latin typeface="+mj-lt"/>
                <a:cs typeface="Arial"/>
              </a:rPr>
              <a:t>Job</a:t>
            </a:r>
            <a:r>
              <a:rPr sz="1475" spc="71" dirty="0">
                <a:latin typeface="+mj-lt"/>
                <a:cs typeface="Arial"/>
              </a:rPr>
              <a:t> </a:t>
            </a:r>
            <a:r>
              <a:rPr sz="1475" spc="-27" dirty="0">
                <a:latin typeface="+mj-lt"/>
                <a:cs typeface="Arial"/>
              </a:rPr>
              <a:t>r</a:t>
            </a:r>
            <a:r>
              <a:rPr sz="1475" dirty="0">
                <a:latin typeface="+mj-lt"/>
                <a:cs typeface="Arial"/>
              </a:rPr>
              <a:t>elease</a:t>
            </a:r>
            <a:endParaRPr sz="1475">
              <a:latin typeface="+mj-lt"/>
              <a:cs typeface="Arial"/>
            </a:endParaRPr>
          </a:p>
        </p:txBody>
      </p:sp>
      <p:sp>
        <p:nvSpPr>
          <p:cNvPr id="136222" name="object 13"/>
          <p:cNvSpPr txBox="1">
            <a:spLocks noChangeArrowheads="1"/>
          </p:cNvSpPr>
          <p:nvPr/>
        </p:nvSpPr>
        <p:spPr bwMode="auto">
          <a:xfrm>
            <a:off x="2668920" y="5445997"/>
            <a:ext cx="2051354" cy="427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a:lnSpc>
                <a:spcPts val="1519"/>
              </a:lnSpc>
              <a:spcBef>
                <a:spcPts val="80"/>
              </a:spcBef>
            </a:pPr>
            <a:r>
              <a:rPr lang="en-US" altLang="en-US" sz="1451">
                <a:latin typeface="+mj-lt"/>
              </a:rPr>
              <a:t>salloc -n [CPU_COUNT]</a:t>
            </a:r>
          </a:p>
          <a:p>
            <a:pPr algn="ctr">
              <a:lnSpc>
                <a:spcPct val="96000"/>
              </a:lnSpc>
            </a:pPr>
            <a:r>
              <a:rPr lang="en-US" altLang="en-US" sz="1451">
                <a:latin typeface="+mj-lt"/>
              </a:rPr>
              <a:t>--pty /bin/bash</a:t>
            </a:r>
          </a:p>
        </p:txBody>
      </p:sp>
      <p:sp>
        <p:nvSpPr>
          <p:cNvPr id="136223" name="object 12"/>
          <p:cNvSpPr txBox="1">
            <a:spLocks noChangeArrowheads="1"/>
          </p:cNvSpPr>
          <p:nvPr/>
        </p:nvSpPr>
        <p:spPr bwMode="auto">
          <a:xfrm>
            <a:off x="5178050" y="5445997"/>
            <a:ext cx="2284560" cy="427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9525">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nSpc>
                <a:spcPts val="1519"/>
              </a:lnSpc>
              <a:spcBef>
                <a:spcPts val="80"/>
              </a:spcBef>
            </a:pPr>
            <a:r>
              <a:rPr lang="en-US" altLang="en-US" sz="1451">
                <a:latin typeface="+mj-lt"/>
              </a:rPr>
              <a:t>Launch interactive job with</a:t>
            </a:r>
          </a:p>
          <a:p>
            <a:pPr>
              <a:lnSpc>
                <a:spcPct val="96000"/>
              </a:lnSpc>
            </a:pPr>
            <a:r>
              <a:rPr lang="en-US" altLang="en-US" sz="1451">
                <a:latin typeface="+mj-lt"/>
              </a:rPr>
              <a:t>cores</a:t>
            </a:r>
          </a:p>
        </p:txBody>
      </p:sp>
      <p:sp>
        <p:nvSpPr>
          <p:cNvPr id="11" name="object 11"/>
          <p:cNvSpPr txBox="1"/>
          <p:nvPr/>
        </p:nvSpPr>
        <p:spPr>
          <a:xfrm>
            <a:off x="7468368" y="5445997"/>
            <a:ext cx="1180428" cy="204416"/>
          </a:xfrm>
          <a:prstGeom prst="rect">
            <a:avLst/>
          </a:prstGeom>
        </p:spPr>
        <p:txBody>
          <a:bodyPr lIns="0" tIns="0" rIns="0" bIns="0"/>
          <a:lstStyle/>
          <a:p>
            <a:pPr marL="8922">
              <a:lnSpc>
                <a:spcPts val="1517"/>
              </a:lnSpc>
              <a:spcBef>
                <a:spcPts val="76"/>
              </a:spcBef>
              <a:defRPr/>
            </a:pPr>
            <a:r>
              <a:rPr sz="1475" dirty="0">
                <a:latin typeface="+mj-lt"/>
                <a:cs typeface="Arial"/>
              </a:rPr>
              <a:t>CPU_COUNT</a:t>
            </a:r>
            <a:endParaRPr sz="1475">
              <a:latin typeface="+mj-lt"/>
              <a:cs typeface="Arial"/>
            </a:endParaRPr>
          </a:p>
        </p:txBody>
      </p:sp>
      <p:sp>
        <p:nvSpPr>
          <p:cNvPr id="10" name="object 10"/>
          <p:cNvSpPr txBox="1"/>
          <p:nvPr/>
        </p:nvSpPr>
        <p:spPr>
          <a:xfrm>
            <a:off x="1052309" y="5543886"/>
            <a:ext cx="639159" cy="205855"/>
          </a:xfrm>
          <a:prstGeom prst="rect">
            <a:avLst/>
          </a:prstGeom>
        </p:spPr>
        <p:txBody>
          <a:bodyPr lIns="0" tIns="0" rIns="0" bIns="0"/>
          <a:lstStyle/>
          <a:p>
            <a:pPr marL="8922">
              <a:lnSpc>
                <a:spcPts val="1517"/>
              </a:lnSpc>
              <a:spcBef>
                <a:spcPts val="76"/>
              </a:spcBef>
              <a:defRPr/>
            </a:pPr>
            <a:r>
              <a:rPr sz="1475" dirty="0">
                <a:latin typeface="+mj-lt"/>
                <a:cs typeface="Arial"/>
              </a:rPr>
              <a:t>qsub</a:t>
            </a:r>
            <a:r>
              <a:rPr sz="1475" spc="160" dirty="0">
                <a:latin typeface="+mj-lt"/>
                <a:cs typeface="Arial"/>
              </a:rPr>
              <a:t> </a:t>
            </a:r>
            <a:r>
              <a:rPr sz="1475" dirty="0">
                <a:latin typeface="+mj-lt"/>
                <a:cs typeface="Arial"/>
              </a:rPr>
              <a:t>-I</a:t>
            </a:r>
            <a:endParaRPr sz="1475">
              <a:latin typeface="+mj-lt"/>
              <a:cs typeface="Arial"/>
            </a:endParaRPr>
          </a:p>
        </p:txBody>
      </p:sp>
      <p:sp>
        <p:nvSpPr>
          <p:cNvPr id="9" name="object 9"/>
          <p:cNvSpPr txBox="1"/>
          <p:nvPr/>
        </p:nvSpPr>
        <p:spPr>
          <a:xfrm>
            <a:off x="3449154" y="6501184"/>
            <a:ext cx="505281" cy="204416"/>
          </a:xfrm>
          <a:prstGeom prst="rect">
            <a:avLst/>
          </a:prstGeom>
        </p:spPr>
        <p:txBody>
          <a:bodyPr lIns="0" tIns="0" rIns="0" bIns="0"/>
          <a:lstStyle/>
          <a:p>
            <a:pPr marL="8922">
              <a:lnSpc>
                <a:spcPts val="1517"/>
              </a:lnSpc>
              <a:spcBef>
                <a:spcPts val="76"/>
              </a:spcBef>
              <a:defRPr/>
            </a:pPr>
            <a:r>
              <a:rPr sz="1475" dirty="0">
                <a:latin typeface="+mj-lt"/>
                <a:cs typeface="Arial"/>
              </a:rPr>
              <a:t>sacct</a:t>
            </a:r>
            <a:endParaRPr sz="1475">
              <a:latin typeface="+mj-lt"/>
              <a:cs typeface="Arial"/>
            </a:endParaRPr>
          </a:p>
        </p:txBody>
      </p:sp>
      <p:sp>
        <p:nvSpPr>
          <p:cNvPr id="8" name="object 8"/>
          <p:cNvSpPr txBox="1"/>
          <p:nvPr/>
        </p:nvSpPr>
        <p:spPr>
          <a:xfrm>
            <a:off x="5144940" y="6501184"/>
            <a:ext cx="3536966" cy="204416"/>
          </a:xfrm>
          <a:prstGeom prst="rect">
            <a:avLst/>
          </a:prstGeom>
        </p:spPr>
        <p:txBody>
          <a:bodyPr lIns="0" tIns="0" rIns="0" bIns="0"/>
          <a:lstStyle/>
          <a:p>
            <a:pPr marL="8922">
              <a:lnSpc>
                <a:spcPts val="1517"/>
              </a:lnSpc>
              <a:spcBef>
                <a:spcPts val="76"/>
              </a:spcBef>
              <a:defRPr/>
            </a:pPr>
            <a:r>
              <a:rPr sz="1475" dirty="0">
                <a:latin typeface="+mj-lt"/>
                <a:cs typeface="Arial"/>
              </a:rPr>
              <a:t>Displays</a:t>
            </a:r>
            <a:r>
              <a:rPr sz="1475" spc="55" dirty="0">
                <a:latin typeface="+mj-lt"/>
                <a:cs typeface="Arial"/>
              </a:rPr>
              <a:t> </a:t>
            </a:r>
            <a:r>
              <a:rPr sz="1475" dirty="0">
                <a:latin typeface="+mj-lt"/>
                <a:cs typeface="Arial"/>
              </a:rPr>
              <a:t>accounting</a:t>
            </a:r>
            <a:r>
              <a:rPr sz="1475" spc="214" dirty="0">
                <a:latin typeface="+mj-lt"/>
                <a:cs typeface="Arial"/>
              </a:rPr>
              <a:t> </a:t>
            </a:r>
            <a:r>
              <a:rPr sz="1475" dirty="0">
                <a:latin typeface="+mj-lt"/>
                <a:cs typeface="Arial"/>
              </a:rPr>
              <a:t>info</a:t>
            </a:r>
            <a:r>
              <a:rPr sz="1475" spc="27" dirty="0">
                <a:latin typeface="+mj-lt"/>
                <a:cs typeface="Arial"/>
              </a:rPr>
              <a:t>r</a:t>
            </a:r>
            <a:r>
              <a:rPr sz="1475" dirty="0">
                <a:latin typeface="+mj-lt"/>
                <a:cs typeface="Arial"/>
              </a:rPr>
              <a:t>mation for job(s)</a:t>
            </a:r>
            <a:endParaRPr sz="1475">
              <a:latin typeface="+mj-lt"/>
              <a:cs typeface="Arial"/>
            </a:endParaRPr>
          </a:p>
        </p:txBody>
      </p:sp>
      <p:sp>
        <p:nvSpPr>
          <p:cNvPr id="7" name="object 7"/>
          <p:cNvSpPr txBox="1"/>
          <p:nvPr/>
        </p:nvSpPr>
        <p:spPr>
          <a:xfrm>
            <a:off x="261997" y="5862026"/>
            <a:ext cx="8614247" cy="477929"/>
          </a:xfrm>
          <a:prstGeom prst="rect">
            <a:avLst/>
          </a:prstGeom>
        </p:spPr>
        <p:txBody>
          <a:bodyPr lIns="0" tIns="0" rIns="0" bIns="0"/>
          <a:lstStyle/>
          <a:p>
            <a:pPr>
              <a:lnSpc>
                <a:spcPts val="351"/>
              </a:lnSpc>
              <a:spcBef>
                <a:spcPts val="33"/>
              </a:spcBef>
              <a:defRPr/>
            </a:pPr>
            <a:endParaRPr sz="351" dirty="0">
              <a:latin typeface="+mj-lt"/>
            </a:endParaRPr>
          </a:p>
          <a:p>
            <a:pPr marL="2732753">
              <a:lnSpc>
                <a:spcPct val="95825"/>
              </a:lnSpc>
              <a:spcBef>
                <a:spcPts val="703"/>
              </a:spcBef>
              <a:defRPr/>
            </a:pPr>
            <a:r>
              <a:rPr sz="1475" dirty="0">
                <a:latin typeface="+mj-lt"/>
                <a:cs typeface="Arial"/>
              </a:rPr>
              <a:t>srun [command]                           </a:t>
            </a:r>
            <a:r>
              <a:rPr sz="1475" spc="238" dirty="0">
                <a:latin typeface="+mj-lt"/>
                <a:cs typeface="Arial"/>
              </a:rPr>
              <a:t> </a:t>
            </a:r>
            <a:r>
              <a:rPr sz="1475" dirty="0">
                <a:latin typeface="+mj-lt"/>
                <a:cs typeface="Arial"/>
              </a:rPr>
              <a:t>Launch</a:t>
            </a:r>
            <a:r>
              <a:rPr sz="1475" spc="48" dirty="0">
                <a:latin typeface="+mj-lt"/>
                <a:cs typeface="Arial"/>
              </a:rPr>
              <a:t> </a:t>
            </a:r>
            <a:r>
              <a:rPr sz="1475" dirty="0">
                <a:latin typeface="+mj-lt"/>
                <a:cs typeface="Arial"/>
              </a:rPr>
              <a:t>(parallel)</a:t>
            </a:r>
            <a:r>
              <a:rPr sz="1475" spc="57" dirty="0">
                <a:latin typeface="+mj-lt"/>
                <a:cs typeface="Arial"/>
              </a:rPr>
              <a:t> </a:t>
            </a:r>
            <a:r>
              <a:rPr sz="1475" dirty="0">
                <a:latin typeface="+mj-lt"/>
                <a:cs typeface="Arial"/>
              </a:rPr>
              <a:t>job</a:t>
            </a:r>
            <a:r>
              <a:rPr sz="1475" spc="79" dirty="0">
                <a:latin typeface="+mj-lt"/>
                <a:cs typeface="Arial"/>
              </a:rPr>
              <a:t> </a:t>
            </a:r>
            <a:r>
              <a:rPr sz="1475" dirty="0">
                <a:latin typeface="+mj-lt"/>
                <a:cs typeface="Arial"/>
              </a:rPr>
              <a:t>step</a:t>
            </a:r>
          </a:p>
        </p:txBody>
      </p:sp>
      <p:sp>
        <p:nvSpPr>
          <p:cNvPr id="6" name="object 6"/>
          <p:cNvSpPr txBox="1"/>
          <p:nvPr/>
        </p:nvSpPr>
        <p:spPr>
          <a:xfrm>
            <a:off x="261997" y="4904728"/>
            <a:ext cx="8614247" cy="477929"/>
          </a:xfrm>
          <a:prstGeom prst="rect">
            <a:avLst/>
          </a:prstGeom>
        </p:spPr>
        <p:txBody>
          <a:bodyPr lIns="0" tIns="0" rIns="0" bIns="0"/>
          <a:lstStyle/>
          <a:p>
            <a:pPr>
              <a:lnSpc>
                <a:spcPts val="351"/>
              </a:lnSpc>
              <a:spcBef>
                <a:spcPts val="33"/>
              </a:spcBef>
              <a:defRPr/>
            </a:pPr>
            <a:endParaRPr sz="351">
              <a:latin typeface="+mj-lt"/>
            </a:endParaRPr>
          </a:p>
          <a:p>
            <a:pPr marL="778234">
              <a:lnSpc>
                <a:spcPct val="95825"/>
              </a:lnSpc>
              <a:spcBef>
                <a:spcPts val="703"/>
              </a:spcBef>
              <a:defRPr/>
            </a:pPr>
            <a:r>
              <a:rPr sz="1475" dirty="0">
                <a:latin typeface="+mj-lt"/>
                <a:cs typeface="Arial"/>
              </a:rPr>
              <a:t>qstat</a:t>
            </a:r>
            <a:r>
              <a:rPr sz="1475" spc="63" dirty="0">
                <a:latin typeface="+mj-lt"/>
                <a:cs typeface="Arial"/>
              </a:rPr>
              <a:t> </a:t>
            </a:r>
            <a:r>
              <a:rPr sz="1475" dirty="0">
                <a:latin typeface="+mj-lt"/>
                <a:cs typeface="Arial"/>
              </a:rPr>
              <a:t>-a                                 </a:t>
            </a:r>
            <a:r>
              <a:rPr sz="1475" spc="387" dirty="0">
                <a:latin typeface="+mj-lt"/>
                <a:cs typeface="Arial"/>
              </a:rPr>
              <a:t> </a:t>
            </a:r>
            <a:r>
              <a:rPr sz="1475" dirty="0">
                <a:latin typeface="+mj-lt"/>
                <a:cs typeface="Arial"/>
              </a:rPr>
              <a:t>sinfo                                              </a:t>
            </a:r>
            <a:r>
              <a:rPr sz="1475" spc="10" dirty="0">
                <a:latin typeface="+mj-lt"/>
                <a:cs typeface="Arial"/>
              </a:rPr>
              <a:t> </a:t>
            </a:r>
            <a:r>
              <a:rPr sz="1475" dirty="0">
                <a:latin typeface="+mj-lt"/>
                <a:cs typeface="Arial"/>
              </a:rPr>
              <a:t>Cluster status</a:t>
            </a:r>
            <a:endParaRPr sz="1475">
              <a:latin typeface="+mj-lt"/>
              <a:cs typeface="Arial"/>
            </a:endParaRPr>
          </a:p>
        </p:txBody>
      </p:sp>
      <p:sp>
        <p:nvSpPr>
          <p:cNvPr id="5" name="object 5"/>
          <p:cNvSpPr txBox="1"/>
          <p:nvPr/>
        </p:nvSpPr>
        <p:spPr>
          <a:xfrm>
            <a:off x="261997" y="3947429"/>
            <a:ext cx="8614247" cy="479369"/>
          </a:xfrm>
          <a:prstGeom prst="rect">
            <a:avLst/>
          </a:prstGeom>
        </p:spPr>
        <p:txBody>
          <a:bodyPr lIns="0" tIns="0" rIns="0" bIns="0"/>
          <a:lstStyle/>
          <a:p>
            <a:pPr>
              <a:lnSpc>
                <a:spcPts val="351"/>
              </a:lnSpc>
              <a:spcBef>
                <a:spcPts val="33"/>
              </a:spcBef>
              <a:defRPr/>
            </a:pPr>
            <a:endParaRPr sz="351">
              <a:latin typeface="+mj-lt"/>
            </a:endParaRPr>
          </a:p>
          <a:p>
            <a:pPr marL="445209">
              <a:lnSpc>
                <a:spcPct val="95825"/>
              </a:lnSpc>
              <a:spcBef>
                <a:spcPts val="703"/>
              </a:spcBef>
              <a:defRPr/>
            </a:pPr>
            <a:r>
              <a:rPr sz="1475" dirty="0">
                <a:latin typeface="+mj-lt"/>
                <a:cs typeface="Arial"/>
              </a:rPr>
              <a:t>qhold</a:t>
            </a:r>
            <a:r>
              <a:rPr sz="1475" spc="144" dirty="0">
                <a:latin typeface="+mj-lt"/>
                <a:cs typeface="Arial"/>
              </a:rPr>
              <a:t> </a:t>
            </a:r>
            <a:r>
              <a:rPr sz="1475" dirty="0">
                <a:latin typeface="+mj-lt"/>
                <a:cs typeface="Arial"/>
              </a:rPr>
              <a:t>[JOB_ID]             </a:t>
            </a:r>
            <a:r>
              <a:rPr sz="1475" spc="70" dirty="0">
                <a:latin typeface="+mj-lt"/>
                <a:cs typeface="Arial"/>
              </a:rPr>
              <a:t> </a:t>
            </a:r>
            <a:r>
              <a:rPr sz="1475" dirty="0">
                <a:latin typeface="+mj-lt"/>
                <a:cs typeface="Arial"/>
              </a:rPr>
              <a:t>scont</a:t>
            </a:r>
            <a:r>
              <a:rPr sz="1475" spc="-27" dirty="0">
                <a:latin typeface="+mj-lt"/>
                <a:cs typeface="Arial"/>
              </a:rPr>
              <a:t>r</a:t>
            </a:r>
            <a:r>
              <a:rPr sz="1475" dirty="0">
                <a:latin typeface="+mj-lt"/>
                <a:cs typeface="Arial"/>
              </a:rPr>
              <a:t>ol</a:t>
            </a:r>
            <a:r>
              <a:rPr sz="1475" spc="80" dirty="0">
                <a:latin typeface="+mj-lt"/>
                <a:cs typeface="Arial"/>
              </a:rPr>
              <a:t> </a:t>
            </a:r>
            <a:r>
              <a:rPr sz="1475" dirty="0">
                <a:latin typeface="+mj-lt"/>
                <a:cs typeface="Arial"/>
              </a:rPr>
              <a:t>hold</a:t>
            </a:r>
            <a:r>
              <a:rPr sz="1475" spc="55" dirty="0">
                <a:latin typeface="+mj-lt"/>
                <a:cs typeface="Arial"/>
              </a:rPr>
              <a:t> </a:t>
            </a:r>
            <a:r>
              <a:rPr sz="1475" dirty="0">
                <a:latin typeface="+mj-lt"/>
                <a:cs typeface="Arial"/>
              </a:rPr>
              <a:t>[JOB_ID]                                   </a:t>
            </a:r>
            <a:r>
              <a:rPr sz="1475" spc="275" dirty="0">
                <a:latin typeface="+mj-lt"/>
                <a:cs typeface="Arial"/>
              </a:rPr>
              <a:t> </a:t>
            </a:r>
            <a:r>
              <a:rPr sz="1475" dirty="0">
                <a:latin typeface="+mj-lt"/>
                <a:cs typeface="Arial"/>
              </a:rPr>
              <a:t>Job</a:t>
            </a:r>
            <a:r>
              <a:rPr sz="1475" spc="71" dirty="0">
                <a:latin typeface="+mj-lt"/>
                <a:cs typeface="Arial"/>
              </a:rPr>
              <a:t> </a:t>
            </a:r>
            <a:r>
              <a:rPr sz="1475" dirty="0">
                <a:latin typeface="+mj-lt"/>
                <a:cs typeface="Arial"/>
              </a:rPr>
              <a:t>hold</a:t>
            </a:r>
            <a:endParaRPr sz="1475">
              <a:latin typeface="+mj-lt"/>
              <a:cs typeface="Arial"/>
            </a:endParaRPr>
          </a:p>
        </p:txBody>
      </p:sp>
      <p:sp>
        <p:nvSpPr>
          <p:cNvPr id="4" name="object 4"/>
          <p:cNvSpPr txBox="1"/>
          <p:nvPr/>
        </p:nvSpPr>
        <p:spPr>
          <a:xfrm>
            <a:off x="261997" y="2990131"/>
            <a:ext cx="8614247" cy="479369"/>
          </a:xfrm>
          <a:prstGeom prst="rect">
            <a:avLst/>
          </a:prstGeom>
        </p:spPr>
        <p:txBody>
          <a:bodyPr lIns="0" tIns="0" rIns="0" bIns="0"/>
          <a:lstStyle/>
          <a:p>
            <a:pPr>
              <a:lnSpc>
                <a:spcPts val="351"/>
              </a:lnSpc>
              <a:spcBef>
                <a:spcPts val="33"/>
              </a:spcBef>
              <a:defRPr/>
            </a:pPr>
            <a:endParaRPr sz="351" dirty="0">
              <a:latin typeface="+mj-lt"/>
            </a:endParaRPr>
          </a:p>
          <a:p>
            <a:pPr marL="497294">
              <a:lnSpc>
                <a:spcPct val="95825"/>
              </a:lnSpc>
              <a:spcBef>
                <a:spcPts val="703"/>
              </a:spcBef>
              <a:defRPr/>
            </a:pPr>
            <a:r>
              <a:rPr sz="1475" dirty="0">
                <a:latin typeface="+mj-lt"/>
                <a:cs typeface="Arial"/>
              </a:rPr>
              <a:t>qdel</a:t>
            </a:r>
            <a:r>
              <a:rPr sz="1475" spc="139" dirty="0">
                <a:latin typeface="+mj-lt"/>
                <a:cs typeface="Arial"/>
              </a:rPr>
              <a:t> </a:t>
            </a:r>
            <a:r>
              <a:rPr sz="1475" dirty="0">
                <a:latin typeface="+mj-lt"/>
                <a:cs typeface="Arial"/>
              </a:rPr>
              <a:t>[JOB_ID]                  </a:t>
            </a:r>
            <a:r>
              <a:rPr sz="1475" spc="102" dirty="0">
                <a:latin typeface="+mj-lt"/>
                <a:cs typeface="Arial"/>
              </a:rPr>
              <a:t> </a:t>
            </a:r>
            <a:r>
              <a:rPr sz="1475" dirty="0">
                <a:latin typeface="+mj-lt"/>
                <a:cs typeface="Arial"/>
              </a:rPr>
              <a:t>scancel</a:t>
            </a:r>
            <a:r>
              <a:rPr sz="1475" spc="150" dirty="0">
                <a:latin typeface="+mj-lt"/>
                <a:cs typeface="Arial"/>
              </a:rPr>
              <a:t> </a:t>
            </a:r>
            <a:r>
              <a:rPr sz="1475" dirty="0">
                <a:latin typeface="+mj-lt"/>
                <a:cs typeface="Arial"/>
              </a:rPr>
              <a:t>[JOB_ID]                                    </a:t>
            </a:r>
            <a:r>
              <a:rPr sz="1475" spc="345" dirty="0">
                <a:latin typeface="+mj-lt"/>
                <a:cs typeface="Arial"/>
              </a:rPr>
              <a:t> </a:t>
            </a:r>
            <a:r>
              <a:rPr sz="1475" dirty="0">
                <a:latin typeface="+mj-lt"/>
                <a:cs typeface="Arial"/>
              </a:rPr>
              <a:t>Job</a:t>
            </a:r>
            <a:r>
              <a:rPr sz="1475" spc="71" dirty="0">
                <a:latin typeface="+mj-lt"/>
                <a:cs typeface="Arial"/>
              </a:rPr>
              <a:t> </a:t>
            </a:r>
            <a:r>
              <a:rPr sz="1475" dirty="0">
                <a:latin typeface="+mj-lt"/>
                <a:cs typeface="Arial"/>
              </a:rPr>
              <a:t>deletion</a:t>
            </a:r>
          </a:p>
        </p:txBody>
      </p:sp>
      <p:sp>
        <p:nvSpPr>
          <p:cNvPr id="3" name="object 3"/>
          <p:cNvSpPr txBox="1"/>
          <p:nvPr/>
        </p:nvSpPr>
        <p:spPr>
          <a:xfrm>
            <a:off x="261997" y="2032832"/>
            <a:ext cx="8614247" cy="479369"/>
          </a:xfrm>
          <a:prstGeom prst="rect">
            <a:avLst/>
          </a:prstGeom>
        </p:spPr>
        <p:txBody>
          <a:bodyPr lIns="0" tIns="0" rIns="0" bIns="0"/>
          <a:lstStyle/>
          <a:p>
            <a:pPr>
              <a:lnSpc>
                <a:spcPts val="351"/>
              </a:lnSpc>
              <a:spcBef>
                <a:spcPts val="33"/>
              </a:spcBef>
              <a:defRPr/>
            </a:pPr>
            <a:endParaRPr sz="351" dirty="0">
              <a:latin typeface="+mj-lt"/>
            </a:endParaRPr>
          </a:p>
          <a:p>
            <a:pPr marL="382818">
              <a:lnSpc>
                <a:spcPct val="95825"/>
              </a:lnSpc>
              <a:spcBef>
                <a:spcPts val="703"/>
              </a:spcBef>
              <a:defRPr/>
            </a:pPr>
            <a:r>
              <a:rPr sz="1475" dirty="0">
                <a:latin typeface="+mj-lt"/>
                <a:cs typeface="Arial"/>
              </a:rPr>
              <a:t>qsub</a:t>
            </a:r>
            <a:r>
              <a:rPr sz="1475" spc="160" dirty="0">
                <a:latin typeface="+mj-lt"/>
                <a:cs typeface="Arial"/>
              </a:rPr>
              <a:t> </a:t>
            </a:r>
            <a:r>
              <a:rPr sz="1475" dirty="0">
                <a:latin typeface="+mj-lt"/>
                <a:cs typeface="Arial"/>
              </a:rPr>
              <a:t>[job_script]               </a:t>
            </a:r>
            <a:r>
              <a:rPr sz="1475" spc="285" dirty="0">
                <a:latin typeface="+mj-lt"/>
                <a:cs typeface="Arial"/>
              </a:rPr>
              <a:t> </a:t>
            </a:r>
            <a:r>
              <a:rPr sz="1475" dirty="0">
                <a:latin typeface="+mj-lt"/>
                <a:cs typeface="Arial"/>
              </a:rPr>
              <a:t>sbatch</a:t>
            </a:r>
            <a:r>
              <a:rPr sz="1475" spc="130" dirty="0">
                <a:latin typeface="+mj-lt"/>
                <a:cs typeface="Arial"/>
              </a:rPr>
              <a:t> </a:t>
            </a:r>
            <a:r>
              <a:rPr sz="1475" dirty="0">
                <a:latin typeface="+mj-lt"/>
                <a:cs typeface="Arial"/>
              </a:rPr>
              <a:t>[job_script]                                 </a:t>
            </a:r>
            <a:r>
              <a:rPr sz="1475" spc="323" dirty="0">
                <a:latin typeface="+mj-lt"/>
                <a:cs typeface="Arial"/>
              </a:rPr>
              <a:t> </a:t>
            </a:r>
            <a:r>
              <a:rPr sz="1475" dirty="0">
                <a:latin typeface="+mj-lt"/>
                <a:cs typeface="Arial"/>
              </a:rPr>
              <a:t>Job</a:t>
            </a:r>
            <a:r>
              <a:rPr sz="1475" spc="71" dirty="0">
                <a:latin typeface="+mj-lt"/>
                <a:cs typeface="Arial"/>
              </a:rPr>
              <a:t> </a:t>
            </a:r>
            <a:r>
              <a:rPr sz="1475" dirty="0">
                <a:latin typeface="+mj-lt"/>
                <a:cs typeface="Arial"/>
              </a:rPr>
              <a:t>submission</a:t>
            </a:r>
          </a:p>
        </p:txBody>
      </p:sp>
      <p:sp>
        <p:nvSpPr>
          <p:cNvPr id="2" name="object 2"/>
          <p:cNvSpPr txBox="1"/>
          <p:nvPr/>
        </p:nvSpPr>
        <p:spPr>
          <a:xfrm>
            <a:off x="22313" y="585084"/>
            <a:ext cx="9131045" cy="805376"/>
          </a:xfrm>
          <a:prstGeom prst="rect">
            <a:avLst/>
          </a:prstGeom>
        </p:spPr>
        <p:txBody>
          <a:bodyPr lIns="0" tIns="0" rIns="0" bIns="0"/>
          <a:lstStyle/>
          <a:p>
            <a:pPr marL="3429975">
              <a:lnSpc>
                <a:spcPct val="95825"/>
              </a:lnSpc>
              <a:spcBef>
                <a:spcPts val="2151"/>
              </a:spcBef>
              <a:defRPr/>
            </a:pPr>
            <a:endParaRPr lang="en-US" sz="703" dirty="0">
              <a:latin typeface="+mj-lt"/>
            </a:endParaRPr>
          </a:p>
          <a:p>
            <a:pPr marL="3429975">
              <a:lnSpc>
                <a:spcPct val="95825"/>
              </a:lnSpc>
              <a:spcBef>
                <a:spcPts val="2151"/>
              </a:spcBef>
              <a:defRPr/>
            </a:pPr>
            <a:r>
              <a:rPr sz="3372" spc="93" dirty="0" smtClean="0">
                <a:latin typeface="+mj-lt"/>
                <a:cs typeface="Times New Roman"/>
              </a:rPr>
              <a:t>S</a:t>
            </a:r>
            <a:r>
              <a:rPr sz="3372" spc="-78" dirty="0" smtClean="0">
                <a:latin typeface="+mj-lt"/>
                <a:cs typeface="Times New Roman"/>
              </a:rPr>
              <a:t>L</a:t>
            </a:r>
            <a:r>
              <a:rPr sz="3372" spc="119" dirty="0" smtClean="0">
                <a:latin typeface="+mj-lt"/>
                <a:cs typeface="Times New Roman"/>
              </a:rPr>
              <a:t>U</a:t>
            </a:r>
            <a:r>
              <a:rPr sz="3372" spc="100" dirty="0" smtClean="0">
                <a:latin typeface="+mj-lt"/>
                <a:cs typeface="Times New Roman"/>
              </a:rPr>
              <a:t>R</a:t>
            </a:r>
            <a:r>
              <a:rPr sz="3372" dirty="0" smtClean="0">
                <a:latin typeface="+mj-lt"/>
                <a:cs typeface="Times New Roman"/>
              </a:rPr>
              <a:t>M</a:t>
            </a:r>
            <a:r>
              <a:rPr sz="3372" spc="167" dirty="0" smtClean="0">
                <a:latin typeface="+mj-lt"/>
                <a:cs typeface="Times New Roman"/>
              </a:rPr>
              <a:t> </a:t>
            </a:r>
            <a:r>
              <a:rPr sz="3372" spc="151" dirty="0">
                <a:latin typeface="+mj-lt"/>
                <a:cs typeface="Times New Roman"/>
              </a:rPr>
              <a:t>C</a:t>
            </a:r>
            <a:r>
              <a:rPr sz="3372" spc="158" dirty="0">
                <a:latin typeface="+mj-lt"/>
                <a:cs typeface="Times New Roman"/>
              </a:rPr>
              <a:t>o</a:t>
            </a:r>
            <a:r>
              <a:rPr sz="3372" spc="179" dirty="0">
                <a:latin typeface="+mj-lt"/>
                <a:cs typeface="Times New Roman"/>
              </a:rPr>
              <a:t>m</a:t>
            </a:r>
            <a:r>
              <a:rPr sz="3372" spc="123" dirty="0">
                <a:latin typeface="+mj-lt"/>
                <a:cs typeface="Times New Roman"/>
              </a:rPr>
              <a:t>m</a:t>
            </a:r>
            <a:r>
              <a:rPr sz="3372" spc="189" dirty="0">
                <a:latin typeface="+mj-lt"/>
                <a:cs typeface="Times New Roman"/>
              </a:rPr>
              <a:t>a</a:t>
            </a:r>
            <a:r>
              <a:rPr sz="3372" spc="126" dirty="0">
                <a:latin typeface="+mj-lt"/>
                <a:cs typeface="Times New Roman"/>
              </a:rPr>
              <a:t>n</a:t>
            </a:r>
            <a:r>
              <a:rPr sz="3372" dirty="0">
                <a:latin typeface="+mj-lt"/>
                <a:cs typeface="Times New Roman"/>
              </a:rPr>
              <a:t>ds</a:t>
            </a:r>
          </a:p>
        </p:txBody>
      </p:sp>
    </p:spTree>
    <p:extLst>
      <p:ext uri="{BB962C8B-B14F-4D97-AF65-F5344CB8AC3E}">
        <p14:creationId xmlns:p14="http://schemas.microsoft.com/office/powerpoint/2010/main" val="185907808"/>
      </p:ext>
    </p:extLst>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object 21"/>
          <p:cNvSpPr>
            <a:spLocks/>
          </p:cNvSpPr>
          <p:nvPr/>
        </p:nvSpPr>
        <p:spPr bwMode="auto">
          <a:xfrm>
            <a:off x="8638" y="7199"/>
            <a:ext cx="9135363" cy="1141560"/>
          </a:xfrm>
          <a:custGeom>
            <a:avLst/>
            <a:gdLst>
              <a:gd name="T0" fmla="*/ 10069356 w 13004800"/>
              <a:gd name="T1" fmla="*/ 0 h 1625600"/>
              <a:gd name="T2" fmla="*/ 0 w 13004800"/>
              <a:gd name="T3" fmla="*/ 0 h 1625600"/>
              <a:gd name="T4" fmla="*/ 0 w 13004800"/>
              <a:gd name="T5" fmla="*/ 1258887 h 1625600"/>
              <a:gd name="T6" fmla="*/ 10069356 w 13004800"/>
              <a:gd name="T7" fmla="*/ 1258887 h 1625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3004800" h="1625600">
                <a:moveTo>
                  <a:pt x="12998450" y="0"/>
                </a:moveTo>
                <a:lnTo>
                  <a:pt x="0" y="0"/>
                </a:lnTo>
                <a:lnTo>
                  <a:pt x="0" y="1625600"/>
                </a:lnTo>
                <a:lnTo>
                  <a:pt x="12998450" y="1625600"/>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38247" name="object 15"/>
          <p:cNvSpPr>
            <a:spLocks/>
          </p:cNvSpPr>
          <p:nvPr/>
        </p:nvSpPr>
        <p:spPr bwMode="auto">
          <a:xfrm>
            <a:off x="4317200" y="1836862"/>
            <a:ext cx="3846469" cy="2416999"/>
          </a:xfrm>
          <a:custGeom>
            <a:avLst/>
            <a:gdLst>
              <a:gd name="T0" fmla="*/ 0 w 5473699"/>
              <a:gd name="T1" fmla="*/ 0 h 3441700"/>
              <a:gd name="T2" fmla="*/ 4241800 w 5473699"/>
              <a:gd name="T3" fmla="*/ 0 h 3441700"/>
              <a:gd name="T4" fmla="*/ 4241800 w 5473699"/>
              <a:gd name="T5" fmla="*/ 2665413 h 3441700"/>
              <a:gd name="T6" fmla="*/ 0 w 5473699"/>
              <a:gd name="T7" fmla="*/ 2665413 h 3441700"/>
              <a:gd name="T8" fmla="*/ 0 w 5473699"/>
              <a:gd name="T9" fmla="*/ 0 h 34417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473699" h="3441700">
                <a:moveTo>
                  <a:pt x="0" y="0"/>
                </a:moveTo>
                <a:lnTo>
                  <a:pt x="5473699" y="0"/>
                </a:lnTo>
                <a:lnTo>
                  <a:pt x="5473699" y="3441700"/>
                </a:lnTo>
                <a:lnTo>
                  <a:pt x="0" y="3441700"/>
                </a:lnTo>
                <a:lnTo>
                  <a:pt x="0" y="0"/>
                </a:lnTo>
                <a:close/>
              </a:path>
            </a:pathLst>
          </a:custGeom>
          <a:noFill/>
          <a:ln w="317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38248" name="object 14"/>
          <p:cNvSpPr>
            <a:spLocks/>
          </p:cNvSpPr>
          <p:nvPr/>
        </p:nvSpPr>
        <p:spPr bwMode="auto">
          <a:xfrm>
            <a:off x="667950" y="1836862"/>
            <a:ext cx="2936675" cy="2416999"/>
          </a:xfrm>
          <a:custGeom>
            <a:avLst/>
            <a:gdLst>
              <a:gd name="T0" fmla="*/ 0 w 4178299"/>
              <a:gd name="T1" fmla="*/ 0 h 3441700"/>
              <a:gd name="T2" fmla="*/ 3238500 w 4178299"/>
              <a:gd name="T3" fmla="*/ 0 h 3441700"/>
              <a:gd name="T4" fmla="*/ 3238500 w 4178299"/>
              <a:gd name="T5" fmla="*/ 2665413 h 3441700"/>
              <a:gd name="T6" fmla="*/ 0 w 4178299"/>
              <a:gd name="T7" fmla="*/ 2665413 h 3441700"/>
              <a:gd name="T8" fmla="*/ 0 w 4178299"/>
              <a:gd name="T9" fmla="*/ 0 h 34417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178299" h="3441700">
                <a:moveTo>
                  <a:pt x="0" y="0"/>
                </a:moveTo>
                <a:lnTo>
                  <a:pt x="4178299" y="0"/>
                </a:lnTo>
                <a:lnTo>
                  <a:pt x="4178299" y="3441700"/>
                </a:lnTo>
                <a:lnTo>
                  <a:pt x="0" y="3441700"/>
                </a:lnTo>
                <a:lnTo>
                  <a:pt x="0" y="0"/>
                </a:lnTo>
                <a:close/>
              </a:path>
            </a:pathLst>
          </a:custGeom>
          <a:noFill/>
          <a:ln w="317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3" name="object 13"/>
          <p:cNvSpPr txBox="1"/>
          <p:nvPr/>
        </p:nvSpPr>
        <p:spPr>
          <a:xfrm>
            <a:off x="863728" y="1412196"/>
            <a:ext cx="1040793" cy="339733"/>
          </a:xfrm>
          <a:prstGeom prst="rect">
            <a:avLst/>
          </a:prstGeom>
        </p:spPr>
        <p:txBody>
          <a:bodyPr lIns="0" tIns="0" rIns="0" bIns="0"/>
          <a:lstStyle/>
          <a:p>
            <a:pPr marL="8922">
              <a:lnSpc>
                <a:spcPts val="2554"/>
              </a:lnSpc>
              <a:spcBef>
                <a:spcPts val="127"/>
              </a:spcBef>
              <a:defRPr/>
            </a:pPr>
            <a:r>
              <a:rPr sz="2529" spc="-281" dirty="0">
                <a:latin typeface="Arial"/>
                <a:cs typeface="Arial"/>
              </a:rPr>
              <a:t>T</a:t>
            </a:r>
            <a:r>
              <a:rPr sz="2529" dirty="0">
                <a:latin typeface="Arial"/>
                <a:cs typeface="Arial"/>
              </a:rPr>
              <a:t>o</a:t>
            </a:r>
            <a:r>
              <a:rPr sz="2529" spc="-45" dirty="0">
                <a:latin typeface="Arial"/>
                <a:cs typeface="Arial"/>
              </a:rPr>
              <a:t>r</a:t>
            </a:r>
            <a:r>
              <a:rPr sz="2529" dirty="0">
                <a:latin typeface="Arial"/>
                <a:cs typeface="Arial"/>
              </a:rPr>
              <a:t>que</a:t>
            </a:r>
            <a:endParaRPr sz="2529">
              <a:latin typeface="Arial"/>
              <a:cs typeface="Arial"/>
            </a:endParaRPr>
          </a:p>
        </p:txBody>
      </p:sp>
      <p:sp>
        <p:nvSpPr>
          <p:cNvPr id="12" name="object 12"/>
          <p:cNvSpPr txBox="1"/>
          <p:nvPr/>
        </p:nvSpPr>
        <p:spPr>
          <a:xfrm>
            <a:off x="1928993" y="1412196"/>
            <a:ext cx="619005" cy="339733"/>
          </a:xfrm>
          <a:prstGeom prst="rect">
            <a:avLst/>
          </a:prstGeom>
        </p:spPr>
        <p:txBody>
          <a:bodyPr lIns="0" tIns="0" rIns="0" bIns="0"/>
          <a:lstStyle/>
          <a:p>
            <a:pPr marL="8922">
              <a:lnSpc>
                <a:spcPts val="2554"/>
              </a:lnSpc>
              <a:spcBef>
                <a:spcPts val="127"/>
              </a:spcBef>
              <a:defRPr/>
            </a:pPr>
            <a:r>
              <a:rPr sz="2529" dirty="0">
                <a:latin typeface="Arial"/>
                <a:cs typeface="Arial"/>
              </a:rPr>
              <a:t>(old</a:t>
            </a:r>
            <a:endParaRPr sz="2529">
              <a:latin typeface="Arial"/>
              <a:cs typeface="Arial"/>
            </a:endParaRPr>
          </a:p>
        </p:txBody>
      </p:sp>
      <p:sp>
        <p:nvSpPr>
          <p:cNvPr id="11" name="object 11"/>
          <p:cNvSpPr txBox="1"/>
          <p:nvPr/>
        </p:nvSpPr>
        <p:spPr>
          <a:xfrm>
            <a:off x="2571030" y="1412196"/>
            <a:ext cx="744246" cy="339733"/>
          </a:xfrm>
          <a:prstGeom prst="rect">
            <a:avLst/>
          </a:prstGeom>
        </p:spPr>
        <p:txBody>
          <a:bodyPr lIns="0" tIns="0" rIns="0" bIns="0"/>
          <a:lstStyle/>
          <a:p>
            <a:pPr marL="8922">
              <a:lnSpc>
                <a:spcPts val="2554"/>
              </a:lnSpc>
              <a:spcBef>
                <a:spcPts val="127"/>
              </a:spcBef>
              <a:defRPr/>
            </a:pPr>
            <a:r>
              <a:rPr sz="2529" dirty="0">
                <a:latin typeface="Arial"/>
                <a:cs typeface="Arial"/>
              </a:rPr>
              <a:t>way)</a:t>
            </a:r>
            <a:endParaRPr sz="2529">
              <a:latin typeface="Arial"/>
              <a:cs typeface="Arial"/>
            </a:endParaRPr>
          </a:p>
        </p:txBody>
      </p:sp>
      <p:sp>
        <p:nvSpPr>
          <p:cNvPr id="10" name="object 10"/>
          <p:cNvSpPr txBox="1"/>
          <p:nvPr/>
        </p:nvSpPr>
        <p:spPr>
          <a:xfrm>
            <a:off x="4803768" y="1412196"/>
            <a:ext cx="1154516" cy="339733"/>
          </a:xfrm>
          <a:prstGeom prst="rect">
            <a:avLst/>
          </a:prstGeom>
        </p:spPr>
        <p:txBody>
          <a:bodyPr lIns="0" tIns="0" rIns="0" bIns="0"/>
          <a:lstStyle/>
          <a:p>
            <a:pPr marL="8922">
              <a:lnSpc>
                <a:spcPts val="2554"/>
              </a:lnSpc>
              <a:spcBef>
                <a:spcPts val="127"/>
              </a:spcBef>
              <a:defRPr/>
            </a:pPr>
            <a:r>
              <a:rPr sz="2529" dirty="0">
                <a:latin typeface="Arial"/>
                <a:cs typeface="Arial"/>
              </a:rPr>
              <a:t>SLURM</a:t>
            </a:r>
            <a:endParaRPr sz="2529">
              <a:latin typeface="Arial"/>
              <a:cs typeface="Arial"/>
            </a:endParaRPr>
          </a:p>
        </p:txBody>
      </p:sp>
      <p:sp>
        <p:nvSpPr>
          <p:cNvPr id="9" name="object 9"/>
          <p:cNvSpPr txBox="1"/>
          <p:nvPr/>
        </p:nvSpPr>
        <p:spPr>
          <a:xfrm>
            <a:off x="5981317" y="1412196"/>
            <a:ext cx="762960" cy="339733"/>
          </a:xfrm>
          <a:prstGeom prst="rect">
            <a:avLst/>
          </a:prstGeom>
        </p:spPr>
        <p:txBody>
          <a:bodyPr lIns="0" tIns="0" rIns="0" bIns="0"/>
          <a:lstStyle/>
          <a:p>
            <a:pPr marL="8922">
              <a:lnSpc>
                <a:spcPts val="2554"/>
              </a:lnSpc>
              <a:spcBef>
                <a:spcPts val="127"/>
              </a:spcBef>
              <a:defRPr/>
            </a:pPr>
            <a:r>
              <a:rPr sz="2529" dirty="0">
                <a:latin typeface="Arial"/>
                <a:cs typeface="Arial"/>
              </a:rPr>
              <a:t>(new</a:t>
            </a:r>
            <a:endParaRPr sz="2529">
              <a:latin typeface="Arial"/>
              <a:cs typeface="Arial"/>
            </a:endParaRPr>
          </a:p>
        </p:txBody>
      </p:sp>
      <p:sp>
        <p:nvSpPr>
          <p:cNvPr id="8" name="object 8"/>
          <p:cNvSpPr txBox="1"/>
          <p:nvPr/>
        </p:nvSpPr>
        <p:spPr>
          <a:xfrm>
            <a:off x="6767310" y="1412196"/>
            <a:ext cx="744245" cy="339733"/>
          </a:xfrm>
          <a:prstGeom prst="rect">
            <a:avLst/>
          </a:prstGeom>
        </p:spPr>
        <p:txBody>
          <a:bodyPr lIns="0" tIns="0" rIns="0" bIns="0"/>
          <a:lstStyle/>
          <a:p>
            <a:pPr marL="8922">
              <a:lnSpc>
                <a:spcPts val="2554"/>
              </a:lnSpc>
              <a:spcBef>
                <a:spcPts val="127"/>
              </a:spcBef>
              <a:defRPr/>
            </a:pPr>
            <a:r>
              <a:rPr sz="2529" dirty="0">
                <a:latin typeface="Arial"/>
                <a:cs typeface="Arial"/>
              </a:rPr>
              <a:t>way)</a:t>
            </a:r>
            <a:endParaRPr sz="2529">
              <a:latin typeface="Arial"/>
              <a:cs typeface="Arial"/>
            </a:endParaRPr>
          </a:p>
        </p:txBody>
      </p:sp>
      <p:sp>
        <p:nvSpPr>
          <p:cNvPr id="138257" name="object 5"/>
          <p:cNvSpPr txBox="1">
            <a:spLocks noChangeArrowheads="1"/>
          </p:cNvSpPr>
          <p:nvPr/>
        </p:nvSpPr>
        <p:spPr bwMode="auto">
          <a:xfrm>
            <a:off x="2034080" y="5438607"/>
            <a:ext cx="6714045" cy="6132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9525">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nSpc>
                <a:spcPts val="2075"/>
              </a:lnSpc>
              <a:spcBef>
                <a:spcPts val="102"/>
              </a:spcBef>
            </a:pPr>
            <a:endParaRPr lang="en-US" altLang="en-US" sz="1904" dirty="0">
              <a:latin typeface="Times New Roman" panose="02020603050405020304" pitchFamily="18" charset="0"/>
              <a:cs typeface="Times New Roman" panose="02020603050405020304" pitchFamily="18" charset="0"/>
            </a:endParaRPr>
          </a:p>
        </p:txBody>
      </p:sp>
      <p:sp>
        <p:nvSpPr>
          <p:cNvPr id="138258" name="object 4"/>
          <p:cNvSpPr txBox="1">
            <a:spLocks noChangeArrowheads="1"/>
          </p:cNvSpPr>
          <p:nvPr/>
        </p:nvSpPr>
        <p:spPr bwMode="auto">
          <a:xfrm>
            <a:off x="4317200" y="1836862"/>
            <a:ext cx="3846469" cy="241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nSpc>
                <a:spcPts val="385"/>
              </a:lnSpc>
              <a:spcBef>
                <a:spcPts val="12"/>
              </a:spcBef>
            </a:pPr>
            <a:endParaRPr lang="en-US" altLang="en-US" sz="363" dirty="0"/>
          </a:p>
          <a:p>
            <a:pPr>
              <a:lnSpc>
                <a:spcPct val="96000"/>
              </a:lnSpc>
            </a:pPr>
            <a:r>
              <a:rPr lang="en-US" altLang="en-US" sz="1179" dirty="0">
                <a:latin typeface="Arial" panose="020B0604020202020204" pitchFamily="34" charset="0"/>
              </a:rPr>
              <a:t>#!/bin/bash</a:t>
            </a:r>
          </a:p>
          <a:p>
            <a:pPr>
              <a:lnSpc>
                <a:spcPct val="96000"/>
              </a:lnSpc>
              <a:spcBef>
                <a:spcPts val="408"/>
              </a:spcBef>
            </a:pPr>
            <a:r>
              <a:rPr lang="en-US" altLang="en-US" sz="1179" dirty="0">
                <a:latin typeface="Arial" panose="020B0604020202020204" pitchFamily="34" charset="0"/>
              </a:rPr>
              <a:t>#SBATCH --mail-user=vunetid@vanderbilt.edu</a:t>
            </a:r>
          </a:p>
          <a:p>
            <a:pPr>
              <a:lnSpc>
                <a:spcPct val="96000"/>
              </a:lnSpc>
              <a:spcBef>
                <a:spcPts val="408"/>
              </a:spcBef>
            </a:pPr>
            <a:r>
              <a:rPr lang="en-US" altLang="en-US" sz="1179" dirty="0">
                <a:latin typeface="Arial" panose="020B0604020202020204" pitchFamily="34" charset="0"/>
              </a:rPr>
              <a:t>#SBATCH --mail-type=ALL</a:t>
            </a:r>
          </a:p>
          <a:p>
            <a:pPr>
              <a:lnSpc>
                <a:spcPct val="96000"/>
              </a:lnSpc>
              <a:spcBef>
                <a:spcPts val="408"/>
              </a:spcBef>
            </a:pPr>
            <a:r>
              <a:rPr lang="en-US" altLang="en-US" sz="1179" dirty="0">
                <a:latin typeface="Arial" panose="020B0604020202020204" pitchFamily="34" charset="0"/>
              </a:rPr>
              <a:t>#SBATCH --nodes=1</a:t>
            </a:r>
          </a:p>
          <a:p>
            <a:pPr>
              <a:lnSpc>
                <a:spcPct val="96000"/>
              </a:lnSpc>
              <a:spcBef>
                <a:spcPts val="408"/>
              </a:spcBef>
            </a:pPr>
            <a:r>
              <a:rPr lang="en-US" altLang="en-US" sz="1179" dirty="0">
                <a:latin typeface="Arial" panose="020B0604020202020204" pitchFamily="34" charset="0"/>
              </a:rPr>
              <a:t>#SBATCH   --</a:t>
            </a:r>
            <a:r>
              <a:rPr lang="en-US" altLang="en-US" sz="1179" dirty="0" err="1">
                <a:latin typeface="Arial" panose="020B0604020202020204" pitchFamily="34" charset="0"/>
              </a:rPr>
              <a:t>ntasks</a:t>
            </a:r>
            <a:r>
              <a:rPr lang="en-US" altLang="en-US" sz="1179" dirty="0">
                <a:latin typeface="Arial" panose="020B0604020202020204" pitchFamily="34" charset="0"/>
              </a:rPr>
              <a:t>-per-node</a:t>
            </a:r>
            <a:endParaRPr lang="en-US" altLang="en-US" sz="1179" dirty="0" smtClean="0">
              <a:latin typeface="Arial" panose="020B0604020202020204" pitchFamily="34" charset="0"/>
            </a:endParaRPr>
          </a:p>
          <a:p>
            <a:pPr>
              <a:lnSpc>
                <a:spcPct val="96000"/>
              </a:lnSpc>
              <a:spcBef>
                <a:spcPts val="408"/>
              </a:spcBef>
            </a:pPr>
            <a:r>
              <a:rPr lang="en-US" altLang="en-US" sz="1179" dirty="0" smtClean="0">
                <a:latin typeface="Arial" panose="020B0604020202020204" pitchFamily="34" charset="0"/>
              </a:rPr>
              <a:t>#SBATCH --time=2:00:00</a:t>
            </a:r>
          </a:p>
          <a:p>
            <a:pPr>
              <a:lnSpc>
                <a:spcPct val="96000"/>
              </a:lnSpc>
              <a:spcBef>
                <a:spcPts val="408"/>
              </a:spcBef>
            </a:pPr>
            <a:r>
              <a:rPr lang="en-US" altLang="en-US" sz="1179" dirty="0" smtClean="0">
                <a:latin typeface="Arial" panose="020B0604020202020204" pitchFamily="34" charset="0"/>
              </a:rPr>
              <a:t>#</a:t>
            </a:r>
            <a:r>
              <a:rPr lang="en-US" altLang="en-US" sz="1179" dirty="0">
                <a:latin typeface="Arial" panose="020B0604020202020204" pitchFamily="34" charset="0"/>
              </a:rPr>
              <a:t>SBATCH --mem=500M</a:t>
            </a:r>
          </a:p>
          <a:p>
            <a:pPr>
              <a:lnSpc>
                <a:spcPts val="1451"/>
              </a:lnSpc>
              <a:spcBef>
                <a:spcPts val="408"/>
              </a:spcBef>
            </a:pPr>
            <a:r>
              <a:rPr lang="en-US" altLang="en-US" sz="1179" dirty="0">
                <a:latin typeface="Arial" panose="020B0604020202020204" pitchFamily="34" charset="0"/>
              </a:rPr>
              <a:t>#SBATCH --output=</a:t>
            </a:r>
            <a:r>
              <a:rPr lang="en-US" altLang="en-US" sz="1179" dirty="0" err="1">
                <a:latin typeface="Arial" panose="020B0604020202020204" pitchFamily="34" charset="0"/>
              </a:rPr>
              <a:t>matlab_job.out</a:t>
            </a:r>
            <a:r>
              <a:rPr lang="en-US" altLang="en-US" sz="1179" dirty="0">
                <a:latin typeface="Arial" panose="020B0604020202020204" pitchFamily="34" charset="0"/>
              </a:rPr>
              <a:t> </a:t>
            </a:r>
          </a:p>
          <a:p>
            <a:pPr>
              <a:lnSpc>
                <a:spcPts val="1451"/>
              </a:lnSpc>
              <a:spcBef>
                <a:spcPts val="408"/>
              </a:spcBef>
            </a:pPr>
            <a:r>
              <a:rPr lang="en-US" altLang="en-US" sz="1179" dirty="0" err="1">
                <a:latin typeface="Arial" panose="020B0604020202020204" pitchFamily="34" charset="0"/>
              </a:rPr>
              <a:t>setpkgs</a:t>
            </a:r>
            <a:r>
              <a:rPr lang="en-US" altLang="en-US" sz="1179" dirty="0">
                <a:latin typeface="Arial" panose="020B0604020202020204" pitchFamily="34" charset="0"/>
              </a:rPr>
              <a:t> -a </a:t>
            </a:r>
            <a:r>
              <a:rPr lang="en-US" altLang="en-US" sz="1179" dirty="0" err="1">
                <a:latin typeface="Arial" panose="020B0604020202020204" pitchFamily="34" charset="0"/>
              </a:rPr>
              <a:t>matlab</a:t>
            </a:r>
            <a:endParaRPr lang="en-US" altLang="en-US" sz="1179" dirty="0">
              <a:latin typeface="Arial" panose="020B0604020202020204" pitchFamily="34" charset="0"/>
            </a:endParaRPr>
          </a:p>
          <a:p>
            <a:pPr>
              <a:lnSpc>
                <a:spcPct val="96000"/>
              </a:lnSpc>
              <a:spcBef>
                <a:spcPts val="420"/>
              </a:spcBef>
            </a:pPr>
            <a:r>
              <a:rPr lang="en-US" altLang="en-US" sz="1179" dirty="0" err="1">
                <a:latin typeface="Arial" panose="020B0604020202020204" pitchFamily="34" charset="0"/>
              </a:rPr>
              <a:t>matlab</a:t>
            </a:r>
            <a:r>
              <a:rPr lang="en-US" altLang="en-US" sz="1179" dirty="0">
                <a:latin typeface="Arial" panose="020B0604020202020204" pitchFamily="34" charset="0"/>
              </a:rPr>
              <a:t> &lt; </a:t>
            </a:r>
            <a:r>
              <a:rPr lang="en-US" altLang="en-US" sz="1179" dirty="0" err="1">
                <a:latin typeface="Arial" panose="020B0604020202020204" pitchFamily="34" charset="0"/>
              </a:rPr>
              <a:t>vectorization.m</a:t>
            </a:r>
            <a:endParaRPr lang="en-US" altLang="en-US" sz="1179" dirty="0">
              <a:latin typeface="Arial" panose="020B0604020202020204" pitchFamily="34" charset="0"/>
            </a:endParaRPr>
          </a:p>
        </p:txBody>
      </p:sp>
      <p:sp>
        <p:nvSpPr>
          <p:cNvPr id="138259" name="object 3"/>
          <p:cNvSpPr txBox="1">
            <a:spLocks noChangeArrowheads="1"/>
          </p:cNvSpPr>
          <p:nvPr/>
        </p:nvSpPr>
        <p:spPr bwMode="auto">
          <a:xfrm>
            <a:off x="667950" y="1836862"/>
            <a:ext cx="2936675" cy="241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nSpc>
                <a:spcPts val="385"/>
              </a:lnSpc>
              <a:spcBef>
                <a:spcPts val="12"/>
              </a:spcBef>
            </a:pPr>
            <a:endParaRPr lang="en-US" altLang="en-US" sz="363" dirty="0"/>
          </a:p>
          <a:p>
            <a:pPr>
              <a:lnSpc>
                <a:spcPct val="96000"/>
              </a:lnSpc>
            </a:pPr>
            <a:r>
              <a:rPr lang="en-US" altLang="en-US" sz="1179" dirty="0">
                <a:latin typeface="Arial" panose="020B0604020202020204" pitchFamily="34" charset="0"/>
              </a:rPr>
              <a:t>#!/bin/bash</a:t>
            </a:r>
          </a:p>
          <a:p>
            <a:pPr>
              <a:lnSpc>
                <a:spcPct val="96000"/>
              </a:lnSpc>
              <a:spcBef>
                <a:spcPts val="408"/>
              </a:spcBef>
            </a:pPr>
            <a:r>
              <a:rPr lang="en-US" altLang="en-US" sz="1179" dirty="0">
                <a:latin typeface="Arial" panose="020B0604020202020204" pitchFamily="34" charset="0"/>
              </a:rPr>
              <a:t>#PBS -M vunetid@vanderbilt.edu</a:t>
            </a:r>
          </a:p>
          <a:p>
            <a:pPr>
              <a:lnSpc>
                <a:spcPct val="96000"/>
              </a:lnSpc>
              <a:spcBef>
                <a:spcPts val="408"/>
              </a:spcBef>
            </a:pPr>
            <a:r>
              <a:rPr lang="en-US" altLang="en-US" sz="1179" dirty="0">
                <a:latin typeface="Arial" panose="020B0604020202020204" pitchFamily="34" charset="0"/>
              </a:rPr>
              <a:t>#PBS -m bae</a:t>
            </a:r>
          </a:p>
          <a:p>
            <a:pPr>
              <a:lnSpc>
                <a:spcPct val="96000"/>
              </a:lnSpc>
              <a:spcBef>
                <a:spcPts val="408"/>
              </a:spcBef>
            </a:pPr>
            <a:r>
              <a:rPr lang="en-US" altLang="en-US" sz="1179" dirty="0">
                <a:latin typeface="Arial" panose="020B0604020202020204" pitchFamily="34" charset="0"/>
              </a:rPr>
              <a:t>#PBS -l nodes=1:ppn=1</a:t>
            </a:r>
          </a:p>
          <a:p>
            <a:pPr>
              <a:lnSpc>
                <a:spcPct val="96000"/>
              </a:lnSpc>
              <a:spcBef>
                <a:spcPts val="408"/>
              </a:spcBef>
            </a:pPr>
            <a:r>
              <a:rPr lang="en-US" altLang="en-US" sz="1179" dirty="0">
                <a:latin typeface="Arial" panose="020B0604020202020204" pitchFamily="34" charset="0"/>
              </a:rPr>
              <a:t>#PBS -l </a:t>
            </a:r>
            <a:r>
              <a:rPr lang="en-US" altLang="en-US" sz="1179" dirty="0" err="1">
                <a:latin typeface="Arial" panose="020B0604020202020204" pitchFamily="34" charset="0"/>
              </a:rPr>
              <a:t>walltime</a:t>
            </a:r>
            <a:r>
              <a:rPr lang="en-US" altLang="en-US" sz="1179" dirty="0">
                <a:latin typeface="Arial" panose="020B0604020202020204" pitchFamily="34" charset="0"/>
              </a:rPr>
              <a:t>=2:00:00</a:t>
            </a:r>
          </a:p>
          <a:p>
            <a:pPr>
              <a:lnSpc>
                <a:spcPct val="96000"/>
              </a:lnSpc>
              <a:spcBef>
                <a:spcPts val="408"/>
              </a:spcBef>
            </a:pPr>
            <a:r>
              <a:rPr lang="en-US" altLang="en-US" sz="1179" dirty="0">
                <a:latin typeface="Arial" panose="020B0604020202020204" pitchFamily="34" charset="0"/>
              </a:rPr>
              <a:t>#PBS -l mem=500mb</a:t>
            </a:r>
          </a:p>
          <a:p>
            <a:pPr>
              <a:lnSpc>
                <a:spcPct val="96000"/>
              </a:lnSpc>
              <a:spcBef>
                <a:spcPts val="408"/>
              </a:spcBef>
            </a:pPr>
            <a:r>
              <a:rPr lang="en-US" altLang="en-US" sz="1179" dirty="0">
                <a:latin typeface="Arial" panose="020B0604020202020204" pitchFamily="34" charset="0"/>
              </a:rPr>
              <a:t>#PBS -o </a:t>
            </a:r>
            <a:r>
              <a:rPr lang="en-US" altLang="en-US" sz="1179" dirty="0" err="1">
                <a:latin typeface="Arial" panose="020B0604020202020204" pitchFamily="34" charset="0"/>
              </a:rPr>
              <a:t>matlab_job.out</a:t>
            </a:r>
            <a:endParaRPr lang="en-US" altLang="en-US" sz="1179" dirty="0">
              <a:latin typeface="Arial" panose="020B0604020202020204" pitchFamily="34" charset="0"/>
            </a:endParaRPr>
          </a:p>
          <a:p>
            <a:pPr>
              <a:lnSpc>
                <a:spcPts val="1451"/>
              </a:lnSpc>
              <a:spcBef>
                <a:spcPts val="408"/>
              </a:spcBef>
            </a:pPr>
            <a:r>
              <a:rPr lang="en-US" altLang="en-US" sz="1179" dirty="0">
                <a:latin typeface="Arial" panose="020B0604020202020204" pitchFamily="34" charset="0"/>
              </a:rPr>
              <a:t>#PBS -j </a:t>
            </a:r>
            <a:r>
              <a:rPr lang="en-US" altLang="en-US" sz="1179" dirty="0" err="1">
                <a:latin typeface="Arial" panose="020B0604020202020204" pitchFamily="34" charset="0"/>
              </a:rPr>
              <a:t>oe</a:t>
            </a:r>
            <a:r>
              <a:rPr lang="en-US" altLang="en-US" sz="1179" dirty="0">
                <a:latin typeface="Arial" panose="020B0604020202020204" pitchFamily="34" charset="0"/>
              </a:rPr>
              <a:t> </a:t>
            </a:r>
          </a:p>
          <a:p>
            <a:pPr>
              <a:lnSpc>
                <a:spcPts val="1451"/>
              </a:lnSpc>
              <a:spcBef>
                <a:spcPts val="408"/>
              </a:spcBef>
            </a:pPr>
            <a:r>
              <a:rPr lang="en-US" altLang="en-US" sz="1179" dirty="0" err="1">
                <a:latin typeface="Arial" panose="020B0604020202020204" pitchFamily="34" charset="0"/>
              </a:rPr>
              <a:t>setpkgs</a:t>
            </a:r>
            <a:r>
              <a:rPr lang="en-US" altLang="en-US" sz="1179" dirty="0">
                <a:latin typeface="Arial" panose="020B0604020202020204" pitchFamily="34" charset="0"/>
              </a:rPr>
              <a:t> -a </a:t>
            </a:r>
            <a:r>
              <a:rPr lang="en-US" altLang="en-US" sz="1179" dirty="0" err="1">
                <a:latin typeface="Arial" panose="020B0604020202020204" pitchFamily="34" charset="0"/>
              </a:rPr>
              <a:t>matlab</a:t>
            </a:r>
            <a:endParaRPr lang="en-US" altLang="en-US" sz="1179" dirty="0">
              <a:latin typeface="Arial" panose="020B0604020202020204" pitchFamily="34" charset="0"/>
            </a:endParaRPr>
          </a:p>
          <a:p>
            <a:pPr>
              <a:lnSpc>
                <a:spcPct val="96000"/>
              </a:lnSpc>
              <a:spcBef>
                <a:spcPts val="420"/>
              </a:spcBef>
            </a:pPr>
            <a:r>
              <a:rPr lang="en-US" altLang="en-US" sz="1179" dirty="0" err="1">
                <a:latin typeface="Arial" panose="020B0604020202020204" pitchFamily="34" charset="0"/>
              </a:rPr>
              <a:t>matlab</a:t>
            </a:r>
            <a:r>
              <a:rPr lang="en-US" altLang="en-US" sz="1179" dirty="0">
                <a:latin typeface="Arial" panose="020B0604020202020204" pitchFamily="34" charset="0"/>
              </a:rPr>
              <a:t> &lt; </a:t>
            </a:r>
            <a:r>
              <a:rPr lang="en-US" altLang="en-US" sz="1179" dirty="0" err="1">
                <a:latin typeface="Arial" panose="020B0604020202020204" pitchFamily="34" charset="0"/>
              </a:rPr>
              <a:t>vectorization.m</a:t>
            </a:r>
            <a:endParaRPr lang="en-US" altLang="en-US" sz="1179" dirty="0">
              <a:latin typeface="Arial" panose="020B0604020202020204" pitchFamily="34" charset="0"/>
            </a:endParaRPr>
          </a:p>
        </p:txBody>
      </p:sp>
      <p:sp>
        <p:nvSpPr>
          <p:cNvPr id="2" name="object 2"/>
          <p:cNvSpPr txBox="1"/>
          <p:nvPr/>
        </p:nvSpPr>
        <p:spPr>
          <a:xfrm>
            <a:off x="8638" y="7199"/>
            <a:ext cx="9131045" cy="1141560"/>
          </a:xfrm>
          <a:prstGeom prst="rect">
            <a:avLst/>
          </a:prstGeom>
        </p:spPr>
        <p:txBody>
          <a:bodyPr lIns="0" tIns="0" rIns="0" bIns="0"/>
          <a:lstStyle/>
          <a:p>
            <a:pPr marL="3596560">
              <a:lnSpc>
                <a:spcPct val="95825"/>
              </a:lnSpc>
              <a:spcBef>
                <a:spcPts val="2151"/>
              </a:spcBef>
              <a:defRPr/>
            </a:pPr>
            <a:endParaRPr lang="en-US" sz="703" dirty="0"/>
          </a:p>
          <a:p>
            <a:pPr marL="3596560">
              <a:lnSpc>
                <a:spcPct val="95825"/>
              </a:lnSpc>
              <a:spcBef>
                <a:spcPts val="2151"/>
              </a:spcBef>
              <a:defRPr/>
            </a:pPr>
            <a:r>
              <a:rPr sz="3372" spc="-379" dirty="0" smtClean="0">
                <a:latin typeface="Times New Roman"/>
                <a:cs typeface="Times New Roman"/>
              </a:rPr>
              <a:t>T</a:t>
            </a:r>
            <a:r>
              <a:rPr sz="3372" spc="154" dirty="0" smtClean="0">
                <a:latin typeface="Times New Roman"/>
                <a:cs typeface="Times New Roman"/>
              </a:rPr>
              <a:t>o</a:t>
            </a:r>
            <a:r>
              <a:rPr sz="3372" spc="-88" dirty="0" smtClean="0">
                <a:latin typeface="Times New Roman"/>
                <a:cs typeface="Times New Roman"/>
              </a:rPr>
              <a:t>r</a:t>
            </a:r>
            <a:r>
              <a:rPr sz="3372" spc="158" dirty="0" smtClean="0">
                <a:latin typeface="Times New Roman"/>
                <a:cs typeface="Times New Roman"/>
              </a:rPr>
              <a:t>q</a:t>
            </a:r>
            <a:r>
              <a:rPr sz="3372" spc="108" dirty="0" smtClean="0">
                <a:latin typeface="Times New Roman"/>
                <a:cs typeface="Times New Roman"/>
              </a:rPr>
              <a:t>u</a:t>
            </a:r>
            <a:r>
              <a:rPr sz="3372" dirty="0" smtClean="0">
                <a:latin typeface="Times New Roman"/>
                <a:cs typeface="Times New Roman"/>
              </a:rPr>
              <a:t>e</a:t>
            </a:r>
            <a:r>
              <a:rPr sz="3372" spc="27" dirty="0" smtClean="0">
                <a:latin typeface="Times New Roman"/>
                <a:cs typeface="Times New Roman"/>
              </a:rPr>
              <a:t> </a:t>
            </a:r>
            <a:r>
              <a:rPr sz="3372" dirty="0">
                <a:latin typeface="Times New Roman"/>
                <a:cs typeface="Times New Roman"/>
              </a:rPr>
              <a:t>vs</a:t>
            </a:r>
            <a:r>
              <a:rPr sz="3372" spc="60" dirty="0">
                <a:latin typeface="Times New Roman"/>
                <a:cs typeface="Times New Roman"/>
              </a:rPr>
              <a:t> </a:t>
            </a:r>
            <a:r>
              <a:rPr sz="3372" spc="105" dirty="0">
                <a:latin typeface="Times New Roman"/>
                <a:cs typeface="Times New Roman"/>
              </a:rPr>
              <a:t>S</a:t>
            </a:r>
            <a:r>
              <a:rPr sz="3372" spc="-88" dirty="0">
                <a:latin typeface="Times New Roman"/>
                <a:cs typeface="Times New Roman"/>
              </a:rPr>
              <a:t>L</a:t>
            </a:r>
            <a:r>
              <a:rPr sz="3372" spc="132" dirty="0">
                <a:latin typeface="Times New Roman"/>
                <a:cs typeface="Times New Roman"/>
              </a:rPr>
              <a:t>U</a:t>
            </a:r>
            <a:r>
              <a:rPr sz="3372" spc="112" dirty="0">
                <a:latin typeface="Times New Roman"/>
                <a:cs typeface="Times New Roman"/>
              </a:rPr>
              <a:t>R</a:t>
            </a:r>
            <a:r>
              <a:rPr sz="3372" dirty="0">
                <a:latin typeface="Times New Roman"/>
                <a:cs typeface="Times New Roman"/>
              </a:rPr>
              <a:t>M</a:t>
            </a:r>
          </a:p>
        </p:txBody>
      </p:sp>
    </p:spTree>
    <p:extLst>
      <p:ext uri="{BB962C8B-B14F-4D97-AF65-F5344CB8AC3E}">
        <p14:creationId xmlns:p14="http://schemas.microsoft.com/office/powerpoint/2010/main" val="2081246883"/>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object 12"/>
          <p:cNvSpPr txBox="1"/>
          <p:nvPr/>
        </p:nvSpPr>
        <p:spPr>
          <a:xfrm>
            <a:off x="838200" y="933569"/>
            <a:ext cx="3002894" cy="378600"/>
          </a:xfrm>
          <a:prstGeom prst="rect">
            <a:avLst/>
          </a:prstGeom>
        </p:spPr>
        <p:txBody>
          <a:bodyPr lIns="0" tIns="0" rIns="0" bIns="0"/>
          <a:lstStyle/>
          <a:p>
            <a:pPr marL="11196">
              <a:lnSpc>
                <a:spcPts val="2852"/>
              </a:lnSpc>
              <a:spcBef>
                <a:spcPts val="142"/>
              </a:spcBef>
              <a:defRPr/>
            </a:pPr>
            <a:r>
              <a:rPr sz="2821" b="1" spc="4" dirty="0">
                <a:latin typeface="+mj-lt"/>
                <a:cs typeface="Arial"/>
              </a:rPr>
              <a:t>Mor</a:t>
            </a:r>
            <a:r>
              <a:rPr sz="2821" b="1" dirty="0">
                <a:latin typeface="+mj-lt"/>
                <a:cs typeface="Arial"/>
              </a:rPr>
              <a:t>e</a:t>
            </a:r>
            <a:r>
              <a:rPr sz="2821" b="1" spc="-41" dirty="0">
                <a:latin typeface="+mj-lt"/>
                <a:cs typeface="Arial"/>
              </a:rPr>
              <a:t> </a:t>
            </a:r>
            <a:r>
              <a:rPr sz="2821" b="1" spc="4" dirty="0">
                <a:latin typeface="+mj-lt"/>
                <a:cs typeface="Arial"/>
              </a:rPr>
              <a:t>Information</a:t>
            </a:r>
            <a:endParaRPr sz="2821" dirty="0">
              <a:latin typeface="+mj-lt"/>
              <a:cs typeface="Arial"/>
            </a:endParaRPr>
          </a:p>
        </p:txBody>
      </p:sp>
      <p:sp>
        <p:nvSpPr>
          <p:cNvPr id="135173" name="object 11"/>
          <p:cNvSpPr txBox="1">
            <a:spLocks noChangeArrowheads="1"/>
          </p:cNvSpPr>
          <p:nvPr/>
        </p:nvSpPr>
        <p:spPr bwMode="auto">
          <a:xfrm>
            <a:off x="1518722" y="2072948"/>
            <a:ext cx="5837361" cy="14193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11113">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nSpc>
                <a:spcPts val="2211"/>
              </a:lnSpc>
              <a:spcBef>
                <a:spcPts val="113"/>
              </a:spcBef>
            </a:pPr>
            <a:r>
              <a:rPr lang="en-US" altLang="en-US" sz="2086" dirty="0">
                <a:latin typeface="+mj-lt"/>
              </a:rPr>
              <a:t>All SLURM commands and daemons have man</a:t>
            </a:r>
          </a:p>
          <a:p>
            <a:pPr>
              <a:lnSpc>
                <a:spcPts val="2403"/>
              </a:lnSpc>
              <a:spcBef>
                <a:spcPts val="12"/>
              </a:spcBef>
            </a:pPr>
            <a:r>
              <a:rPr lang="en-US" altLang="en-US" sz="3174" baseline="-1000" dirty="0">
                <a:latin typeface="+mj-lt"/>
              </a:rPr>
              <a:t>pages available</a:t>
            </a:r>
            <a:endParaRPr lang="en-US" altLang="en-US" sz="2086" dirty="0">
              <a:latin typeface="+mj-lt"/>
            </a:endParaRPr>
          </a:p>
          <a:p>
            <a:pPr>
              <a:lnSpc>
                <a:spcPts val="2415"/>
              </a:lnSpc>
              <a:spcBef>
                <a:spcPts val="1644"/>
              </a:spcBef>
            </a:pPr>
            <a:r>
              <a:rPr lang="en-US" altLang="en-US" sz="2086" dirty="0">
                <a:latin typeface="+mj-lt"/>
              </a:rPr>
              <a:t>All SLURM commands have summary of options available</a:t>
            </a:r>
          </a:p>
        </p:txBody>
      </p:sp>
      <p:sp>
        <p:nvSpPr>
          <p:cNvPr id="10" name="object 10"/>
          <p:cNvSpPr txBox="1"/>
          <p:nvPr/>
        </p:nvSpPr>
        <p:spPr>
          <a:xfrm>
            <a:off x="1214977" y="2078706"/>
            <a:ext cx="220251" cy="290788"/>
          </a:xfrm>
          <a:prstGeom prst="rect">
            <a:avLst/>
          </a:prstGeom>
        </p:spPr>
        <p:txBody>
          <a:bodyPr lIns="0" tIns="0" rIns="0" bIns="0"/>
          <a:lstStyle/>
          <a:p>
            <a:pPr marL="354096" indent="-342900">
              <a:lnSpc>
                <a:spcPts val="2165"/>
              </a:lnSpc>
              <a:spcBef>
                <a:spcPts val="108"/>
              </a:spcBef>
              <a:buFont typeface="Arial" panose="020B0604020202020204" pitchFamily="34" charset="0"/>
              <a:buChar char="•"/>
              <a:defRPr/>
            </a:pPr>
            <a:r>
              <a:rPr lang="en-US" sz="2116" dirty="0" smtClean="0">
                <a:latin typeface="Arial"/>
                <a:cs typeface="Arial"/>
              </a:rPr>
              <a:t> </a:t>
            </a:r>
            <a:endParaRPr sz="2116" dirty="0">
              <a:latin typeface="Arial"/>
              <a:cs typeface="Arial"/>
            </a:endParaRPr>
          </a:p>
        </p:txBody>
      </p:sp>
      <p:sp>
        <p:nvSpPr>
          <p:cNvPr id="9" name="object 9"/>
          <p:cNvSpPr txBox="1"/>
          <p:nvPr/>
        </p:nvSpPr>
        <p:spPr>
          <a:xfrm>
            <a:off x="1214977" y="2894929"/>
            <a:ext cx="220251" cy="290788"/>
          </a:xfrm>
          <a:prstGeom prst="rect">
            <a:avLst/>
          </a:prstGeom>
        </p:spPr>
        <p:txBody>
          <a:bodyPr lIns="0" tIns="0" rIns="0" bIns="0"/>
          <a:lstStyle/>
          <a:p>
            <a:pPr marL="354096" indent="-342900">
              <a:lnSpc>
                <a:spcPts val="2165"/>
              </a:lnSpc>
              <a:spcBef>
                <a:spcPts val="108"/>
              </a:spcBef>
              <a:buFont typeface="Arial" panose="020B0604020202020204" pitchFamily="34" charset="0"/>
              <a:buChar char="•"/>
              <a:defRPr/>
            </a:pPr>
            <a:r>
              <a:rPr lang="en-US" sz="2116" dirty="0" smtClean="0">
                <a:latin typeface="Arial"/>
                <a:cs typeface="Arial"/>
              </a:rPr>
              <a:t> </a:t>
            </a:r>
            <a:endParaRPr sz="2116" dirty="0">
              <a:latin typeface="Arial"/>
              <a:cs typeface="Arial"/>
            </a:endParaRPr>
          </a:p>
        </p:txBody>
      </p:sp>
      <p:sp>
        <p:nvSpPr>
          <p:cNvPr id="8" name="object 8"/>
          <p:cNvSpPr txBox="1"/>
          <p:nvPr/>
        </p:nvSpPr>
        <p:spPr>
          <a:xfrm>
            <a:off x="1618051" y="3502417"/>
            <a:ext cx="130999" cy="500962"/>
          </a:xfrm>
          <a:prstGeom prst="rect">
            <a:avLst/>
          </a:prstGeom>
        </p:spPr>
        <p:txBody>
          <a:bodyPr lIns="0" tIns="0" rIns="0" bIns="0"/>
          <a:lstStyle/>
          <a:p>
            <a:pPr marL="11196">
              <a:lnSpc>
                <a:spcPts val="1816"/>
              </a:lnSpc>
              <a:spcBef>
                <a:spcPts val="91"/>
              </a:spcBef>
              <a:defRPr/>
            </a:pPr>
            <a:r>
              <a:rPr sz="1763" dirty="0">
                <a:solidFill>
                  <a:srgbClr val="00BFBF"/>
                </a:solidFill>
                <a:latin typeface="Arial"/>
                <a:cs typeface="Arial"/>
              </a:rPr>
              <a:t>-</a:t>
            </a:r>
            <a:endParaRPr sz="1763">
              <a:latin typeface="Arial"/>
              <a:cs typeface="Arial"/>
            </a:endParaRPr>
          </a:p>
          <a:p>
            <a:pPr marL="11196">
              <a:lnSpc>
                <a:spcPts val="2010"/>
              </a:lnSpc>
              <a:spcBef>
                <a:spcPts val="10"/>
              </a:spcBef>
              <a:defRPr/>
            </a:pPr>
            <a:r>
              <a:rPr sz="2645" baseline="-1449" dirty="0">
                <a:solidFill>
                  <a:srgbClr val="00BFBF"/>
                </a:solidFill>
                <a:latin typeface="Arial"/>
                <a:cs typeface="Arial"/>
              </a:rPr>
              <a:t>-</a:t>
            </a:r>
            <a:endParaRPr sz="1763">
              <a:latin typeface="Arial"/>
              <a:cs typeface="Arial"/>
            </a:endParaRPr>
          </a:p>
        </p:txBody>
      </p:sp>
      <p:sp>
        <p:nvSpPr>
          <p:cNvPr id="7" name="object 7"/>
          <p:cNvSpPr txBox="1"/>
          <p:nvPr/>
        </p:nvSpPr>
        <p:spPr>
          <a:xfrm>
            <a:off x="1871411" y="3502417"/>
            <a:ext cx="2566712" cy="246162"/>
          </a:xfrm>
          <a:prstGeom prst="rect">
            <a:avLst/>
          </a:prstGeom>
        </p:spPr>
        <p:txBody>
          <a:bodyPr lIns="0" tIns="0" rIns="0" bIns="0"/>
          <a:lstStyle/>
          <a:p>
            <a:pPr marL="11196">
              <a:lnSpc>
                <a:spcPts val="1816"/>
              </a:lnSpc>
              <a:spcBef>
                <a:spcPts val="91"/>
              </a:spcBef>
              <a:defRPr/>
            </a:pPr>
            <a:r>
              <a:rPr sz="1763" dirty="0">
                <a:latin typeface="Arial"/>
                <a:cs typeface="Arial"/>
              </a:rPr>
              <a:t>“--usage”</a:t>
            </a:r>
            <a:r>
              <a:rPr sz="1763" spc="-63" dirty="0">
                <a:latin typeface="Arial"/>
                <a:cs typeface="Arial"/>
              </a:rPr>
              <a:t> </a:t>
            </a:r>
            <a:r>
              <a:rPr sz="1763" dirty="0">
                <a:latin typeface="Arial"/>
                <a:cs typeface="Arial"/>
              </a:rPr>
              <a:t>lists</a:t>
            </a:r>
            <a:r>
              <a:rPr sz="1763" spc="-21" dirty="0">
                <a:latin typeface="Arial"/>
                <a:cs typeface="Arial"/>
              </a:rPr>
              <a:t> </a:t>
            </a:r>
            <a:r>
              <a:rPr sz="1763" dirty="0">
                <a:latin typeface="Arial"/>
                <a:cs typeface="Arial"/>
              </a:rPr>
              <a:t>the</a:t>
            </a:r>
            <a:r>
              <a:rPr sz="1763" spc="-15" dirty="0">
                <a:latin typeface="Arial"/>
                <a:cs typeface="Arial"/>
              </a:rPr>
              <a:t> </a:t>
            </a:r>
            <a:r>
              <a:rPr sz="1763" dirty="0">
                <a:latin typeface="Arial"/>
                <a:cs typeface="Arial"/>
              </a:rPr>
              <a:t>options</a:t>
            </a:r>
            <a:endParaRPr sz="1763">
              <a:latin typeface="Arial"/>
              <a:cs typeface="Arial"/>
            </a:endParaRPr>
          </a:p>
        </p:txBody>
      </p:sp>
      <p:sp>
        <p:nvSpPr>
          <p:cNvPr id="6" name="object 6"/>
          <p:cNvSpPr txBox="1"/>
          <p:nvPr/>
        </p:nvSpPr>
        <p:spPr>
          <a:xfrm>
            <a:off x="1871411" y="3758657"/>
            <a:ext cx="777355" cy="244723"/>
          </a:xfrm>
          <a:prstGeom prst="rect">
            <a:avLst/>
          </a:prstGeom>
        </p:spPr>
        <p:txBody>
          <a:bodyPr lIns="0" tIns="0" rIns="0" bIns="0"/>
          <a:lstStyle/>
          <a:p>
            <a:pPr marL="11196">
              <a:lnSpc>
                <a:spcPts val="1816"/>
              </a:lnSpc>
              <a:spcBef>
                <a:spcPts val="91"/>
              </a:spcBef>
              <a:defRPr/>
            </a:pPr>
            <a:r>
              <a:rPr sz="1763" spc="4" dirty="0">
                <a:latin typeface="Arial"/>
                <a:cs typeface="Arial"/>
              </a:rPr>
              <a:t>“--help”</a:t>
            </a:r>
            <a:endParaRPr sz="1763">
              <a:latin typeface="Arial"/>
              <a:cs typeface="Arial"/>
            </a:endParaRPr>
          </a:p>
        </p:txBody>
      </p:sp>
      <p:sp>
        <p:nvSpPr>
          <p:cNvPr id="5" name="object 5"/>
          <p:cNvSpPr txBox="1"/>
          <p:nvPr/>
        </p:nvSpPr>
        <p:spPr>
          <a:xfrm>
            <a:off x="2843106" y="3758657"/>
            <a:ext cx="2604139" cy="244723"/>
          </a:xfrm>
          <a:prstGeom prst="rect">
            <a:avLst/>
          </a:prstGeom>
        </p:spPr>
        <p:txBody>
          <a:bodyPr lIns="0" tIns="0" rIns="0" bIns="0"/>
          <a:lstStyle/>
          <a:p>
            <a:pPr marL="11196">
              <a:lnSpc>
                <a:spcPts val="1816"/>
              </a:lnSpc>
              <a:spcBef>
                <a:spcPts val="91"/>
              </a:spcBef>
              <a:defRPr/>
            </a:pPr>
            <a:r>
              <a:rPr sz="1763" dirty="0">
                <a:latin typeface="Arial"/>
                <a:cs typeface="Arial"/>
              </a:rPr>
              <a:t>briefly</a:t>
            </a:r>
            <a:r>
              <a:rPr sz="1763" spc="-38" dirty="0">
                <a:latin typeface="Arial"/>
                <a:cs typeface="Arial"/>
              </a:rPr>
              <a:t> </a:t>
            </a:r>
            <a:r>
              <a:rPr sz="1763" dirty="0">
                <a:latin typeface="Arial"/>
                <a:cs typeface="Arial"/>
              </a:rPr>
              <a:t>explains</a:t>
            </a:r>
            <a:r>
              <a:rPr sz="1763" spc="-55" dirty="0">
                <a:latin typeface="Arial"/>
                <a:cs typeface="Arial"/>
              </a:rPr>
              <a:t> </a:t>
            </a:r>
            <a:r>
              <a:rPr sz="1763" dirty="0">
                <a:latin typeface="Arial"/>
                <a:cs typeface="Arial"/>
              </a:rPr>
              <a:t>all</a:t>
            </a:r>
            <a:r>
              <a:rPr sz="1763" spc="-8" dirty="0">
                <a:latin typeface="Arial"/>
                <a:cs typeface="Arial"/>
              </a:rPr>
              <a:t> </a:t>
            </a:r>
            <a:r>
              <a:rPr sz="1763" dirty="0">
                <a:latin typeface="Arial"/>
                <a:cs typeface="Arial"/>
              </a:rPr>
              <a:t>options</a:t>
            </a:r>
            <a:endParaRPr sz="1763">
              <a:latin typeface="Arial"/>
              <a:cs typeface="Arial"/>
            </a:endParaRPr>
          </a:p>
        </p:txBody>
      </p:sp>
      <p:sp>
        <p:nvSpPr>
          <p:cNvPr id="135181" name="object 3"/>
          <p:cNvSpPr txBox="1">
            <a:spLocks noChangeArrowheads="1"/>
          </p:cNvSpPr>
          <p:nvPr/>
        </p:nvSpPr>
        <p:spPr bwMode="auto">
          <a:xfrm>
            <a:off x="1518722" y="4222191"/>
            <a:ext cx="5958283" cy="31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11113">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nSpc>
                <a:spcPts val="2165"/>
              </a:lnSpc>
              <a:spcBef>
                <a:spcPts val="113"/>
              </a:spcBef>
            </a:pPr>
            <a:r>
              <a:rPr lang="en-US" altLang="en-US" sz="2086" dirty="0">
                <a:latin typeface="+mj-lt"/>
              </a:rPr>
              <a:t>https://slurm.schedmd.com/</a:t>
            </a:r>
          </a:p>
        </p:txBody>
      </p:sp>
      <p:sp>
        <p:nvSpPr>
          <p:cNvPr id="15" name="object 9"/>
          <p:cNvSpPr txBox="1"/>
          <p:nvPr/>
        </p:nvSpPr>
        <p:spPr>
          <a:xfrm>
            <a:off x="1219757" y="4269653"/>
            <a:ext cx="220251" cy="290788"/>
          </a:xfrm>
          <a:prstGeom prst="rect">
            <a:avLst/>
          </a:prstGeom>
        </p:spPr>
        <p:txBody>
          <a:bodyPr lIns="0" tIns="0" rIns="0" bIns="0"/>
          <a:lstStyle/>
          <a:p>
            <a:pPr marL="354096" indent="-342900">
              <a:lnSpc>
                <a:spcPts val="2165"/>
              </a:lnSpc>
              <a:spcBef>
                <a:spcPts val="108"/>
              </a:spcBef>
              <a:buFont typeface="Arial" panose="020B0604020202020204" pitchFamily="34" charset="0"/>
              <a:buChar char="•"/>
              <a:defRPr/>
            </a:pPr>
            <a:r>
              <a:rPr lang="en-US" sz="2116" dirty="0" smtClean="0">
                <a:latin typeface="Arial"/>
                <a:cs typeface="Arial"/>
              </a:rPr>
              <a:t> </a:t>
            </a:r>
            <a:endParaRPr sz="2116" dirty="0">
              <a:latin typeface="Arial"/>
              <a:cs typeface="Arial"/>
            </a:endParaRPr>
          </a:p>
        </p:txBody>
      </p:sp>
    </p:spTree>
    <p:extLst>
      <p:ext uri="{BB962C8B-B14F-4D97-AF65-F5344CB8AC3E}">
        <p14:creationId xmlns:p14="http://schemas.microsoft.com/office/powerpoint/2010/main" val="2269096000"/>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Footer Placeholder 1"/>
          <p:cNvSpPr>
            <a:spLocks noGrp="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11516" indent="332535">
              <a:defRPr>
                <a:solidFill>
                  <a:schemeClr val="tx1"/>
                </a:solidFill>
                <a:latin typeface="Calibri" panose="020F0502020204030204" pitchFamily="34" charset="0"/>
                <a:cs typeface="Arial" panose="020B0604020202020204" pitchFamily="34" charset="0"/>
              </a:defRPr>
            </a:lvl1pPr>
            <a:lvl2pPr marL="673707" indent="-259118">
              <a:defRPr>
                <a:solidFill>
                  <a:schemeClr val="tx1"/>
                </a:solidFill>
                <a:latin typeface="Calibri" panose="020F0502020204030204" pitchFamily="34" charset="0"/>
                <a:cs typeface="Arial" panose="020B0604020202020204" pitchFamily="34" charset="0"/>
              </a:defRPr>
            </a:lvl2pPr>
            <a:lvl3pPr marL="1036472" indent="-207294">
              <a:defRPr>
                <a:solidFill>
                  <a:schemeClr val="tx1"/>
                </a:solidFill>
                <a:latin typeface="Calibri" panose="020F0502020204030204" pitchFamily="34" charset="0"/>
                <a:cs typeface="Arial" panose="020B0604020202020204" pitchFamily="34" charset="0"/>
              </a:defRPr>
            </a:lvl3pPr>
            <a:lvl4pPr marL="1451061" indent="-207294">
              <a:defRPr>
                <a:solidFill>
                  <a:schemeClr val="tx1"/>
                </a:solidFill>
                <a:latin typeface="Calibri" panose="020F0502020204030204" pitchFamily="34" charset="0"/>
                <a:cs typeface="Arial" panose="020B0604020202020204" pitchFamily="34" charset="0"/>
              </a:defRPr>
            </a:lvl4pPr>
            <a:lvl5pPr marL="1865650" indent="-207294">
              <a:defRPr>
                <a:solidFill>
                  <a:schemeClr val="tx1"/>
                </a:solidFill>
                <a:latin typeface="Calibri" panose="020F0502020204030204" pitchFamily="34" charset="0"/>
                <a:cs typeface="Arial" panose="020B0604020202020204" pitchFamily="34" charset="0"/>
              </a:defRPr>
            </a:lvl5pPr>
            <a:lvl6pPr marL="2280239" indent="-207294"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694828" indent="-207294"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109417" indent="-207294"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524006" indent="-207294"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r>
              <a:rPr lang="en-US" altLang="en-US" smtClean="0">
                <a:solidFill>
                  <a:srgbClr val="3C3C3C"/>
                </a:solidFill>
                <a:latin typeface="Times New Roman" panose="02020603050405020304" pitchFamily="18" charset="0"/>
                <a:cs typeface="Times New Roman" panose="02020603050405020304" pitchFamily="18" charset="0"/>
              </a:rPr>
              <a:t>PG-DHPCSA</a:t>
            </a:r>
          </a:p>
        </p:txBody>
      </p:sp>
      <p:sp>
        <p:nvSpPr>
          <p:cNvPr id="140291" name="TextBox 2"/>
          <p:cNvSpPr txBox="1">
            <a:spLocks noChangeArrowheads="1"/>
          </p:cNvSpPr>
          <p:nvPr/>
        </p:nvSpPr>
        <p:spPr bwMode="auto">
          <a:xfrm>
            <a:off x="1047990" y="1286955"/>
            <a:ext cx="7048020" cy="260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buFont typeface="Arial" panose="020B0604020202020204" pitchFamily="34" charset="0"/>
              <a:buChar char="•"/>
            </a:pPr>
            <a:r>
              <a:rPr lang="en-US" altLang="en-US" sz="1632"/>
              <a:t>Lab tasks.</a:t>
            </a:r>
          </a:p>
          <a:p>
            <a:pPr>
              <a:buFont typeface="Arial" panose="020B0604020202020204" pitchFamily="34" charset="0"/>
              <a:buChar char="•"/>
            </a:pPr>
            <a:endParaRPr lang="en-US" altLang="en-US" sz="1632"/>
          </a:p>
          <a:p>
            <a:pPr>
              <a:buFont typeface="Arial" panose="020B0604020202020204" pitchFamily="34" charset="0"/>
              <a:buChar char="•"/>
            </a:pPr>
            <a:endParaRPr lang="en-US" altLang="en-US" sz="1632"/>
          </a:p>
          <a:p>
            <a:pPr>
              <a:buFont typeface="Arial" panose="020B0604020202020204" pitchFamily="34" charset="0"/>
              <a:buChar char="•"/>
            </a:pPr>
            <a:endParaRPr lang="en-US" altLang="en-US" sz="1632"/>
          </a:p>
          <a:p>
            <a:pPr>
              <a:buFont typeface="Arial" panose="020B0604020202020204" pitchFamily="34" charset="0"/>
              <a:buChar char="•"/>
            </a:pPr>
            <a:r>
              <a:rPr lang="en-US" altLang="en-US" sz="1632"/>
              <a:t>Instillation of gold</a:t>
            </a:r>
          </a:p>
          <a:p>
            <a:pPr>
              <a:buFont typeface="Arial" panose="020B0604020202020204" pitchFamily="34" charset="0"/>
              <a:buChar char="•"/>
            </a:pPr>
            <a:r>
              <a:rPr lang="en-US" altLang="en-US" sz="1632"/>
              <a:t>Integration of maui with gold </a:t>
            </a:r>
          </a:p>
          <a:p>
            <a:pPr>
              <a:buFont typeface="Arial" panose="020B0604020202020204" pitchFamily="34" charset="0"/>
              <a:buChar char="•"/>
            </a:pPr>
            <a:r>
              <a:rPr lang="en-US" altLang="en-US" sz="1632"/>
              <a:t>Instllation of slurm</a:t>
            </a:r>
          </a:p>
          <a:p>
            <a:pPr>
              <a:buFont typeface="Arial" panose="020B0604020202020204" pitchFamily="34" charset="0"/>
              <a:buChar char="•"/>
            </a:pPr>
            <a:r>
              <a:rPr lang="en-US" altLang="en-US" sz="1632"/>
              <a:t>Configuration of slurm</a:t>
            </a:r>
          </a:p>
          <a:p>
            <a:pPr>
              <a:buFont typeface="Arial" panose="020B0604020202020204" pitchFamily="34" charset="0"/>
              <a:buChar char="•"/>
            </a:pPr>
            <a:r>
              <a:rPr lang="en-US" altLang="en-US" sz="1632"/>
              <a:t>Job submission through slurm batch scheduling system.</a:t>
            </a:r>
          </a:p>
          <a:p>
            <a:pPr>
              <a:buFont typeface="Arial" panose="020B0604020202020204" pitchFamily="34" charset="0"/>
              <a:buChar char="•"/>
            </a:pPr>
            <a:endParaRPr lang="en-US" altLang="en-US" sz="1632"/>
          </a:p>
        </p:txBody>
      </p:sp>
    </p:spTree>
    <p:extLst>
      <p:ext uri="{BB962C8B-B14F-4D97-AF65-F5344CB8AC3E}">
        <p14:creationId xmlns:p14="http://schemas.microsoft.com/office/powerpoint/2010/main" val="3303029849"/>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Footer Placeholder 1"/>
          <p:cNvSpPr>
            <a:spLocks noGrp="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11516" indent="332535">
              <a:defRPr>
                <a:solidFill>
                  <a:schemeClr val="tx1"/>
                </a:solidFill>
                <a:latin typeface="Calibri" panose="020F0502020204030204" pitchFamily="34" charset="0"/>
                <a:cs typeface="Arial" panose="020B0604020202020204" pitchFamily="34" charset="0"/>
              </a:defRPr>
            </a:lvl1pPr>
            <a:lvl2pPr marL="673707" indent="-259118">
              <a:defRPr>
                <a:solidFill>
                  <a:schemeClr val="tx1"/>
                </a:solidFill>
                <a:latin typeface="Calibri" panose="020F0502020204030204" pitchFamily="34" charset="0"/>
                <a:cs typeface="Arial" panose="020B0604020202020204" pitchFamily="34" charset="0"/>
              </a:defRPr>
            </a:lvl2pPr>
            <a:lvl3pPr marL="1036472" indent="-207294">
              <a:defRPr>
                <a:solidFill>
                  <a:schemeClr val="tx1"/>
                </a:solidFill>
                <a:latin typeface="Calibri" panose="020F0502020204030204" pitchFamily="34" charset="0"/>
                <a:cs typeface="Arial" panose="020B0604020202020204" pitchFamily="34" charset="0"/>
              </a:defRPr>
            </a:lvl3pPr>
            <a:lvl4pPr marL="1451061" indent="-207294">
              <a:defRPr>
                <a:solidFill>
                  <a:schemeClr val="tx1"/>
                </a:solidFill>
                <a:latin typeface="Calibri" panose="020F0502020204030204" pitchFamily="34" charset="0"/>
                <a:cs typeface="Arial" panose="020B0604020202020204" pitchFamily="34" charset="0"/>
              </a:defRPr>
            </a:lvl4pPr>
            <a:lvl5pPr marL="1865650" indent="-207294">
              <a:defRPr>
                <a:solidFill>
                  <a:schemeClr val="tx1"/>
                </a:solidFill>
                <a:latin typeface="Calibri" panose="020F0502020204030204" pitchFamily="34" charset="0"/>
                <a:cs typeface="Arial" panose="020B0604020202020204" pitchFamily="34" charset="0"/>
              </a:defRPr>
            </a:lvl5pPr>
            <a:lvl6pPr marL="2280239" indent="-207294"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694828" indent="-207294"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109417" indent="-207294"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524006" indent="-207294"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r>
              <a:rPr lang="en-US" altLang="en-US" smtClean="0">
                <a:solidFill>
                  <a:srgbClr val="3C3C3C"/>
                </a:solidFill>
                <a:latin typeface="Times New Roman" panose="02020603050405020304" pitchFamily="18" charset="0"/>
                <a:cs typeface="Times New Roman" panose="02020603050405020304" pitchFamily="18" charset="0"/>
              </a:rPr>
              <a:t>PG-DHPCSA</a:t>
            </a:r>
          </a:p>
        </p:txBody>
      </p:sp>
      <p:sp>
        <p:nvSpPr>
          <p:cNvPr id="141315" name="Rectangle 2"/>
          <p:cNvSpPr>
            <a:spLocks noChangeArrowheads="1"/>
          </p:cNvSpPr>
          <p:nvPr/>
        </p:nvSpPr>
        <p:spPr bwMode="auto">
          <a:xfrm>
            <a:off x="287910" y="319580"/>
            <a:ext cx="8291788" cy="58689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r>
              <a:rPr lang="en-US" altLang="en-US" sz="1632" dirty="0"/>
              <a:t># ./configure --prefix=/opt/maui-install --with-pbs=/opt/PBS/lib –with-gold</a:t>
            </a:r>
          </a:p>
          <a:p>
            <a:r>
              <a:rPr lang="en-US" altLang="en-US" sz="1632" dirty="0"/>
              <a:t># make </a:t>
            </a:r>
          </a:p>
          <a:p>
            <a:r>
              <a:rPr lang="en-US" altLang="en-US" sz="1632" dirty="0"/>
              <a:t># make install</a:t>
            </a:r>
          </a:p>
          <a:p>
            <a:endParaRPr lang="en-US" altLang="en-US" sz="1632" dirty="0"/>
          </a:p>
          <a:p>
            <a:endParaRPr lang="en-US" altLang="en-US" sz="1632" dirty="0"/>
          </a:p>
          <a:p>
            <a:endParaRPr lang="en-US" altLang="en-US" sz="1632" dirty="0"/>
          </a:p>
          <a:p>
            <a:endParaRPr lang="en-US" altLang="en-US" sz="1632" dirty="0"/>
          </a:p>
          <a:p>
            <a:endParaRPr lang="en-US" altLang="en-US" sz="1632" dirty="0"/>
          </a:p>
          <a:p>
            <a:endParaRPr lang="en-US" altLang="en-US" sz="1632" dirty="0"/>
          </a:p>
          <a:p>
            <a:endParaRPr lang="en-US" altLang="en-US" sz="1632" dirty="0"/>
          </a:p>
          <a:p>
            <a:endParaRPr lang="en-US" altLang="en-US" sz="1632" dirty="0"/>
          </a:p>
          <a:p>
            <a:endParaRPr lang="en-US" altLang="en-US" sz="1632" dirty="0"/>
          </a:p>
          <a:p>
            <a:endParaRPr lang="en-US" altLang="en-US" sz="1632" dirty="0"/>
          </a:p>
          <a:p>
            <a:endParaRPr lang="en-US" altLang="en-US" sz="1632" dirty="0"/>
          </a:p>
          <a:p>
            <a:endParaRPr lang="en-US" altLang="en-US" sz="1632" dirty="0"/>
          </a:p>
          <a:p>
            <a:endParaRPr lang="en-US" altLang="en-US" sz="1632" dirty="0"/>
          </a:p>
          <a:p>
            <a:endParaRPr lang="en-US" altLang="en-US" sz="1632" dirty="0"/>
          </a:p>
          <a:p>
            <a:endParaRPr lang="en-US" altLang="en-US" sz="1632" dirty="0"/>
          </a:p>
          <a:p>
            <a:endParaRPr lang="en-US" altLang="en-US" sz="1632" dirty="0"/>
          </a:p>
          <a:p>
            <a:endParaRPr lang="en-US" altLang="en-US" sz="1632" dirty="0"/>
          </a:p>
          <a:p>
            <a:endParaRPr lang="en-US" altLang="en-US" sz="1632" dirty="0"/>
          </a:p>
          <a:p>
            <a:endParaRPr lang="en-US" altLang="en-US" sz="1632" dirty="0"/>
          </a:p>
          <a:p>
            <a:endParaRPr lang="en-US" altLang="en-US" sz="1632" dirty="0"/>
          </a:p>
        </p:txBody>
      </p:sp>
    </p:spTree>
    <p:extLst>
      <p:ext uri="{BB962C8B-B14F-4D97-AF65-F5344CB8AC3E}">
        <p14:creationId xmlns:p14="http://schemas.microsoft.com/office/powerpoint/2010/main" val="1258556784"/>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Footer Placeholder 1"/>
          <p:cNvSpPr>
            <a:spLocks noGrp="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11516" indent="332535">
              <a:defRPr>
                <a:solidFill>
                  <a:schemeClr val="tx1"/>
                </a:solidFill>
                <a:latin typeface="Calibri" panose="020F0502020204030204" pitchFamily="34" charset="0"/>
                <a:cs typeface="Arial" panose="020B0604020202020204" pitchFamily="34" charset="0"/>
              </a:defRPr>
            </a:lvl1pPr>
            <a:lvl2pPr marL="673707" indent="-259118">
              <a:defRPr>
                <a:solidFill>
                  <a:schemeClr val="tx1"/>
                </a:solidFill>
                <a:latin typeface="Calibri" panose="020F0502020204030204" pitchFamily="34" charset="0"/>
                <a:cs typeface="Arial" panose="020B0604020202020204" pitchFamily="34" charset="0"/>
              </a:defRPr>
            </a:lvl2pPr>
            <a:lvl3pPr marL="1036472" indent="-207294">
              <a:defRPr>
                <a:solidFill>
                  <a:schemeClr val="tx1"/>
                </a:solidFill>
                <a:latin typeface="Calibri" panose="020F0502020204030204" pitchFamily="34" charset="0"/>
                <a:cs typeface="Arial" panose="020B0604020202020204" pitchFamily="34" charset="0"/>
              </a:defRPr>
            </a:lvl3pPr>
            <a:lvl4pPr marL="1451061" indent="-207294">
              <a:defRPr>
                <a:solidFill>
                  <a:schemeClr val="tx1"/>
                </a:solidFill>
                <a:latin typeface="Calibri" panose="020F0502020204030204" pitchFamily="34" charset="0"/>
                <a:cs typeface="Arial" panose="020B0604020202020204" pitchFamily="34" charset="0"/>
              </a:defRPr>
            </a:lvl4pPr>
            <a:lvl5pPr marL="1865650" indent="-207294">
              <a:defRPr>
                <a:solidFill>
                  <a:schemeClr val="tx1"/>
                </a:solidFill>
                <a:latin typeface="Calibri" panose="020F0502020204030204" pitchFamily="34" charset="0"/>
                <a:cs typeface="Arial" panose="020B0604020202020204" pitchFamily="34" charset="0"/>
              </a:defRPr>
            </a:lvl5pPr>
            <a:lvl6pPr marL="2280239" indent="-207294"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694828" indent="-207294"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109417" indent="-207294"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524006" indent="-207294"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r>
              <a:rPr lang="en-US" altLang="en-US" smtClean="0">
                <a:solidFill>
                  <a:srgbClr val="3C3C3C"/>
                </a:solidFill>
                <a:latin typeface="Times New Roman" panose="02020603050405020304" pitchFamily="18" charset="0"/>
                <a:cs typeface="Times New Roman" panose="02020603050405020304" pitchFamily="18" charset="0"/>
              </a:rPr>
              <a:t>PG-DHPCSA</a:t>
            </a:r>
          </a:p>
        </p:txBody>
      </p:sp>
      <p:sp>
        <p:nvSpPr>
          <p:cNvPr id="142339" name="Rectangle 2"/>
          <p:cNvSpPr>
            <a:spLocks noChangeArrowheads="1"/>
          </p:cNvSpPr>
          <p:nvPr/>
        </p:nvSpPr>
        <p:spPr bwMode="auto">
          <a:xfrm>
            <a:off x="564302" y="319580"/>
            <a:ext cx="8579698" cy="58689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r>
              <a:rPr lang="en-US" altLang="en-US" sz="1632"/>
              <a:t> </a:t>
            </a:r>
          </a:p>
          <a:p>
            <a:r>
              <a:rPr lang="en-US" altLang="en-US" sz="1632"/>
              <a:t># yum install cpan</a:t>
            </a:r>
          </a:p>
          <a:p>
            <a:r>
              <a:rPr lang="en-US" altLang="en-US" sz="1632"/>
              <a:t>#yum install perl </a:t>
            </a:r>
          </a:p>
          <a:p>
            <a:r>
              <a:rPr lang="en-US" altLang="en-US" sz="1632"/>
              <a:t>#yum install  postgresql*</a:t>
            </a:r>
          </a:p>
          <a:p>
            <a:r>
              <a:rPr lang="en-US" altLang="en-US" sz="1632"/>
              <a:t>#yum install libxml2</a:t>
            </a:r>
          </a:p>
          <a:p>
            <a:endParaRPr lang="en-US" altLang="en-US" sz="1632"/>
          </a:p>
          <a:p>
            <a:endParaRPr lang="en-US" altLang="en-US" sz="1632"/>
          </a:p>
          <a:p>
            <a:endParaRPr lang="en-US" altLang="en-US" sz="1632"/>
          </a:p>
          <a:p>
            <a:endParaRPr lang="en-US" altLang="en-US" sz="1632"/>
          </a:p>
          <a:p>
            <a:r>
              <a:rPr lang="en-US" altLang="en-US" sz="1632"/>
              <a:t>./configure --prefix=/opt/gold --with-user=gold --with-gui --with-cgi-bin=/opt/gold/cgi-bin</a:t>
            </a:r>
          </a:p>
          <a:p>
            <a:endParaRPr lang="en-US" altLang="en-US" sz="1632"/>
          </a:p>
          <a:p>
            <a:endParaRPr lang="en-US" altLang="en-US" sz="1632"/>
          </a:p>
          <a:p>
            <a:endParaRPr lang="en-US" altLang="en-US" sz="1632"/>
          </a:p>
          <a:p>
            <a:endParaRPr lang="en-US" altLang="en-US" sz="1632"/>
          </a:p>
          <a:p>
            <a:endParaRPr lang="en-US" altLang="en-US" sz="1632"/>
          </a:p>
          <a:p>
            <a:endParaRPr lang="en-US" altLang="en-US" sz="1632"/>
          </a:p>
          <a:p>
            <a:endParaRPr lang="en-US" altLang="en-US" sz="1632"/>
          </a:p>
          <a:p>
            <a:endParaRPr lang="en-US" altLang="en-US" sz="1632"/>
          </a:p>
          <a:p>
            <a:endParaRPr lang="en-US" altLang="en-US" sz="1632"/>
          </a:p>
          <a:p>
            <a:endParaRPr lang="en-US" altLang="en-US" sz="1632"/>
          </a:p>
          <a:p>
            <a:endParaRPr lang="en-US" altLang="en-US" sz="1632"/>
          </a:p>
          <a:p>
            <a:endParaRPr lang="en-US" altLang="en-US" sz="1632"/>
          </a:p>
          <a:p>
            <a:endParaRPr lang="en-US" altLang="en-US" sz="1632"/>
          </a:p>
        </p:txBody>
      </p:sp>
    </p:spTree>
    <p:extLst>
      <p:ext uri="{BB962C8B-B14F-4D97-AF65-F5344CB8AC3E}">
        <p14:creationId xmlns:p14="http://schemas.microsoft.com/office/powerpoint/2010/main" val="32198749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 name="TextShape 1"/>
          <p:cNvSpPr txBox="1"/>
          <p:nvPr/>
        </p:nvSpPr>
        <p:spPr>
          <a:xfrm>
            <a:off x="381000" y="533400"/>
            <a:ext cx="7886430" cy="993870"/>
          </a:xfrm>
          <a:prstGeom prst="rect">
            <a:avLst/>
          </a:prstGeom>
          <a:noFill/>
          <a:ln>
            <a:noFill/>
          </a:ln>
        </p:spPr>
        <p:txBody>
          <a:bodyPr anchor="ctr"/>
          <a:lstStyle/>
          <a:p>
            <a:pPr algn="ctr">
              <a:lnSpc>
                <a:spcPct val="90000"/>
              </a:lnSpc>
            </a:pPr>
            <a:r>
              <a:rPr lang="en-US" sz="3600" spc="-1" dirty="0" smtClean="0">
                <a:solidFill>
                  <a:srgbClr val="000000"/>
                </a:solidFill>
                <a:uFill>
                  <a:solidFill>
                    <a:srgbClr val="FFFFFF"/>
                  </a:solidFill>
                </a:uFill>
                <a:latin typeface="+mj-lt"/>
              </a:rPr>
              <a:t>Share  Home Area Using NFS</a:t>
            </a:r>
            <a:endParaRPr lang="en-US" sz="3600" spc="-1" dirty="0">
              <a:solidFill>
                <a:srgbClr val="000000"/>
              </a:solidFill>
              <a:uFill>
                <a:solidFill>
                  <a:srgbClr val="FFFFFF"/>
                </a:solidFill>
              </a:uFill>
              <a:latin typeface="+mj-lt"/>
            </a:endParaRPr>
          </a:p>
        </p:txBody>
      </p:sp>
      <p:sp>
        <p:nvSpPr>
          <p:cNvPr id="108" name="TextShape 2"/>
          <p:cNvSpPr txBox="1"/>
          <p:nvPr/>
        </p:nvSpPr>
        <p:spPr>
          <a:xfrm>
            <a:off x="628560" y="2226420"/>
            <a:ext cx="7886430" cy="3263220"/>
          </a:xfrm>
          <a:prstGeom prst="rect">
            <a:avLst/>
          </a:prstGeom>
          <a:noFill/>
          <a:ln>
            <a:noFill/>
          </a:ln>
        </p:spPr>
        <p:txBody>
          <a:bodyPr/>
          <a:lstStyle/>
          <a:p>
            <a:pPr marL="343170" indent="-342900">
              <a:lnSpc>
                <a:spcPct val="90000"/>
              </a:lnSpc>
              <a:buClr>
                <a:srgbClr val="000000"/>
              </a:buClr>
              <a:buFont typeface="Arial" panose="020B0604020202020204" pitchFamily="34" charset="0"/>
              <a:buChar char="•"/>
            </a:pPr>
            <a:r>
              <a:rPr lang="fr-FR" sz="2400" dirty="0" smtClean="0"/>
              <a:t>Execute command  on headnode  and slave nodes</a:t>
            </a:r>
          </a:p>
          <a:p>
            <a:pPr marL="270">
              <a:lnSpc>
                <a:spcPct val="90000"/>
              </a:lnSpc>
              <a:buClr>
                <a:srgbClr val="000000"/>
              </a:buClr>
            </a:pPr>
            <a:endParaRPr lang="fr-FR" sz="2400" b="1" i="1" dirty="0"/>
          </a:p>
          <a:p>
            <a:pPr marL="343170" indent="-342900">
              <a:lnSpc>
                <a:spcPct val="90000"/>
              </a:lnSpc>
              <a:buClr>
                <a:srgbClr val="000000"/>
              </a:buClr>
              <a:buFont typeface="Wingdings" panose="05000000000000000000" pitchFamily="2" charset="2"/>
              <a:buChar char="Ø"/>
            </a:pPr>
            <a:r>
              <a:rPr lang="fr-FR" sz="2400" b="1" i="1" dirty="0" err="1" smtClean="0"/>
              <a:t>yum</a:t>
            </a:r>
            <a:r>
              <a:rPr lang="fr-FR" sz="2400" b="1" i="1" dirty="0" smtClean="0"/>
              <a:t> </a:t>
            </a:r>
            <a:r>
              <a:rPr lang="fr-FR" sz="2400" b="1" i="1" dirty="0"/>
              <a:t>-y </a:t>
            </a:r>
            <a:r>
              <a:rPr lang="fr-FR" sz="2400" b="1" i="1" dirty="0" err="1"/>
              <a:t>install</a:t>
            </a:r>
            <a:r>
              <a:rPr lang="fr-FR" sz="2400" b="1" i="1" dirty="0"/>
              <a:t> </a:t>
            </a:r>
            <a:r>
              <a:rPr lang="fr-FR" sz="2400" b="1" i="1" dirty="0" err="1"/>
              <a:t>nfs-utils</a:t>
            </a:r>
            <a:r>
              <a:rPr lang="fr-FR" sz="2400" b="1" i="1" dirty="0"/>
              <a:t> </a:t>
            </a:r>
            <a:r>
              <a:rPr lang="fr-FR" sz="2400" b="1" i="1" dirty="0" err="1" smtClean="0"/>
              <a:t>nfs</a:t>
            </a:r>
            <a:r>
              <a:rPr lang="fr-FR" sz="2400" b="1" i="1" dirty="0" smtClean="0"/>
              <a:t>-</a:t>
            </a:r>
            <a:r>
              <a:rPr lang="fr-FR" sz="2400" b="1" i="1" dirty="0" err="1" smtClean="0"/>
              <a:t>utils</a:t>
            </a:r>
            <a:r>
              <a:rPr lang="fr-FR" sz="2400" b="1" i="1" dirty="0" smtClean="0"/>
              <a:t>-lib</a:t>
            </a:r>
          </a:p>
          <a:p>
            <a:pPr marL="270">
              <a:lnSpc>
                <a:spcPct val="90000"/>
              </a:lnSpc>
              <a:buClr>
                <a:srgbClr val="000000"/>
              </a:buClr>
            </a:pPr>
            <a:endParaRPr lang="fr-FR" sz="2400" b="1" i="1" dirty="0"/>
          </a:p>
          <a:p>
            <a:pPr marL="270">
              <a:lnSpc>
                <a:spcPct val="90000"/>
              </a:lnSpc>
              <a:buClr>
                <a:srgbClr val="000000"/>
              </a:buClr>
            </a:pPr>
            <a:r>
              <a:rPr lang="fr-FR" sz="2400" b="1" i="1" dirty="0" err="1" smtClean="0"/>
              <a:t>Installs</a:t>
            </a:r>
            <a:r>
              <a:rPr lang="fr-FR" sz="2400" b="1" i="1" dirty="0" smtClean="0"/>
              <a:t> NFS server and client utilities </a:t>
            </a:r>
            <a:r>
              <a:rPr lang="fr-FR" sz="2400" b="1" i="1" dirty="0" err="1" smtClean="0"/>
              <a:t>including</a:t>
            </a:r>
            <a:r>
              <a:rPr lang="fr-FR" sz="2400" b="1" i="1" dirty="0" smtClean="0"/>
              <a:t> </a:t>
            </a:r>
            <a:r>
              <a:rPr lang="fr-FR" sz="2400" b="1" i="1" dirty="0" err="1" smtClean="0"/>
              <a:t>mount</a:t>
            </a:r>
            <a:endParaRPr lang="fr-FR" sz="2400" b="1" i="1" dirty="0" smtClean="0"/>
          </a:p>
          <a:p>
            <a:pPr marL="270">
              <a:lnSpc>
                <a:spcPct val="90000"/>
              </a:lnSpc>
              <a:buClr>
                <a:srgbClr val="000000"/>
              </a:buClr>
            </a:pPr>
            <a:endParaRPr lang="en-US" sz="2200" spc="-1" dirty="0">
              <a:solidFill>
                <a:srgbClr val="000000"/>
              </a:solidFill>
              <a:uFill>
                <a:solidFill>
                  <a:srgbClr val="FFFFFF"/>
                </a:solidFill>
              </a:uFill>
              <a:latin typeface="+mj-lt"/>
            </a:endParaRPr>
          </a:p>
        </p:txBody>
      </p:sp>
    </p:spTree>
    <p:extLst>
      <p:ext uri="{BB962C8B-B14F-4D97-AF65-F5344CB8AC3E}">
        <p14:creationId xmlns:p14="http://schemas.microsoft.com/office/powerpoint/2010/main" val="2477078394"/>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Title 1"/>
          <p:cNvSpPr>
            <a:spLocks noGrp="1"/>
          </p:cNvSpPr>
          <p:nvPr>
            <p:ph type="title"/>
          </p:nvPr>
        </p:nvSpPr>
        <p:spPr/>
        <p:txBody>
          <a:bodyPr/>
          <a:lstStyle/>
          <a:p>
            <a:endParaRPr lang="en-US" altLang="en-US" smtClean="0">
              <a:latin typeface="Arial" panose="020B0604020202020204" pitchFamily="34" charset="0"/>
              <a:cs typeface="Arial" panose="020B0604020202020204" pitchFamily="34" charset="0"/>
            </a:endParaRPr>
          </a:p>
        </p:txBody>
      </p:sp>
      <p:sp>
        <p:nvSpPr>
          <p:cNvPr id="143363" name="Footer Placeholder 2"/>
          <p:cNvSpPr>
            <a:spLocks noGrp="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11516" indent="332535">
              <a:defRPr>
                <a:solidFill>
                  <a:schemeClr val="tx1"/>
                </a:solidFill>
                <a:latin typeface="Calibri" panose="020F0502020204030204" pitchFamily="34" charset="0"/>
                <a:cs typeface="Arial" panose="020B0604020202020204" pitchFamily="34" charset="0"/>
              </a:defRPr>
            </a:lvl1pPr>
            <a:lvl2pPr marL="673707" indent="-259118">
              <a:defRPr>
                <a:solidFill>
                  <a:schemeClr val="tx1"/>
                </a:solidFill>
                <a:latin typeface="Calibri" panose="020F0502020204030204" pitchFamily="34" charset="0"/>
                <a:cs typeface="Arial" panose="020B0604020202020204" pitchFamily="34" charset="0"/>
              </a:defRPr>
            </a:lvl2pPr>
            <a:lvl3pPr marL="1036472" indent="-207294">
              <a:defRPr>
                <a:solidFill>
                  <a:schemeClr val="tx1"/>
                </a:solidFill>
                <a:latin typeface="Calibri" panose="020F0502020204030204" pitchFamily="34" charset="0"/>
                <a:cs typeface="Arial" panose="020B0604020202020204" pitchFamily="34" charset="0"/>
              </a:defRPr>
            </a:lvl3pPr>
            <a:lvl4pPr marL="1451061" indent="-207294">
              <a:defRPr>
                <a:solidFill>
                  <a:schemeClr val="tx1"/>
                </a:solidFill>
                <a:latin typeface="Calibri" panose="020F0502020204030204" pitchFamily="34" charset="0"/>
                <a:cs typeface="Arial" panose="020B0604020202020204" pitchFamily="34" charset="0"/>
              </a:defRPr>
            </a:lvl4pPr>
            <a:lvl5pPr marL="1865650" indent="-207294">
              <a:defRPr>
                <a:solidFill>
                  <a:schemeClr val="tx1"/>
                </a:solidFill>
                <a:latin typeface="Calibri" panose="020F0502020204030204" pitchFamily="34" charset="0"/>
                <a:cs typeface="Arial" panose="020B0604020202020204" pitchFamily="34" charset="0"/>
              </a:defRPr>
            </a:lvl5pPr>
            <a:lvl6pPr marL="2280239" indent="-207294"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694828" indent="-207294"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109417" indent="-207294"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524006" indent="-207294"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r>
              <a:rPr lang="en-US" altLang="en-US" smtClean="0">
                <a:solidFill>
                  <a:srgbClr val="3C3C3C"/>
                </a:solidFill>
                <a:latin typeface="Times New Roman" panose="02020603050405020304" pitchFamily="18" charset="0"/>
                <a:cs typeface="Times New Roman" panose="02020603050405020304" pitchFamily="18" charset="0"/>
              </a:rPr>
              <a:t>PG-DHPCSA</a:t>
            </a:r>
          </a:p>
        </p:txBody>
      </p:sp>
      <p:sp>
        <p:nvSpPr>
          <p:cNvPr id="4" name="object 4"/>
          <p:cNvSpPr txBox="1">
            <a:spLocks/>
          </p:cNvSpPr>
          <p:nvPr/>
        </p:nvSpPr>
        <p:spPr>
          <a:xfrm>
            <a:off x="495204" y="1887246"/>
            <a:ext cx="8153592" cy="4475550"/>
          </a:xfrm>
          <a:prstGeom prst="rect">
            <a:avLst/>
          </a:prstGeom>
        </p:spPr>
        <p:txBody>
          <a:bodyPr/>
          <a:lstStyle>
            <a:lvl1pPr algn="l" rtl="0" eaLnBrk="0" fontAlgn="base" hangingPunct="0">
              <a:spcBef>
                <a:spcPct val="20000"/>
              </a:spcBef>
              <a:spcAft>
                <a:spcPct val="0"/>
              </a:spcAft>
              <a:defRPr>
                <a:solidFill>
                  <a:schemeClr val="tx1"/>
                </a:solidFill>
                <a:latin typeface="+mn-lt"/>
                <a:ea typeface="+mn-ea"/>
                <a:cs typeface="+mn-cs"/>
              </a:defRPr>
            </a:lvl1pPr>
            <a:lvl2pPr marL="457200" algn="l" rtl="0" eaLnBrk="0" fontAlgn="base" hangingPunct="0">
              <a:spcBef>
                <a:spcPct val="20000"/>
              </a:spcBef>
              <a:spcAft>
                <a:spcPct val="0"/>
              </a:spcAft>
              <a:defRPr>
                <a:solidFill>
                  <a:schemeClr val="tx1"/>
                </a:solidFill>
                <a:latin typeface="+mn-lt"/>
                <a:ea typeface="+mn-ea"/>
                <a:cs typeface="+mn-cs"/>
              </a:defRPr>
            </a:lvl2pPr>
            <a:lvl3pPr marL="914400" algn="l" rtl="0" eaLnBrk="0" fontAlgn="base" hangingPunct="0">
              <a:spcBef>
                <a:spcPct val="20000"/>
              </a:spcBef>
              <a:spcAft>
                <a:spcPct val="0"/>
              </a:spcAft>
              <a:defRPr>
                <a:solidFill>
                  <a:schemeClr val="tx1"/>
                </a:solidFill>
                <a:latin typeface="+mn-lt"/>
                <a:ea typeface="+mn-ea"/>
                <a:cs typeface="+mn-cs"/>
              </a:defRPr>
            </a:lvl3pPr>
            <a:lvl4pPr marL="1371600" algn="l" rtl="0" eaLnBrk="0" fontAlgn="base" hangingPunct="0">
              <a:spcBef>
                <a:spcPct val="20000"/>
              </a:spcBef>
              <a:spcAft>
                <a:spcPct val="0"/>
              </a:spcAft>
              <a:defRPr>
                <a:solidFill>
                  <a:schemeClr val="tx1"/>
                </a:solidFill>
                <a:latin typeface="+mn-lt"/>
                <a:ea typeface="+mn-ea"/>
                <a:cs typeface="+mn-cs"/>
              </a:defRPr>
            </a:lvl4pPr>
            <a:lvl5pPr marL="1828800" algn="l" rtl="0" eaLnBrk="0" fontAlgn="base" hangingPunct="0">
              <a:spcBef>
                <a:spcPct val="20000"/>
              </a:spcBef>
              <a:spcAft>
                <a:spcPct val="0"/>
              </a:spcAft>
              <a:defRPr>
                <a:solidFill>
                  <a:schemeClr val="tx1"/>
                </a:solidFill>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310942" eaLnBrk="1" hangingPunct="1">
              <a:lnSpc>
                <a:spcPct val="93000"/>
              </a:lnSpc>
              <a:spcBef>
                <a:spcPct val="0"/>
              </a:spcBef>
              <a:defRPr/>
            </a:pPr>
            <a:endParaRPr lang="en-US" altLang="en-US" sz="1632" kern="0" dirty="0">
              <a:latin typeface="Arial" panose="020B0604020202020204" pitchFamily="34" charset="0"/>
              <a:cs typeface="Arial" panose="020B0604020202020204" pitchFamily="34" charset="0"/>
            </a:endParaRPr>
          </a:p>
          <a:p>
            <a:pPr marL="310942" eaLnBrk="1" hangingPunct="1">
              <a:lnSpc>
                <a:spcPct val="93000"/>
              </a:lnSpc>
              <a:spcBef>
                <a:spcPct val="0"/>
              </a:spcBef>
              <a:defRPr/>
            </a:pPr>
            <a:endParaRPr lang="en-US" altLang="en-US" sz="1632" kern="0" dirty="0">
              <a:latin typeface="Arial" panose="020B0604020202020204" pitchFamily="34" charset="0"/>
              <a:cs typeface="Arial" panose="020B0604020202020204" pitchFamily="34" charset="0"/>
            </a:endParaRPr>
          </a:p>
          <a:p>
            <a:pPr marL="310942" eaLnBrk="1" hangingPunct="1">
              <a:lnSpc>
                <a:spcPct val="93000"/>
              </a:lnSpc>
              <a:spcBef>
                <a:spcPct val="0"/>
              </a:spcBef>
              <a:defRPr/>
            </a:pPr>
            <a:endParaRPr lang="en-US" altLang="en-US" sz="1632" kern="0" dirty="0">
              <a:latin typeface="Arial" panose="020B0604020202020204" pitchFamily="34" charset="0"/>
              <a:cs typeface="Arial" panose="020B0604020202020204" pitchFamily="34" charset="0"/>
            </a:endParaRPr>
          </a:p>
          <a:p>
            <a:pPr marL="310942" eaLnBrk="1" hangingPunct="1">
              <a:lnSpc>
                <a:spcPct val="93000"/>
              </a:lnSpc>
              <a:spcBef>
                <a:spcPct val="0"/>
              </a:spcBef>
              <a:defRPr/>
            </a:pPr>
            <a:endParaRPr lang="en-US" altLang="en-US" sz="1632" kern="0" dirty="0">
              <a:latin typeface="Arial" panose="020B0604020202020204" pitchFamily="34" charset="0"/>
              <a:cs typeface="Arial" panose="020B0604020202020204" pitchFamily="34" charset="0"/>
            </a:endParaRPr>
          </a:p>
          <a:p>
            <a:pPr marL="310942" eaLnBrk="1" hangingPunct="1">
              <a:lnSpc>
                <a:spcPct val="93000"/>
              </a:lnSpc>
              <a:spcBef>
                <a:spcPct val="0"/>
              </a:spcBef>
              <a:defRPr/>
            </a:pPr>
            <a:endParaRPr lang="en-US" altLang="en-US" sz="1632" kern="0" dirty="0">
              <a:latin typeface="Arial" panose="020B0604020202020204" pitchFamily="34" charset="0"/>
              <a:cs typeface="Arial" panose="020B0604020202020204" pitchFamily="34" charset="0"/>
            </a:endParaRPr>
          </a:p>
          <a:p>
            <a:pPr marL="310942" eaLnBrk="1" hangingPunct="1">
              <a:lnSpc>
                <a:spcPct val="93000"/>
              </a:lnSpc>
              <a:spcBef>
                <a:spcPct val="0"/>
              </a:spcBef>
              <a:defRPr/>
            </a:pPr>
            <a:endParaRPr lang="en-US" altLang="en-US" sz="1632" kern="0" dirty="0">
              <a:latin typeface="Arial" panose="020B0604020202020204" pitchFamily="34" charset="0"/>
              <a:cs typeface="Arial" panose="020B0604020202020204" pitchFamily="34" charset="0"/>
            </a:endParaRPr>
          </a:p>
          <a:p>
            <a:pPr marL="310942" eaLnBrk="1" hangingPunct="1">
              <a:lnSpc>
                <a:spcPct val="93000"/>
              </a:lnSpc>
              <a:spcBef>
                <a:spcPct val="0"/>
              </a:spcBef>
              <a:defRPr/>
            </a:pPr>
            <a:endParaRPr lang="en-US" altLang="en-US" sz="1632" kern="0" dirty="0">
              <a:latin typeface="Arial" panose="020B0604020202020204" pitchFamily="34" charset="0"/>
              <a:cs typeface="Arial" panose="020B0604020202020204" pitchFamily="34" charset="0"/>
            </a:endParaRPr>
          </a:p>
          <a:p>
            <a:pPr marL="310942" eaLnBrk="1" hangingPunct="1">
              <a:lnSpc>
                <a:spcPct val="93000"/>
              </a:lnSpc>
              <a:spcBef>
                <a:spcPct val="0"/>
              </a:spcBef>
              <a:defRPr/>
            </a:pPr>
            <a:endParaRPr lang="en-US" altLang="en-US" sz="1632" kern="0" dirty="0">
              <a:latin typeface="Arial" panose="020B0604020202020204" pitchFamily="34" charset="0"/>
              <a:cs typeface="Arial" panose="020B0604020202020204" pitchFamily="34" charset="0"/>
            </a:endParaRPr>
          </a:p>
          <a:p>
            <a:pPr marL="310942" algn="ctr" eaLnBrk="1" hangingPunct="1">
              <a:lnSpc>
                <a:spcPct val="93000"/>
              </a:lnSpc>
              <a:spcBef>
                <a:spcPct val="0"/>
              </a:spcBef>
              <a:defRPr/>
            </a:pPr>
            <a:r>
              <a:rPr lang="en-US" altLang="en-US" sz="3627" i="1" u="sng" kern="0" dirty="0">
                <a:solidFill>
                  <a:srgbClr val="0070C0"/>
                </a:solidFill>
                <a:latin typeface="Arial" panose="020B0604020202020204" pitchFamily="34" charset="0"/>
                <a:cs typeface="Arial" panose="020B0604020202020204" pitchFamily="34" charset="0"/>
              </a:rPr>
              <a:t>Thank You</a:t>
            </a:r>
          </a:p>
        </p:txBody>
      </p:sp>
    </p:spTree>
    <p:extLst>
      <p:ext uri="{BB962C8B-B14F-4D97-AF65-F5344CB8AC3E}">
        <p14:creationId xmlns:p14="http://schemas.microsoft.com/office/powerpoint/2010/main" val="42223833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 name="TextShape 1"/>
          <p:cNvSpPr txBox="1"/>
          <p:nvPr/>
        </p:nvSpPr>
        <p:spPr>
          <a:xfrm>
            <a:off x="381000" y="533400"/>
            <a:ext cx="7886430" cy="993870"/>
          </a:xfrm>
          <a:prstGeom prst="rect">
            <a:avLst/>
          </a:prstGeom>
          <a:noFill/>
          <a:ln>
            <a:noFill/>
          </a:ln>
        </p:spPr>
        <p:txBody>
          <a:bodyPr anchor="ctr"/>
          <a:lstStyle/>
          <a:p>
            <a:pPr algn="ctr">
              <a:lnSpc>
                <a:spcPct val="90000"/>
              </a:lnSpc>
            </a:pPr>
            <a:r>
              <a:rPr lang="en-US" sz="3600" spc="-1" dirty="0" smtClean="0">
                <a:solidFill>
                  <a:srgbClr val="000000"/>
                </a:solidFill>
                <a:uFill>
                  <a:solidFill>
                    <a:srgbClr val="FFFFFF"/>
                  </a:solidFill>
                </a:uFill>
                <a:latin typeface="+mj-lt"/>
              </a:rPr>
              <a:t>Shared  Home Area Using NFS</a:t>
            </a:r>
            <a:endParaRPr lang="en-US" sz="3600" spc="-1" dirty="0">
              <a:solidFill>
                <a:srgbClr val="000000"/>
              </a:solidFill>
              <a:uFill>
                <a:solidFill>
                  <a:srgbClr val="FFFFFF"/>
                </a:solidFill>
              </a:uFill>
              <a:latin typeface="+mj-lt"/>
            </a:endParaRPr>
          </a:p>
        </p:txBody>
      </p:sp>
      <p:sp>
        <p:nvSpPr>
          <p:cNvPr id="108" name="TextShape 2"/>
          <p:cNvSpPr txBox="1"/>
          <p:nvPr/>
        </p:nvSpPr>
        <p:spPr>
          <a:xfrm>
            <a:off x="628560" y="2226420"/>
            <a:ext cx="7886430" cy="3263220"/>
          </a:xfrm>
          <a:prstGeom prst="rect">
            <a:avLst/>
          </a:prstGeom>
          <a:noFill/>
          <a:ln>
            <a:noFill/>
          </a:ln>
        </p:spPr>
        <p:txBody>
          <a:bodyPr/>
          <a:lstStyle/>
          <a:p>
            <a:pPr marL="343170" indent="-342900">
              <a:lnSpc>
                <a:spcPct val="90000"/>
              </a:lnSpc>
              <a:buClr>
                <a:srgbClr val="000000"/>
              </a:buClr>
              <a:buFont typeface="Arial" panose="020B0604020202020204" pitchFamily="34" charset="0"/>
              <a:buChar char="•"/>
            </a:pPr>
            <a:r>
              <a:rPr lang="fr-FR" sz="2400" dirty="0" smtClean="0"/>
              <a:t>Headnode  configuration </a:t>
            </a:r>
          </a:p>
          <a:p>
            <a:pPr marL="270">
              <a:lnSpc>
                <a:spcPct val="90000"/>
              </a:lnSpc>
              <a:buClr>
                <a:srgbClr val="000000"/>
              </a:buClr>
            </a:pPr>
            <a:r>
              <a:rPr lang="fr-FR" sz="2400" dirty="0" smtClean="0"/>
              <a:t> </a:t>
            </a:r>
          </a:p>
          <a:p>
            <a:pPr marL="343170" indent="-342900">
              <a:lnSpc>
                <a:spcPct val="90000"/>
              </a:lnSpc>
              <a:buClr>
                <a:srgbClr val="000000"/>
              </a:buClr>
              <a:buFont typeface="Wingdings" panose="05000000000000000000" pitchFamily="2" charset="2"/>
              <a:buChar char="Ø"/>
            </a:pPr>
            <a:r>
              <a:rPr lang="fr-FR" sz="2400" i="1" dirty="0" smtClean="0"/>
              <a:t> </a:t>
            </a:r>
            <a:r>
              <a:rPr lang="fr-FR" sz="2400" i="1" dirty="0" err="1" smtClean="0"/>
              <a:t>vim</a:t>
            </a:r>
            <a:r>
              <a:rPr lang="fr-FR" sz="2400" i="1" dirty="0" smtClean="0"/>
              <a:t>  /</a:t>
            </a:r>
            <a:r>
              <a:rPr lang="fr-FR" sz="2400" i="1" dirty="0" err="1" smtClean="0"/>
              <a:t>etc</a:t>
            </a:r>
            <a:r>
              <a:rPr lang="fr-FR" sz="2400" i="1" dirty="0" smtClean="0"/>
              <a:t>/exports      </a:t>
            </a:r>
            <a:r>
              <a:rPr lang="fr-FR" sz="2400" dirty="0" smtClean="0"/>
              <a:t>	</a:t>
            </a:r>
          </a:p>
          <a:p>
            <a:pPr marL="270">
              <a:lnSpc>
                <a:spcPct val="90000"/>
              </a:lnSpc>
              <a:buClr>
                <a:srgbClr val="000000"/>
              </a:buClr>
            </a:pPr>
            <a:endParaRPr lang="fr-FR" sz="2400" dirty="0" smtClean="0"/>
          </a:p>
          <a:p>
            <a:pPr marL="270">
              <a:lnSpc>
                <a:spcPct val="90000"/>
              </a:lnSpc>
              <a:buClr>
                <a:srgbClr val="000000"/>
              </a:buClr>
            </a:pPr>
            <a:r>
              <a:rPr lang="fr-FR" sz="2400" dirty="0" smtClean="0"/>
              <a:t>      /home testnode1(</a:t>
            </a:r>
            <a:r>
              <a:rPr lang="fr-FR" sz="2400" dirty="0" err="1" smtClean="0"/>
              <a:t>rw,async</a:t>
            </a:r>
            <a:r>
              <a:rPr lang="fr-FR" sz="2400" dirty="0" smtClean="0"/>
              <a:t>)</a:t>
            </a:r>
          </a:p>
          <a:p>
            <a:pPr marL="270">
              <a:lnSpc>
                <a:spcPct val="90000"/>
              </a:lnSpc>
              <a:buClr>
                <a:srgbClr val="000000"/>
              </a:buClr>
            </a:pPr>
            <a:r>
              <a:rPr lang="fr-FR" sz="2400" dirty="0" smtClean="0"/>
              <a:t>     </a:t>
            </a:r>
            <a:r>
              <a:rPr lang="fr-FR" sz="2400" dirty="0"/>
              <a:t>/home </a:t>
            </a:r>
            <a:r>
              <a:rPr lang="fr-FR" sz="2400" dirty="0" smtClean="0"/>
              <a:t> testnode2(</a:t>
            </a:r>
            <a:r>
              <a:rPr lang="fr-FR" sz="2400" dirty="0" err="1" smtClean="0"/>
              <a:t>rw,async</a:t>
            </a:r>
            <a:r>
              <a:rPr lang="fr-FR" sz="2400" dirty="0"/>
              <a:t>)</a:t>
            </a:r>
            <a:endParaRPr lang="fr-FR" sz="2400" dirty="0" smtClean="0">
              <a:effectLst>
                <a:outerShdw blurRad="38100" dist="38100" dir="2700000" algn="tl">
                  <a:srgbClr val="000000">
                    <a:alpha val="43137"/>
                  </a:srgbClr>
                </a:outerShdw>
              </a:effectLst>
            </a:endParaRPr>
          </a:p>
          <a:p>
            <a:pPr marL="270">
              <a:lnSpc>
                <a:spcPct val="90000"/>
              </a:lnSpc>
              <a:buClr>
                <a:srgbClr val="000000"/>
              </a:buClr>
            </a:pPr>
            <a:endParaRPr lang="fr-FR" sz="2400" dirty="0">
              <a:effectLst>
                <a:outerShdw blurRad="38100" dist="38100" dir="2700000" algn="tl">
                  <a:srgbClr val="000000">
                    <a:alpha val="43137"/>
                  </a:srgbClr>
                </a:outerShdw>
              </a:effectLst>
            </a:endParaRPr>
          </a:p>
          <a:p>
            <a:pPr marL="343170" indent="-342900">
              <a:lnSpc>
                <a:spcPct val="90000"/>
              </a:lnSpc>
              <a:buClr>
                <a:srgbClr val="000000"/>
              </a:buClr>
              <a:buFont typeface="Wingdings" panose="05000000000000000000" pitchFamily="2" charset="2"/>
              <a:buChar char="Ø"/>
            </a:pPr>
            <a:r>
              <a:rPr lang="fr-FR" sz="2400" dirty="0" smtClean="0">
                <a:effectLst>
                  <a:outerShdw blurRad="38100" dist="38100" dir="2700000" algn="tl">
                    <a:srgbClr val="000000">
                      <a:alpha val="43137"/>
                    </a:srgbClr>
                  </a:outerShdw>
                </a:effectLst>
              </a:rPr>
              <a:t>service </a:t>
            </a:r>
            <a:r>
              <a:rPr lang="fr-FR" sz="2400" dirty="0" err="1" smtClean="0">
                <a:effectLst>
                  <a:outerShdw blurRad="38100" dist="38100" dir="2700000" algn="tl">
                    <a:srgbClr val="000000">
                      <a:alpha val="43137"/>
                    </a:srgbClr>
                  </a:outerShdw>
                </a:effectLst>
              </a:rPr>
              <a:t>nfs</a:t>
            </a:r>
            <a:r>
              <a:rPr lang="fr-FR" sz="2400" dirty="0" smtClean="0">
                <a:effectLst>
                  <a:outerShdw blurRad="38100" dist="38100" dir="2700000" algn="tl">
                    <a:srgbClr val="000000">
                      <a:alpha val="43137"/>
                    </a:srgbClr>
                  </a:outerShdw>
                </a:effectLst>
              </a:rPr>
              <a:t> restart</a:t>
            </a:r>
          </a:p>
          <a:p>
            <a:pPr marL="270">
              <a:lnSpc>
                <a:spcPct val="90000"/>
              </a:lnSpc>
              <a:buClr>
                <a:srgbClr val="000000"/>
              </a:buClr>
            </a:pPr>
            <a:endParaRPr lang="fr-FR" sz="2400" dirty="0" smtClean="0">
              <a:effectLst>
                <a:outerShdw blurRad="38100" dist="38100" dir="2700000" algn="tl">
                  <a:srgbClr val="000000">
                    <a:alpha val="43137"/>
                  </a:srgbClr>
                </a:outerShdw>
              </a:effectLst>
            </a:endParaRPr>
          </a:p>
          <a:p>
            <a:pPr marL="343170" indent="-342900">
              <a:lnSpc>
                <a:spcPct val="90000"/>
              </a:lnSpc>
              <a:buClr>
                <a:srgbClr val="000000"/>
              </a:buClr>
              <a:buFont typeface="Wingdings" panose="05000000000000000000" pitchFamily="2" charset="2"/>
              <a:buChar char="Ø"/>
            </a:pPr>
            <a:r>
              <a:rPr lang="fr-FR" sz="2400" dirty="0" smtClean="0">
                <a:effectLst>
                  <a:outerShdw blurRad="38100" dist="38100" dir="2700000" algn="tl">
                    <a:srgbClr val="000000">
                      <a:alpha val="43137"/>
                    </a:srgbClr>
                  </a:outerShdw>
                </a:effectLst>
              </a:rPr>
              <a:t>exportfs   -a</a:t>
            </a:r>
          </a:p>
          <a:p>
            <a:pPr marL="270">
              <a:lnSpc>
                <a:spcPct val="90000"/>
              </a:lnSpc>
              <a:buClr>
                <a:srgbClr val="000000"/>
              </a:buClr>
            </a:pPr>
            <a:endParaRPr lang="fr-FR" sz="2400" dirty="0">
              <a:effectLst>
                <a:outerShdw blurRad="38100" dist="38100" dir="2700000" algn="tl">
                  <a:srgbClr val="000000">
                    <a:alpha val="43137"/>
                  </a:srgbClr>
                </a:outerShdw>
              </a:effectLst>
            </a:endParaRPr>
          </a:p>
          <a:p>
            <a:pPr marL="343170" indent="-342900">
              <a:lnSpc>
                <a:spcPct val="90000"/>
              </a:lnSpc>
              <a:buClr>
                <a:srgbClr val="000000"/>
              </a:buClr>
              <a:buFont typeface="Wingdings" panose="05000000000000000000" pitchFamily="2" charset="2"/>
              <a:buChar char="Ø"/>
            </a:pPr>
            <a:endParaRPr lang="fr-FR" sz="2400" dirty="0">
              <a:effectLst>
                <a:outerShdw blurRad="38100" dist="38100" dir="2700000" algn="tl">
                  <a:srgbClr val="000000">
                    <a:alpha val="43137"/>
                  </a:srgbClr>
                </a:outerShdw>
              </a:effectLst>
            </a:endParaRPr>
          </a:p>
          <a:p>
            <a:pPr marL="270">
              <a:lnSpc>
                <a:spcPct val="90000"/>
              </a:lnSpc>
              <a:buClr>
                <a:srgbClr val="000000"/>
              </a:buClr>
            </a:pPr>
            <a:endParaRPr lang="fr-FR" sz="2400" dirty="0" smtClean="0"/>
          </a:p>
          <a:p>
            <a:pPr marL="800370" lvl="1" indent="-342900">
              <a:lnSpc>
                <a:spcPct val="90000"/>
              </a:lnSpc>
              <a:buClr>
                <a:srgbClr val="000000"/>
              </a:buClr>
              <a:buFont typeface="Wingdings" panose="05000000000000000000" pitchFamily="2" charset="2"/>
              <a:buChar char="Ø"/>
            </a:pPr>
            <a:endParaRPr lang="fr-FR" sz="2400" dirty="0" smtClean="0"/>
          </a:p>
          <a:p>
            <a:pPr marL="800370" lvl="1" indent="-342900">
              <a:lnSpc>
                <a:spcPct val="90000"/>
              </a:lnSpc>
              <a:buClr>
                <a:srgbClr val="000000"/>
              </a:buClr>
              <a:buFont typeface="Wingdings" panose="05000000000000000000" pitchFamily="2" charset="2"/>
              <a:buChar char="Ø"/>
            </a:pPr>
            <a:endParaRPr lang="fr-FR" sz="2400" dirty="0" smtClean="0"/>
          </a:p>
          <a:p>
            <a:pPr marL="270">
              <a:lnSpc>
                <a:spcPct val="90000"/>
              </a:lnSpc>
              <a:buClr>
                <a:srgbClr val="000000"/>
              </a:buClr>
            </a:pPr>
            <a:endParaRPr lang="fr-FR" sz="2400" b="1" i="1" dirty="0"/>
          </a:p>
          <a:p>
            <a:pPr marL="270">
              <a:lnSpc>
                <a:spcPct val="90000"/>
              </a:lnSpc>
              <a:buClr>
                <a:srgbClr val="000000"/>
              </a:buClr>
            </a:pPr>
            <a:endParaRPr lang="en-US" sz="2200" spc="-1" dirty="0">
              <a:solidFill>
                <a:srgbClr val="000000"/>
              </a:solidFill>
              <a:uFill>
                <a:solidFill>
                  <a:srgbClr val="FFFFFF"/>
                </a:solidFill>
              </a:uFill>
              <a:latin typeface="+mj-lt"/>
            </a:endParaRPr>
          </a:p>
        </p:txBody>
      </p:sp>
    </p:spTree>
    <p:extLst>
      <p:ext uri="{BB962C8B-B14F-4D97-AF65-F5344CB8AC3E}">
        <p14:creationId xmlns:p14="http://schemas.microsoft.com/office/powerpoint/2010/main" val="304993697"/>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59465"/>
            <a:ext cx="8229600" cy="1012135"/>
          </a:xfrm>
        </p:spPr>
        <p:txBody>
          <a:bodyPr/>
          <a:lstStyle/>
          <a:p>
            <a:pPr algn="ctr"/>
            <a:r>
              <a:rPr lang="en-US" dirty="0" smtClean="0"/>
              <a:t>Batch System</a:t>
            </a:r>
            <a:endParaRPr lang="en-US" dirty="0"/>
          </a:p>
        </p:txBody>
      </p:sp>
      <p:sp>
        <p:nvSpPr>
          <p:cNvPr id="3" name="Content Placeholder 2"/>
          <p:cNvSpPr>
            <a:spLocks noGrp="1"/>
          </p:cNvSpPr>
          <p:nvPr>
            <p:ph idx="1"/>
          </p:nvPr>
        </p:nvSpPr>
        <p:spPr/>
        <p:txBody>
          <a:bodyPr>
            <a:normAutofit/>
          </a:bodyPr>
          <a:lstStyle/>
          <a:p>
            <a:r>
              <a:rPr lang="en-US" dirty="0" smtClean="0"/>
              <a:t>Introduction </a:t>
            </a:r>
          </a:p>
          <a:p>
            <a:r>
              <a:rPr lang="en-US" dirty="0" smtClean="0"/>
              <a:t>Necessity</a:t>
            </a:r>
          </a:p>
          <a:p>
            <a:r>
              <a:rPr lang="en-US" dirty="0" smtClean="0"/>
              <a:t>Component </a:t>
            </a:r>
          </a:p>
          <a:p>
            <a:r>
              <a:rPr lang="en-US" dirty="0" smtClean="0"/>
              <a:t>Communication </a:t>
            </a:r>
          </a:p>
          <a:p>
            <a:r>
              <a:rPr lang="en-US" dirty="0" smtClean="0"/>
              <a:t>Batch system software's </a:t>
            </a:r>
          </a:p>
          <a:p>
            <a:r>
              <a:rPr lang="en-US" dirty="0" smtClean="0"/>
              <a:t>PARAM </a:t>
            </a:r>
            <a:r>
              <a:rPr lang="en-US" dirty="0" err="1" smtClean="0"/>
              <a:t>Yuva</a:t>
            </a:r>
            <a:r>
              <a:rPr lang="en-US" dirty="0" smtClean="0"/>
              <a:t> Batch system</a:t>
            </a:r>
          </a:p>
          <a:p>
            <a:r>
              <a:rPr lang="en-US" dirty="0" smtClean="0"/>
              <a:t>Questions </a:t>
            </a:r>
          </a:p>
          <a:p>
            <a:endParaRPr lang="en-US" dirty="0"/>
          </a:p>
        </p:txBody>
      </p:sp>
    </p:spTree>
    <p:extLst>
      <p:ext uri="{BB962C8B-B14F-4D97-AF65-F5344CB8AC3E}">
        <p14:creationId xmlns:p14="http://schemas.microsoft.com/office/powerpoint/2010/main" val="249154354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 name="TextShape 1"/>
          <p:cNvSpPr txBox="1"/>
          <p:nvPr/>
        </p:nvSpPr>
        <p:spPr>
          <a:xfrm>
            <a:off x="381000" y="533400"/>
            <a:ext cx="7886430" cy="993870"/>
          </a:xfrm>
          <a:prstGeom prst="rect">
            <a:avLst/>
          </a:prstGeom>
          <a:noFill/>
          <a:ln>
            <a:noFill/>
          </a:ln>
        </p:spPr>
        <p:txBody>
          <a:bodyPr anchor="ctr"/>
          <a:lstStyle/>
          <a:p>
            <a:pPr algn="ctr">
              <a:lnSpc>
                <a:spcPct val="90000"/>
              </a:lnSpc>
            </a:pPr>
            <a:r>
              <a:rPr lang="en-US" sz="3600" spc="-1" dirty="0" smtClean="0">
                <a:solidFill>
                  <a:srgbClr val="000000"/>
                </a:solidFill>
                <a:uFill>
                  <a:solidFill>
                    <a:srgbClr val="FFFFFF"/>
                  </a:solidFill>
                </a:uFill>
                <a:latin typeface="+mj-lt"/>
              </a:rPr>
              <a:t>Mount Home Area</a:t>
            </a:r>
            <a:endParaRPr lang="en-US" sz="3600" spc="-1" dirty="0">
              <a:solidFill>
                <a:srgbClr val="000000"/>
              </a:solidFill>
              <a:uFill>
                <a:solidFill>
                  <a:srgbClr val="FFFFFF"/>
                </a:solidFill>
              </a:uFill>
              <a:latin typeface="+mj-lt"/>
            </a:endParaRPr>
          </a:p>
        </p:txBody>
      </p:sp>
      <p:sp>
        <p:nvSpPr>
          <p:cNvPr id="108" name="TextShape 2"/>
          <p:cNvSpPr txBox="1"/>
          <p:nvPr/>
        </p:nvSpPr>
        <p:spPr>
          <a:xfrm>
            <a:off x="628560" y="2226420"/>
            <a:ext cx="7886430" cy="4631580"/>
          </a:xfrm>
          <a:prstGeom prst="rect">
            <a:avLst/>
          </a:prstGeom>
          <a:noFill/>
          <a:ln>
            <a:noFill/>
          </a:ln>
        </p:spPr>
        <p:txBody>
          <a:bodyPr/>
          <a:lstStyle/>
          <a:p>
            <a:pPr marL="343170" indent="-342900">
              <a:lnSpc>
                <a:spcPct val="90000"/>
              </a:lnSpc>
              <a:buClr>
                <a:srgbClr val="000000"/>
              </a:buClr>
              <a:buFont typeface="Arial" panose="020B0604020202020204" pitchFamily="34" charset="0"/>
              <a:buChar char="•"/>
            </a:pPr>
            <a:r>
              <a:rPr lang="fr-FR" sz="2400" dirty="0" smtClean="0"/>
              <a:t>Slave configuration</a:t>
            </a:r>
          </a:p>
          <a:p>
            <a:pPr marL="270">
              <a:lnSpc>
                <a:spcPct val="90000"/>
              </a:lnSpc>
              <a:buClr>
                <a:srgbClr val="000000"/>
              </a:buClr>
            </a:pPr>
            <a:r>
              <a:rPr lang="fr-FR" sz="2400" dirty="0" smtClean="0"/>
              <a:t> </a:t>
            </a:r>
          </a:p>
          <a:p>
            <a:pPr marL="343170" indent="-342900">
              <a:lnSpc>
                <a:spcPct val="90000"/>
              </a:lnSpc>
              <a:buClr>
                <a:srgbClr val="000000"/>
              </a:buClr>
              <a:buFont typeface="Wingdings" panose="05000000000000000000" pitchFamily="2" charset="2"/>
              <a:buChar char="Ø"/>
            </a:pPr>
            <a:r>
              <a:rPr lang="fr-FR" sz="2400" i="1" dirty="0" err="1" smtClean="0"/>
              <a:t>mount</a:t>
            </a:r>
            <a:r>
              <a:rPr lang="fr-FR" sz="2400" i="1" dirty="0" smtClean="0"/>
              <a:t>  headnode:/home   /home  (One time)</a:t>
            </a:r>
          </a:p>
          <a:p>
            <a:pPr marL="343170" indent="-342900">
              <a:lnSpc>
                <a:spcPct val="90000"/>
              </a:lnSpc>
              <a:buClr>
                <a:srgbClr val="000000"/>
              </a:buClr>
              <a:buFont typeface="Wingdings" panose="05000000000000000000" pitchFamily="2" charset="2"/>
              <a:buChar char="Ø"/>
            </a:pPr>
            <a:r>
              <a:rPr lang="fr-FR" sz="2400" i="1" dirty="0" err="1"/>
              <a:t>v</a:t>
            </a:r>
            <a:r>
              <a:rPr lang="fr-FR" sz="2400" i="1" dirty="0" err="1" smtClean="0"/>
              <a:t>im</a:t>
            </a:r>
            <a:r>
              <a:rPr lang="fr-FR" sz="2400" i="1" dirty="0" smtClean="0"/>
              <a:t>  /</a:t>
            </a:r>
            <a:r>
              <a:rPr lang="fr-FR" sz="2400" i="1" dirty="0" err="1" smtClean="0"/>
              <a:t>etc</a:t>
            </a:r>
            <a:r>
              <a:rPr lang="fr-FR" sz="2400" i="1" dirty="0" smtClean="0"/>
              <a:t>/</a:t>
            </a:r>
            <a:r>
              <a:rPr lang="fr-FR" sz="2400" i="1" dirty="0" err="1" smtClean="0"/>
              <a:t>fstab</a:t>
            </a:r>
            <a:r>
              <a:rPr lang="fr-FR" sz="2400" i="1" dirty="0" smtClean="0"/>
              <a:t> (</a:t>
            </a:r>
            <a:r>
              <a:rPr lang="fr-FR" sz="2400" dirty="0"/>
              <a:t>To  persist </a:t>
            </a:r>
            <a:r>
              <a:rPr lang="fr-FR" sz="2400" dirty="0" err="1" smtClean="0"/>
              <a:t>across</a:t>
            </a:r>
            <a:r>
              <a:rPr lang="fr-FR" sz="2400" dirty="0" smtClean="0"/>
              <a:t> boot</a:t>
            </a:r>
            <a:r>
              <a:rPr lang="fr-FR" sz="2400" i="1" dirty="0" smtClean="0"/>
              <a:t>)</a:t>
            </a:r>
          </a:p>
          <a:p>
            <a:pPr marL="270">
              <a:lnSpc>
                <a:spcPct val="90000"/>
              </a:lnSpc>
              <a:buClr>
                <a:srgbClr val="000000"/>
              </a:buClr>
            </a:pPr>
            <a:endParaRPr lang="fr-FR" sz="1500" b="1" i="1" dirty="0" smtClean="0">
              <a:solidFill>
                <a:srgbClr val="FF6060"/>
              </a:solidFill>
              <a:latin typeface="Courier New" panose="02070309020205020404" pitchFamily="49" charset="0"/>
              <a:cs typeface="Courier New" panose="02070309020205020404" pitchFamily="49" charset="0"/>
            </a:endParaRPr>
          </a:p>
          <a:p>
            <a:pPr marL="270">
              <a:lnSpc>
                <a:spcPct val="90000"/>
              </a:lnSpc>
              <a:buClr>
                <a:srgbClr val="000000"/>
              </a:buClr>
            </a:pPr>
            <a:r>
              <a:rPr lang="fr-FR" sz="1500" b="1" i="1" dirty="0" smtClean="0">
                <a:solidFill>
                  <a:srgbClr val="FF6060"/>
                </a:solidFill>
                <a:latin typeface="Courier New" panose="02070309020205020404" pitchFamily="49" charset="0"/>
                <a:cs typeface="Courier New" panose="02070309020205020404" pitchFamily="49" charset="0"/>
              </a:rPr>
              <a:t>   </a:t>
            </a:r>
            <a:r>
              <a:rPr lang="fr-FR" sz="1500" b="1" i="1" dirty="0" err="1" smtClean="0">
                <a:solidFill>
                  <a:srgbClr val="FF6060"/>
                </a:solidFill>
                <a:latin typeface="Courier New" panose="02070309020205020404" pitchFamily="49" charset="0"/>
                <a:cs typeface="Courier New" panose="02070309020205020404" pitchFamily="49" charset="0"/>
              </a:rPr>
              <a:t>headnode</a:t>
            </a:r>
            <a:r>
              <a:rPr lang="fr-FR" sz="1500" b="1" i="1" dirty="0">
                <a:solidFill>
                  <a:srgbClr val="FF6060"/>
                </a:solidFill>
                <a:latin typeface="Courier New" panose="02070309020205020404" pitchFamily="49" charset="0"/>
                <a:cs typeface="Courier New" panose="02070309020205020404" pitchFamily="49" charset="0"/>
              </a:rPr>
              <a:t>:/</a:t>
            </a:r>
            <a:r>
              <a:rPr lang="fr-FR" sz="1500" b="1" i="1" dirty="0" smtClean="0">
                <a:solidFill>
                  <a:srgbClr val="FF6060"/>
                </a:solidFill>
                <a:latin typeface="Courier New" panose="02070309020205020404" pitchFamily="49" charset="0"/>
                <a:cs typeface="Courier New" panose="02070309020205020404" pitchFamily="49" charset="0"/>
              </a:rPr>
              <a:t>home</a:t>
            </a:r>
            <a:r>
              <a:rPr lang="en-US" sz="1500" b="1" i="1" dirty="0">
                <a:solidFill>
                  <a:srgbClr val="FF6060"/>
                </a:solidFill>
                <a:latin typeface="Courier New" panose="02070309020205020404" pitchFamily="49" charset="0"/>
                <a:cs typeface="Courier New" panose="02070309020205020404" pitchFamily="49" charset="0"/>
              </a:rPr>
              <a:t> </a:t>
            </a:r>
            <a:r>
              <a:rPr lang="en-US" sz="1500" b="1" i="1" dirty="0" smtClean="0">
                <a:solidFill>
                  <a:srgbClr val="FF6060"/>
                </a:solidFill>
                <a:latin typeface="Courier New" panose="02070309020205020404" pitchFamily="49" charset="0"/>
                <a:cs typeface="Courier New" panose="02070309020205020404" pitchFamily="49" charset="0"/>
              </a:rPr>
              <a:t>    </a:t>
            </a:r>
            <a:r>
              <a:rPr lang="en-US" altLang="en-US" sz="1500" b="1" i="1" dirty="0" smtClean="0">
                <a:solidFill>
                  <a:srgbClr val="000000"/>
                </a:solidFill>
                <a:latin typeface="Courier New" panose="02070309020205020404" pitchFamily="49" charset="0"/>
                <a:cs typeface="Courier New" panose="02070309020205020404" pitchFamily="49" charset="0"/>
              </a:rPr>
              <a:t>/home </a:t>
            </a:r>
            <a:r>
              <a:rPr lang="en-US" altLang="en-US" sz="1500" b="1" i="1" dirty="0" err="1" smtClean="0">
                <a:solidFill>
                  <a:srgbClr val="00FF00"/>
                </a:solidFill>
                <a:latin typeface="Courier New" panose="02070309020205020404" pitchFamily="49" charset="0"/>
                <a:cs typeface="Courier New" panose="02070309020205020404" pitchFamily="49" charset="0"/>
              </a:rPr>
              <a:t>nfs</a:t>
            </a:r>
            <a:r>
              <a:rPr lang="en-US" altLang="en-US" sz="1500" b="1" i="1" dirty="0" smtClean="0">
                <a:solidFill>
                  <a:srgbClr val="000000"/>
                </a:solidFill>
                <a:latin typeface="Courier New" panose="02070309020205020404" pitchFamily="49" charset="0"/>
                <a:cs typeface="Courier New" panose="02070309020205020404" pitchFamily="49" charset="0"/>
              </a:rPr>
              <a:t> </a:t>
            </a:r>
            <a:r>
              <a:rPr lang="en-US" altLang="en-US" sz="1500" b="1" i="1" dirty="0" smtClean="0">
                <a:solidFill>
                  <a:srgbClr val="00FF00"/>
                </a:solidFill>
                <a:latin typeface="Courier New" panose="02070309020205020404" pitchFamily="49" charset="0"/>
                <a:cs typeface="Courier New" panose="02070309020205020404" pitchFamily="49" charset="0"/>
              </a:rPr>
              <a:t>defaults</a:t>
            </a:r>
            <a:r>
              <a:rPr lang="en-US" altLang="en-US" sz="1500" b="1" i="1" dirty="0" smtClean="0">
                <a:solidFill>
                  <a:srgbClr val="000000"/>
                </a:solidFill>
                <a:latin typeface="Courier New" panose="02070309020205020404" pitchFamily="49" charset="0"/>
                <a:cs typeface="Courier New" panose="02070309020205020404" pitchFamily="49" charset="0"/>
              </a:rPr>
              <a:t> </a:t>
            </a:r>
            <a:r>
              <a:rPr lang="en-US" altLang="en-US" sz="1500" b="1" i="1" dirty="0">
                <a:solidFill>
                  <a:srgbClr val="FF6060"/>
                </a:solidFill>
                <a:latin typeface="Courier New" panose="02070309020205020404" pitchFamily="49" charset="0"/>
                <a:cs typeface="Courier New" panose="02070309020205020404" pitchFamily="49" charset="0"/>
              </a:rPr>
              <a:t>1 1</a:t>
            </a:r>
            <a:r>
              <a:rPr lang="en-US" altLang="en-US" sz="1500" b="1" i="1" dirty="0"/>
              <a:t> </a:t>
            </a:r>
            <a:r>
              <a:rPr lang="en-US" altLang="en-US" sz="1500" i="1" dirty="0" smtClean="0">
                <a:latin typeface="Arial" panose="020B0604020202020204" pitchFamily="34" charset="0"/>
              </a:rPr>
              <a:t>       </a:t>
            </a:r>
            <a:endParaRPr lang="en-US" altLang="en-US" sz="1500" i="1" dirty="0">
              <a:latin typeface="Arial" panose="020B0604020202020204" pitchFamily="34" charset="0"/>
            </a:endParaRPr>
          </a:p>
          <a:p>
            <a:pPr marL="270">
              <a:lnSpc>
                <a:spcPct val="90000"/>
              </a:lnSpc>
              <a:buClr>
                <a:srgbClr val="000000"/>
              </a:buClr>
            </a:pPr>
            <a:r>
              <a:rPr lang="fr-FR" sz="2400" i="1" dirty="0" smtClean="0"/>
              <a:t> </a:t>
            </a:r>
          </a:p>
          <a:p>
            <a:pPr marL="270">
              <a:lnSpc>
                <a:spcPct val="90000"/>
              </a:lnSpc>
              <a:buClr>
                <a:srgbClr val="000000"/>
              </a:buClr>
            </a:pPr>
            <a:endParaRPr lang="fr-FR" sz="2400" i="1" dirty="0" smtClean="0"/>
          </a:p>
          <a:p>
            <a:pPr marL="343170" indent="-342900">
              <a:lnSpc>
                <a:spcPct val="90000"/>
              </a:lnSpc>
              <a:buClr>
                <a:srgbClr val="000000"/>
              </a:buClr>
              <a:buFont typeface="Wingdings" panose="05000000000000000000" pitchFamily="2" charset="2"/>
              <a:buChar char="Ø"/>
            </a:pPr>
            <a:endParaRPr lang="fr-FR" sz="2400" i="1" dirty="0"/>
          </a:p>
          <a:p>
            <a:pPr marL="343170" indent="-342900">
              <a:lnSpc>
                <a:spcPct val="90000"/>
              </a:lnSpc>
              <a:buClr>
                <a:srgbClr val="000000"/>
              </a:buClr>
              <a:buFont typeface="Wingdings" panose="05000000000000000000" pitchFamily="2" charset="2"/>
              <a:buChar char="Ø"/>
            </a:pPr>
            <a:endParaRPr lang="fr-FR" sz="2400" i="1" dirty="0" smtClean="0"/>
          </a:p>
          <a:p>
            <a:pPr marL="270">
              <a:lnSpc>
                <a:spcPct val="90000"/>
              </a:lnSpc>
              <a:buClr>
                <a:srgbClr val="000000"/>
              </a:buClr>
            </a:pPr>
            <a:endParaRPr lang="fr-FR" sz="2400" i="1" dirty="0"/>
          </a:p>
          <a:p>
            <a:pPr marL="270">
              <a:lnSpc>
                <a:spcPct val="90000"/>
              </a:lnSpc>
              <a:buClr>
                <a:srgbClr val="000000"/>
              </a:buClr>
            </a:pPr>
            <a:endParaRPr lang="fr-FR" sz="2400" i="1" dirty="0" smtClean="0"/>
          </a:p>
          <a:p>
            <a:pPr marL="270">
              <a:lnSpc>
                <a:spcPct val="90000"/>
              </a:lnSpc>
              <a:buClr>
                <a:srgbClr val="000000"/>
              </a:buClr>
            </a:pPr>
            <a:endParaRPr lang="fr-FR" sz="2400" i="1" dirty="0"/>
          </a:p>
          <a:p>
            <a:pPr marL="270">
              <a:lnSpc>
                <a:spcPct val="90000"/>
              </a:lnSpc>
              <a:buClr>
                <a:srgbClr val="000000"/>
              </a:buClr>
            </a:pPr>
            <a:endParaRPr lang="fr-FR" sz="2400" i="1" dirty="0" smtClean="0"/>
          </a:p>
          <a:p>
            <a:pPr marL="270">
              <a:lnSpc>
                <a:spcPct val="90000"/>
              </a:lnSpc>
              <a:buClr>
                <a:srgbClr val="000000"/>
              </a:buClr>
            </a:pPr>
            <a:endParaRPr lang="fr-FR" sz="2400" dirty="0" smtClean="0"/>
          </a:p>
          <a:p>
            <a:pPr marL="270">
              <a:lnSpc>
                <a:spcPct val="90000"/>
              </a:lnSpc>
              <a:buClr>
                <a:srgbClr val="000000"/>
              </a:buClr>
            </a:pPr>
            <a:endParaRPr lang="fr-FR" sz="2400" dirty="0">
              <a:effectLst>
                <a:outerShdw blurRad="38100" dist="38100" dir="2700000" algn="tl">
                  <a:srgbClr val="000000">
                    <a:alpha val="43137"/>
                  </a:srgbClr>
                </a:outerShdw>
              </a:effectLst>
            </a:endParaRPr>
          </a:p>
          <a:p>
            <a:pPr marL="343170" indent="-342900">
              <a:lnSpc>
                <a:spcPct val="90000"/>
              </a:lnSpc>
              <a:buClr>
                <a:srgbClr val="000000"/>
              </a:buClr>
              <a:buFont typeface="Wingdings" panose="05000000000000000000" pitchFamily="2" charset="2"/>
              <a:buChar char="Ø"/>
            </a:pPr>
            <a:endParaRPr lang="fr-FR" sz="2400" dirty="0">
              <a:effectLst>
                <a:outerShdw blurRad="38100" dist="38100" dir="2700000" algn="tl">
                  <a:srgbClr val="000000">
                    <a:alpha val="43137"/>
                  </a:srgbClr>
                </a:outerShdw>
              </a:effectLst>
            </a:endParaRPr>
          </a:p>
          <a:p>
            <a:pPr marL="270">
              <a:lnSpc>
                <a:spcPct val="90000"/>
              </a:lnSpc>
              <a:buClr>
                <a:srgbClr val="000000"/>
              </a:buClr>
            </a:pPr>
            <a:endParaRPr lang="fr-FR" sz="2400" dirty="0" smtClean="0"/>
          </a:p>
          <a:p>
            <a:pPr marL="800370" lvl="1" indent="-342900">
              <a:lnSpc>
                <a:spcPct val="90000"/>
              </a:lnSpc>
              <a:buClr>
                <a:srgbClr val="000000"/>
              </a:buClr>
              <a:buFont typeface="Wingdings" panose="05000000000000000000" pitchFamily="2" charset="2"/>
              <a:buChar char="Ø"/>
            </a:pPr>
            <a:endParaRPr lang="fr-FR" sz="2400" dirty="0" smtClean="0"/>
          </a:p>
          <a:p>
            <a:pPr marL="800370" lvl="1" indent="-342900">
              <a:lnSpc>
                <a:spcPct val="90000"/>
              </a:lnSpc>
              <a:buClr>
                <a:srgbClr val="000000"/>
              </a:buClr>
              <a:buFont typeface="Wingdings" panose="05000000000000000000" pitchFamily="2" charset="2"/>
              <a:buChar char="Ø"/>
            </a:pPr>
            <a:endParaRPr lang="fr-FR" sz="2400" dirty="0" smtClean="0"/>
          </a:p>
          <a:p>
            <a:pPr marL="270">
              <a:lnSpc>
                <a:spcPct val="90000"/>
              </a:lnSpc>
              <a:buClr>
                <a:srgbClr val="000000"/>
              </a:buClr>
            </a:pPr>
            <a:endParaRPr lang="fr-FR" sz="2400" b="1" i="1" dirty="0"/>
          </a:p>
          <a:p>
            <a:pPr marL="270">
              <a:lnSpc>
                <a:spcPct val="90000"/>
              </a:lnSpc>
              <a:buClr>
                <a:srgbClr val="000000"/>
              </a:buClr>
            </a:pPr>
            <a:endParaRPr lang="en-US" sz="2200" spc="-1" dirty="0">
              <a:solidFill>
                <a:srgbClr val="000000"/>
              </a:solidFill>
              <a:uFill>
                <a:solidFill>
                  <a:srgbClr val="FFFFFF"/>
                </a:solidFill>
              </a:uFill>
              <a:latin typeface="+mj-lt"/>
            </a:endParaRPr>
          </a:p>
        </p:txBody>
      </p:sp>
    </p:spTree>
    <p:extLst>
      <p:ext uri="{BB962C8B-B14F-4D97-AF65-F5344CB8AC3E}">
        <p14:creationId xmlns:p14="http://schemas.microsoft.com/office/powerpoint/2010/main" val="2565996242"/>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 name="TextShape 1"/>
          <p:cNvSpPr txBox="1"/>
          <p:nvPr/>
        </p:nvSpPr>
        <p:spPr>
          <a:xfrm>
            <a:off x="304800" y="533400"/>
            <a:ext cx="7886430" cy="993870"/>
          </a:xfrm>
          <a:prstGeom prst="rect">
            <a:avLst/>
          </a:prstGeom>
          <a:noFill/>
          <a:ln>
            <a:noFill/>
          </a:ln>
        </p:spPr>
        <p:txBody>
          <a:bodyPr anchor="ctr"/>
          <a:lstStyle/>
          <a:p>
            <a:pPr algn="ctr">
              <a:lnSpc>
                <a:spcPct val="90000"/>
              </a:lnSpc>
            </a:pPr>
            <a:r>
              <a:rPr lang="en-US" sz="3600" spc="-1" dirty="0" smtClean="0">
                <a:solidFill>
                  <a:srgbClr val="000000"/>
                </a:solidFill>
                <a:uFill>
                  <a:solidFill>
                    <a:srgbClr val="FFFFFF"/>
                  </a:solidFill>
                </a:uFill>
                <a:latin typeface="+mj-lt"/>
              </a:rPr>
              <a:t>Password less SSH for user </a:t>
            </a:r>
            <a:endParaRPr lang="en-US" sz="3600" spc="-1" dirty="0">
              <a:solidFill>
                <a:srgbClr val="000000"/>
              </a:solidFill>
              <a:uFill>
                <a:solidFill>
                  <a:srgbClr val="FFFFFF"/>
                </a:solidFill>
              </a:uFill>
              <a:latin typeface="+mj-lt"/>
            </a:endParaRPr>
          </a:p>
        </p:txBody>
      </p:sp>
      <p:sp>
        <p:nvSpPr>
          <p:cNvPr id="108" name="TextShape 2"/>
          <p:cNvSpPr txBox="1"/>
          <p:nvPr/>
        </p:nvSpPr>
        <p:spPr>
          <a:xfrm>
            <a:off x="628560" y="2226420"/>
            <a:ext cx="7886430" cy="4631580"/>
          </a:xfrm>
          <a:prstGeom prst="rect">
            <a:avLst/>
          </a:prstGeom>
          <a:noFill/>
          <a:ln>
            <a:noFill/>
          </a:ln>
        </p:spPr>
        <p:txBody>
          <a:bodyPr/>
          <a:lstStyle/>
          <a:p>
            <a:pPr marL="343170" indent="-342900">
              <a:lnSpc>
                <a:spcPct val="90000"/>
              </a:lnSpc>
              <a:buClr>
                <a:srgbClr val="000000"/>
              </a:buClr>
              <a:buFont typeface="Arial" panose="020B0604020202020204" pitchFamily="34" charset="0"/>
              <a:buChar char="•"/>
            </a:pPr>
            <a:r>
              <a:rPr lang="fr-FR" sz="2400" dirty="0" smtClean="0"/>
              <a:t>testnode1</a:t>
            </a:r>
          </a:p>
          <a:p>
            <a:pPr marL="343170" indent="-342900">
              <a:lnSpc>
                <a:spcPct val="90000"/>
              </a:lnSpc>
              <a:buClr>
                <a:srgbClr val="000000"/>
              </a:buClr>
              <a:buFont typeface="Wingdings" panose="05000000000000000000" pitchFamily="2" charset="2"/>
              <a:buChar char="Ø"/>
            </a:pPr>
            <a:r>
              <a:rPr lang="fr-FR" sz="2400" i="1" dirty="0" smtClean="0"/>
              <a:t>su –  user1</a:t>
            </a:r>
          </a:p>
          <a:p>
            <a:pPr marL="343170" indent="-342900">
              <a:lnSpc>
                <a:spcPct val="90000"/>
              </a:lnSpc>
              <a:buClr>
                <a:srgbClr val="000000"/>
              </a:buClr>
              <a:buFont typeface="Wingdings" panose="05000000000000000000" pitchFamily="2" charset="2"/>
              <a:buChar char="Ø"/>
            </a:pPr>
            <a:r>
              <a:rPr lang="fr-FR" sz="2400" i="1" dirty="0" err="1" smtClean="0"/>
              <a:t>ssh-keygen</a:t>
            </a:r>
            <a:r>
              <a:rPr lang="fr-FR" sz="2400" i="1" dirty="0" smtClean="0"/>
              <a:t> </a:t>
            </a:r>
          </a:p>
          <a:p>
            <a:pPr marL="343170" indent="-342900">
              <a:lnSpc>
                <a:spcPct val="90000"/>
              </a:lnSpc>
              <a:buClr>
                <a:srgbClr val="000000"/>
              </a:buClr>
              <a:buFont typeface="Wingdings" panose="05000000000000000000" pitchFamily="2" charset="2"/>
              <a:buChar char="Ø"/>
            </a:pPr>
            <a:r>
              <a:rPr lang="fr-FR" sz="2400" i="1" dirty="0" err="1" smtClean="0"/>
              <a:t>ssh</a:t>
            </a:r>
            <a:r>
              <a:rPr lang="fr-FR" sz="2400" i="1" dirty="0" smtClean="0"/>
              <a:t>-copy-id  testnode2</a:t>
            </a:r>
          </a:p>
          <a:p>
            <a:pPr marL="270">
              <a:lnSpc>
                <a:spcPct val="90000"/>
              </a:lnSpc>
              <a:buClr>
                <a:srgbClr val="000000"/>
              </a:buClr>
            </a:pPr>
            <a:endParaRPr lang="fr-FR" sz="2400" i="1" dirty="0"/>
          </a:p>
          <a:p>
            <a:pPr marL="343170" indent="-342900">
              <a:lnSpc>
                <a:spcPct val="90000"/>
              </a:lnSpc>
              <a:buClr>
                <a:srgbClr val="000000"/>
              </a:buClr>
              <a:buFont typeface="Arial" panose="020B0604020202020204" pitchFamily="34" charset="0"/>
              <a:buChar char="•"/>
            </a:pPr>
            <a:r>
              <a:rPr lang="fr-FR" sz="2400" dirty="0" smtClean="0"/>
              <a:t>testnode2</a:t>
            </a:r>
          </a:p>
          <a:p>
            <a:pPr marL="343170" indent="-342900">
              <a:lnSpc>
                <a:spcPct val="90000"/>
              </a:lnSpc>
              <a:buClr>
                <a:srgbClr val="000000"/>
              </a:buClr>
              <a:buFont typeface="Wingdings" panose="05000000000000000000" pitchFamily="2" charset="2"/>
              <a:buChar char="Ø"/>
            </a:pPr>
            <a:r>
              <a:rPr lang="fr-FR" sz="2400" i="1" dirty="0"/>
              <a:t>su –  user1</a:t>
            </a:r>
          </a:p>
          <a:p>
            <a:pPr marL="343170" indent="-342900">
              <a:lnSpc>
                <a:spcPct val="90000"/>
              </a:lnSpc>
              <a:buClr>
                <a:srgbClr val="000000"/>
              </a:buClr>
              <a:buFont typeface="Wingdings" panose="05000000000000000000" pitchFamily="2" charset="2"/>
              <a:buChar char="Ø"/>
            </a:pPr>
            <a:r>
              <a:rPr lang="fr-FR" sz="2400" i="1" dirty="0" err="1"/>
              <a:t>ssh-keygen</a:t>
            </a:r>
            <a:r>
              <a:rPr lang="fr-FR" sz="2400" i="1" dirty="0"/>
              <a:t> </a:t>
            </a:r>
          </a:p>
          <a:p>
            <a:pPr marL="343170" indent="-342900">
              <a:lnSpc>
                <a:spcPct val="90000"/>
              </a:lnSpc>
              <a:buClr>
                <a:srgbClr val="000000"/>
              </a:buClr>
              <a:buFont typeface="Wingdings" panose="05000000000000000000" pitchFamily="2" charset="2"/>
              <a:buChar char="Ø"/>
            </a:pPr>
            <a:r>
              <a:rPr lang="fr-FR" sz="2400" i="1" dirty="0" err="1"/>
              <a:t>ssh</a:t>
            </a:r>
            <a:r>
              <a:rPr lang="fr-FR" sz="2400" i="1" dirty="0"/>
              <a:t>-copy-id  </a:t>
            </a:r>
            <a:r>
              <a:rPr lang="fr-FR" sz="2400" i="1" dirty="0" smtClean="0"/>
              <a:t>testnode1</a:t>
            </a:r>
          </a:p>
          <a:p>
            <a:pPr marL="270">
              <a:lnSpc>
                <a:spcPct val="90000"/>
              </a:lnSpc>
              <a:buClr>
                <a:srgbClr val="000000"/>
              </a:buClr>
            </a:pPr>
            <a:endParaRPr lang="fr-FR" sz="2400" i="1" dirty="0"/>
          </a:p>
          <a:p>
            <a:pPr marL="270">
              <a:lnSpc>
                <a:spcPct val="90000"/>
              </a:lnSpc>
              <a:buClr>
                <a:srgbClr val="000000"/>
              </a:buClr>
            </a:pPr>
            <a:r>
              <a:rPr lang="fr-FR" sz="2400" i="1" dirty="0" smtClean="0"/>
              <a:t>(On </a:t>
            </a:r>
            <a:r>
              <a:rPr lang="fr-FR" sz="2400" i="1" dirty="0" err="1" smtClean="0"/>
              <a:t>shared</a:t>
            </a:r>
            <a:r>
              <a:rPr lang="fr-FR" sz="2400" i="1" dirty="0" smtClean="0"/>
              <a:t> FS, a single set of keys </a:t>
            </a:r>
            <a:r>
              <a:rPr lang="fr-FR" sz="2400" i="1" dirty="0" err="1" smtClean="0"/>
              <a:t>is</a:t>
            </a:r>
            <a:r>
              <a:rPr lang="fr-FR" sz="2400" i="1" dirty="0" smtClean="0"/>
              <a:t> </a:t>
            </a:r>
            <a:r>
              <a:rPr lang="fr-FR" sz="2400" i="1" dirty="0" err="1" smtClean="0"/>
              <a:t>required</a:t>
            </a:r>
            <a:r>
              <a:rPr lang="fr-FR" sz="2400" i="1" dirty="0" smtClean="0"/>
              <a:t>; passwd </a:t>
            </a:r>
            <a:r>
              <a:rPr lang="fr-FR" sz="2400" i="1" dirty="0" err="1" smtClean="0"/>
              <a:t>less</a:t>
            </a:r>
            <a:r>
              <a:rPr lang="fr-FR" sz="2400" i="1" dirty="0" smtClean="0"/>
              <a:t> SSH </a:t>
            </a:r>
            <a:r>
              <a:rPr lang="fr-FR" sz="2400" i="1" dirty="0" err="1" smtClean="0"/>
              <a:t>required</a:t>
            </a:r>
            <a:r>
              <a:rPr lang="fr-FR" sz="2400" i="1" dirty="0" smtClean="0"/>
              <a:t> to </a:t>
            </a:r>
            <a:r>
              <a:rPr lang="fr-FR" sz="2400" i="1" dirty="0" err="1" smtClean="0"/>
              <a:t>headnode</a:t>
            </a:r>
            <a:r>
              <a:rPr lang="fr-FR" sz="2400" i="1" dirty="0" smtClean="0"/>
              <a:t> as </a:t>
            </a:r>
            <a:r>
              <a:rPr lang="fr-FR" sz="2400" i="1" dirty="0" err="1" smtClean="0"/>
              <a:t>well</a:t>
            </a:r>
            <a:r>
              <a:rPr lang="fr-FR" sz="2400" i="1" dirty="0" smtClean="0"/>
              <a:t> </a:t>
            </a:r>
            <a:r>
              <a:rPr lang="fr-FR" sz="2400" i="1" dirty="0" err="1" smtClean="0"/>
              <a:t>from</a:t>
            </a:r>
            <a:r>
              <a:rPr lang="fr-FR" sz="2400" i="1" dirty="0" smtClean="0"/>
              <a:t> </a:t>
            </a:r>
            <a:r>
              <a:rPr lang="fr-FR" sz="2400" i="1" dirty="0" err="1" smtClean="0"/>
              <a:t>compute</a:t>
            </a:r>
            <a:r>
              <a:rPr lang="fr-FR" sz="2400" i="1" dirty="0" smtClean="0"/>
              <a:t> </a:t>
            </a:r>
            <a:r>
              <a:rPr lang="fr-FR" sz="2400" i="1" dirty="0" err="1" smtClean="0"/>
              <a:t>nodes</a:t>
            </a:r>
            <a:r>
              <a:rPr lang="fr-FR" sz="2400" i="1" dirty="0" smtClean="0"/>
              <a:t>)</a:t>
            </a:r>
            <a:endParaRPr lang="fr-FR" sz="2400" i="1" dirty="0"/>
          </a:p>
          <a:p>
            <a:pPr marL="270">
              <a:lnSpc>
                <a:spcPct val="90000"/>
              </a:lnSpc>
              <a:buClr>
                <a:srgbClr val="000000"/>
              </a:buClr>
            </a:pPr>
            <a:endParaRPr lang="fr-FR" sz="1500" b="1" i="1" dirty="0" smtClean="0">
              <a:solidFill>
                <a:srgbClr val="FF6060"/>
              </a:solidFill>
              <a:latin typeface="Courier New" panose="02070309020205020404" pitchFamily="49" charset="0"/>
              <a:cs typeface="Courier New" panose="02070309020205020404" pitchFamily="49" charset="0"/>
            </a:endParaRPr>
          </a:p>
          <a:p>
            <a:pPr marL="270">
              <a:lnSpc>
                <a:spcPct val="90000"/>
              </a:lnSpc>
              <a:buClr>
                <a:srgbClr val="000000"/>
              </a:buClr>
            </a:pPr>
            <a:r>
              <a:rPr lang="fr-FR" sz="2400" i="1" dirty="0" smtClean="0"/>
              <a:t> </a:t>
            </a:r>
          </a:p>
          <a:p>
            <a:pPr marL="270">
              <a:lnSpc>
                <a:spcPct val="90000"/>
              </a:lnSpc>
              <a:buClr>
                <a:srgbClr val="000000"/>
              </a:buClr>
            </a:pPr>
            <a:endParaRPr lang="fr-FR" sz="2400" i="1" dirty="0" smtClean="0"/>
          </a:p>
          <a:p>
            <a:pPr marL="343170" indent="-342900">
              <a:lnSpc>
                <a:spcPct val="90000"/>
              </a:lnSpc>
              <a:buClr>
                <a:srgbClr val="000000"/>
              </a:buClr>
              <a:buFont typeface="Wingdings" panose="05000000000000000000" pitchFamily="2" charset="2"/>
              <a:buChar char="Ø"/>
            </a:pPr>
            <a:endParaRPr lang="fr-FR" sz="2400" i="1" dirty="0"/>
          </a:p>
          <a:p>
            <a:pPr marL="343170" indent="-342900">
              <a:lnSpc>
                <a:spcPct val="90000"/>
              </a:lnSpc>
              <a:buClr>
                <a:srgbClr val="000000"/>
              </a:buClr>
              <a:buFont typeface="Wingdings" panose="05000000000000000000" pitchFamily="2" charset="2"/>
              <a:buChar char="Ø"/>
            </a:pPr>
            <a:endParaRPr lang="fr-FR" sz="2400" i="1" dirty="0" smtClean="0"/>
          </a:p>
          <a:p>
            <a:pPr marL="270">
              <a:lnSpc>
                <a:spcPct val="90000"/>
              </a:lnSpc>
              <a:buClr>
                <a:srgbClr val="000000"/>
              </a:buClr>
            </a:pPr>
            <a:endParaRPr lang="fr-FR" sz="2400" i="1" dirty="0"/>
          </a:p>
          <a:p>
            <a:pPr marL="270">
              <a:lnSpc>
                <a:spcPct val="90000"/>
              </a:lnSpc>
              <a:buClr>
                <a:srgbClr val="000000"/>
              </a:buClr>
            </a:pPr>
            <a:endParaRPr lang="fr-FR" sz="2400" i="1" dirty="0" smtClean="0"/>
          </a:p>
          <a:p>
            <a:pPr marL="270">
              <a:lnSpc>
                <a:spcPct val="90000"/>
              </a:lnSpc>
              <a:buClr>
                <a:srgbClr val="000000"/>
              </a:buClr>
            </a:pPr>
            <a:endParaRPr lang="fr-FR" sz="2400" i="1" dirty="0"/>
          </a:p>
          <a:p>
            <a:pPr marL="270">
              <a:lnSpc>
                <a:spcPct val="90000"/>
              </a:lnSpc>
              <a:buClr>
                <a:srgbClr val="000000"/>
              </a:buClr>
            </a:pPr>
            <a:endParaRPr lang="fr-FR" sz="2400" i="1" dirty="0" smtClean="0"/>
          </a:p>
          <a:p>
            <a:pPr marL="270">
              <a:lnSpc>
                <a:spcPct val="90000"/>
              </a:lnSpc>
              <a:buClr>
                <a:srgbClr val="000000"/>
              </a:buClr>
            </a:pPr>
            <a:endParaRPr lang="fr-FR" sz="2400" dirty="0" smtClean="0"/>
          </a:p>
          <a:p>
            <a:pPr marL="270">
              <a:lnSpc>
                <a:spcPct val="90000"/>
              </a:lnSpc>
              <a:buClr>
                <a:srgbClr val="000000"/>
              </a:buClr>
            </a:pPr>
            <a:endParaRPr lang="fr-FR" sz="2400" dirty="0">
              <a:effectLst>
                <a:outerShdw blurRad="38100" dist="38100" dir="2700000" algn="tl">
                  <a:srgbClr val="000000">
                    <a:alpha val="43137"/>
                  </a:srgbClr>
                </a:outerShdw>
              </a:effectLst>
            </a:endParaRPr>
          </a:p>
          <a:p>
            <a:pPr marL="343170" indent="-342900">
              <a:lnSpc>
                <a:spcPct val="90000"/>
              </a:lnSpc>
              <a:buClr>
                <a:srgbClr val="000000"/>
              </a:buClr>
              <a:buFont typeface="Wingdings" panose="05000000000000000000" pitchFamily="2" charset="2"/>
              <a:buChar char="Ø"/>
            </a:pPr>
            <a:endParaRPr lang="fr-FR" sz="2400" dirty="0">
              <a:effectLst>
                <a:outerShdw blurRad="38100" dist="38100" dir="2700000" algn="tl">
                  <a:srgbClr val="000000">
                    <a:alpha val="43137"/>
                  </a:srgbClr>
                </a:outerShdw>
              </a:effectLst>
            </a:endParaRPr>
          </a:p>
          <a:p>
            <a:pPr marL="270">
              <a:lnSpc>
                <a:spcPct val="90000"/>
              </a:lnSpc>
              <a:buClr>
                <a:srgbClr val="000000"/>
              </a:buClr>
            </a:pPr>
            <a:endParaRPr lang="fr-FR" sz="2400" dirty="0" smtClean="0"/>
          </a:p>
          <a:p>
            <a:pPr marL="800370" lvl="1" indent="-342900">
              <a:lnSpc>
                <a:spcPct val="90000"/>
              </a:lnSpc>
              <a:buClr>
                <a:srgbClr val="000000"/>
              </a:buClr>
              <a:buFont typeface="Wingdings" panose="05000000000000000000" pitchFamily="2" charset="2"/>
              <a:buChar char="Ø"/>
            </a:pPr>
            <a:endParaRPr lang="fr-FR" sz="2400" dirty="0" smtClean="0"/>
          </a:p>
          <a:p>
            <a:pPr marL="800370" lvl="1" indent="-342900">
              <a:lnSpc>
                <a:spcPct val="90000"/>
              </a:lnSpc>
              <a:buClr>
                <a:srgbClr val="000000"/>
              </a:buClr>
              <a:buFont typeface="Wingdings" panose="05000000000000000000" pitchFamily="2" charset="2"/>
              <a:buChar char="Ø"/>
            </a:pPr>
            <a:endParaRPr lang="fr-FR" sz="2400" dirty="0" smtClean="0"/>
          </a:p>
          <a:p>
            <a:pPr marL="270">
              <a:lnSpc>
                <a:spcPct val="90000"/>
              </a:lnSpc>
              <a:buClr>
                <a:srgbClr val="000000"/>
              </a:buClr>
            </a:pPr>
            <a:endParaRPr lang="fr-FR" sz="2400" b="1" i="1" dirty="0"/>
          </a:p>
          <a:p>
            <a:pPr marL="270">
              <a:lnSpc>
                <a:spcPct val="90000"/>
              </a:lnSpc>
              <a:buClr>
                <a:srgbClr val="000000"/>
              </a:buClr>
            </a:pPr>
            <a:endParaRPr lang="en-US" sz="2200" spc="-1" dirty="0">
              <a:solidFill>
                <a:srgbClr val="000000"/>
              </a:solidFill>
              <a:uFill>
                <a:solidFill>
                  <a:srgbClr val="FFFFFF"/>
                </a:solidFill>
              </a:uFill>
              <a:latin typeface="+mj-lt"/>
            </a:endParaRPr>
          </a:p>
        </p:txBody>
      </p:sp>
    </p:spTree>
    <p:extLst>
      <p:ext uri="{BB962C8B-B14F-4D97-AF65-F5344CB8AC3E}">
        <p14:creationId xmlns:p14="http://schemas.microsoft.com/office/powerpoint/2010/main" val="3737275240"/>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Shape 1"/>
          <p:cNvSpPr txBox="1"/>
          <p:nvPr/>
        </p:nvSpPr>
        <p:spPr>
          <a:xfrm>
            <a:off x="304800" y="533400"/>
            <a:ext cx="7886430" cy="993870"/>
          </a:xfrm>
          <a:prstGeom prst="rect">
            <a:avLst/>
          </a:prstGeom>
          <a:noFill/>
          <a:ln>
            <a:noFill/>
          </a:ln>
        </p:spPr>
        <p:txBody>
          <a:bodyPr anchor="ctr"/>
          <a:lstStyle/>
          <a:p>
            <a:pPr algn="ctr">
              <a:lnSpc>
                <a:spcPct val="90000"/>
              </a:lnSpc>
            </a:pPr>
            <a:r>
              <a:rPr lang="en-US" sz="3600" spc="-1" dirty="0" smtClean="0">
                <a:solidFill>
                  <a:srgbClr val="000000"/>
                </a:solidFill>
                <a:uFill>
                  <a:solidFill>
                    <a:srgbClr val="FFFFFF"/>
                  </a:solidFill>
                </a:uFill>
                <a:latin typeface="+mj-lt"/>
              </a:rPr>
              <a:t>Password less SSH for user</a:t>
            </a:r>
          </a:p>
          <a:p>
            <a:pPr algn="ctr">
              <a:lnSpc>
                <a:spcPct val="90000"/>
              </a:lnSpc>
            </a:pPr>
            <a:r>
              <a:rPr lang="en-US" sz="3600" spc="-1" dirty="0" smtClean="0">
                <a:solidFill>
                  <a:srgbClr val="000000"/>
                </a:solidFill>
                <a:uFill>
                  <a:solidFill>
                    <a:srgbClr val="FFFFFF"/>
                  </a:solidFill>
                </a:uFill>
                <a:latin typeface="+mj-lt"/>
              </a:rPr>
              <a:t>Shared Home </a:t>
            </a:r>
            <a:endParaRPr lang="en-US" sz="3600" spc="-1" dirty="0">
              <a:solidFill>
                <a:srgbClr val="000000"/>
              </a:solidFill>
              <a:uFill>
                <a:solidFill>
                  <a:srgbClr val="FFFFFF"/>
                </a:solidFill>
              </a:uFill>
              <a:latin typeface="+mj-lt"/>
            </a:endParaRPr>
          </a:p>
        </p:txBody>
      </p:sp>
      <p:sp>
        <p:nvSpPr>
          <p:cNvPr id="5" name="TextShape 2"/>
          <p:cNvSpPr txBox="1"/>
          <p:nvPr/>
        </p:nvSpPr>
        <p:spPr>
          <a:xfrm>
            <a:off x="628560" y="2226420"/>
            <a:ext cx="7886430" cy="4631580"/>
          </a:xfrm>
          <a:prstGeom prst="rect">
            <a:avLst/>
          </a:prstGeom>
          <a:noFill/>
          <a:ln>
            <a:noFill/>
          </a:ln>
        </p:spPr>
        <p:txBody>
          <a:bodyPr/>
          <a:lstStyle/>
          <a:p>
            <a:pPr marL="270">
              <a:lnSpc>
                <a:spcPct val="90000"/>
              </a:lnSpc>
              <a:buClr>
                <a:srgbClr val="000000"/>
              </a:buClr>
            </a:pPr>
            <a:r>
              <a:rPr lang="fr-FR" sz="2400" i="1" dirty="0"/>
              <a:t>On </a:t>
            </a:r>
            <a:r>
              <a:rPr lang="fr-FR" sz="2400" i="1" dirty="0" err="1"/>
              <a:t>shared</a:t>
            </a:r>
            <a:r>
              <a:rPr lang="fr-FR" sz="2400" i="1" dirty="0"/>
              <a:t> FS, a single set of keys </a:t>
            </a:r>
            <a:r>
              <a:rPr lang="fr-FR" sz="2400" i="1" dirty="0" err="1"/>
              <a:t>is</a:t>
            </a:r>
            <a:r>
              <a:rPr lang="fr-FR" sz="2400" i="1" dirty="0"/>
              <a:t> </a:t>
            </a:r>
            <a:r>
              <a:rPr lang="fr-FR" sz="2400" i="1" dirty="0" err="1"/>
              <a:t>required</a:t>
            </a:r>
            <a:endParaRPr lang="fr-FR" sz="2400" dirty="0" smtClean="0"/>
          </a:p>
          <a:p>
            <a:pPr marL="343170" indent="-342900">
              <a:lnSpc>
                <a:spcPct val="90000"/>
              </a:lnSpc>
              <a:buClr>
                <a:srgbClr val="000000"/>
              </a:buClr>
              <a:buFont typeface="Arial" panose="020B0604020202020204" pitchFamily="34" charset="0"/>
              <a:buChar char="•"/>
            </a:pPr>
            <a:endParaRPr lang="fr-FR" sz="2400" dirty="0"/>
          </a:p>
          <a:p>
            <a:pPr marL="343170" indent="-342900">
              <a:lnSpc>
                <a:spcPct val="90000"/>
              </a:lnSpc>
              <a:buClr>
                <a:srgbClr val="000000"/>
              </a:buClr>
              <a:buFont typeface="Arial" panose="020B0604020202020204" pitchFamily="34" charset="0"/>
              <a:buChar char="•"/>
            </a:pPr>
            <a:r>
              <a:rPr lang="fr-FR" sz="2400" dirty="0" smtClean="0"/>
              <a:t>testnode1</a:t>
            </a:r>
          </a:p>
          <a:p>
            <a:pPr marL="343170" indent="-342900">
              <a:lnSpc>
                <a:spcPct val="90000"/>
              </a:lnSpc>
              <a:buClr>
                <a:srgbClr val="000000"/>
              </a:buClr>
              <a:buFont typeface="Wingdings" panose="05000000000000000000" pitchFamily="2" charset="2"/>
              <a:buChar char="Ø"/>
            </a:pPr>
            <a:r>
              <a:rPr lang="fr-FR" sz="2400" i="1" dirty="0" smtClean="0"/>
              <a:t>su –  user1</a:t>
            </a:r>
          </a:p>
          <a:p>
            <a:pPr marL="343170" indent="-342900">
              <a:lnSpc>
                <a:spcPct val="90000"/>
              </a:lnSpc>
              <a:buClr>
                <a:srgbClr val="000000"/>
              </a:buClr>
              <a:buFont typeface="Wingdings" panose="05000000000000000000" pitchFamily="2" charset="2"/>
              <a:buChar char="Ø"/>
            </a:pPr>
            <a:r>
              <a:rPr lang="fr-FR" sz="2400" i="1" dirty="0" err="1" smtClean="0"/>
              <a:t>ssh-keygen</a:t>
            </a:r>
            <a:r>
              <a:rPr lang="fr-FR" sz="2400" i="1" dirty="0" smtClean="0"/>
              <a:t> </a:t>
            </a:r>
          </a:p>
          <a:p>
            <a:pPr marL="343170" indent="-342900">
              <a:lnSpc>
                <a:spcPct val="90000"/>
              </a:lnSpc>
              <a:buClr>
                <a:srgbClr val="000000"/>
              </a:buClr>
              <a:buFont typeface="Wingdings" panose="05000000000000000000" pitchFamily="2" charset="2"/>
              <a:buChar char="Ø"/>
            </a:pPr>
            <a:r>
              <a:rPr lang="fr-FR" sz="2400" i="1" dirty="0" smtClean="0"/>
              <a:t>cat ~user1/.</a:t>
            </a:r>
            <a:r>
              <a:rPr lang="fr-FR" sz="2400" i="1" dirty="0" err="1" smtClean="0"/>
              <a:t>ssh</a:t>
            </a:r>
            <a:r>
              <a:rPr lang="fr-FR" sz="2400" i="1" dirty="0" smtClean="0"/>
              <a:t>/id_rsa.pub &gt;&gt; .</a:t>
            </a:r>
            <a:r>
              <a:rPr lang="fr-FR" sz="2400" i="1" dirty="0" err="1" smtClean="0"/>
              <a:t>ssh</a:t>
            </a:r>
            <a:r>
              <a:rPr lang="fr-FR" sz="2400" i="1" dirty="0" smtClean="0"/>
              <a:t>/</a:t>
            </a:r>
            <a:r>
              <a:rPr lang="fr-FR" sz="2400" i="1" dirty="0" err="1" smtClean="0"/>
              <a:t>authorized_keys</a:t>
            </a:r>
            <a:endParaRPr lang="fr-FR" sz="2400" i="1" dirty="0" smtClean="0"/>
          </a:p>
          <a:p>
            <a:pPr marL="270">
              <a:lnSpc>
                <a:spcPct val="90000"/>
              </a:lnSpc>
              <a:buClr>
                <a:srgbClr val="000000"/>
              </a:buClr>
            </a:pPr>
            <a:endParaRPr lang="fr-FR" sz="2400" i="1" dirty="0"/>
          </a:p>
          <a:p>
            <a:pPr marL="270">
              <a:lnSpc>
                <a:spcPct val="90000"/>
              </a:lnSpc>
              <a:buClr>
                <a:srgbClr val="000000"/>
              </a:buClr>
            </a:pPr>
            <a:endParaRPr lang="fr-FR" sz="2400" i="1" dirty="0"/>
          </a:p>
          <a:p>
            <a:pPr marL="270">
              <a:lnSpc>
                <a:spcPct val="90000"/>
              </a:lnSpc>
              <a:buClr>
                <a:srgbClr val="000000"/>
              </a:buClr>
            </a:pPr>
            <a:r>
              <a:rPr lang="fr-FR" sz="2400" i="1" dirty="0" smtClean="0"/>
              <a:t> </a:t>
            </a:r>
            <a:endParaRPr lang="fr-FR" sz="1500" b="1" i="1" dirty="0" smtClean="0">
              <a:solidFill>
                <a:srgbClr val="FF6060"/>
              </a:solidFill>
              <a:latin typeface="Courier New" panose="02070309020205020404" pitchFamily="49" charset="0"/>
              <a:cs typeface="Courier New" panose="02070309020205020404" pitchFamily="49" charset="0"/>
            </a:endParaRPr>
          </a:p>
          <a:p>
            <a:pPr marL="270">
              <a:lnSpc>
                <a:spcPct val="90000"/>
              </a:lnSpc>
              <a:buClr>
                <a:srgbClr val="000000"/>
              </a:buClr>
            </a:pPr>
            <a:r>
              <a:rPr lang="fr-FR" sz="2400" i="1" dirty="0" smtClean="0"/>
              <a:t> </a:t>
            </a:r>
          </a:p>
          <a:p>
            <a:pPr marL="270">
              <a:lnSpc>
                <a:spcPct val="90000"/>
              </a:lnSpc>
              <a:buClr>
                <a:srgbClr val="000000"/>
              </a:buClr>
            </a:pPr>
            <a:endParaRPr lang="fr-FR" sz="2400" i="1" dirty="0" smtClean="0"/>
          </a:p>
          <a:p>
            <a:pPr marL="343170" indent="-342900">
              <a:lnSpc>
                <a:spcPct val="90000"/>
              </a:lnSpc>
              <a:buClr>
                <a:srgbClr val="000000"/>
              </a:buClr>
              <a:buFont typeface="Wingdings" panose="05000000000000000000" pitchFamily="2" charset="2"/>
              <a:buChar char="Ø"/>
            </a:pPr>
            <a:endParaRPr lang="fr-FR" sz="2400" i="1" dirty="0"/>
          </a:p>
          <a:p>
            <a:pPr marL="343170" indent="-342900">
              <a:lnSpc>
                <a:spcPct val="90000"/>
              </a:lnSpc>
              <a:buClr>
                <a:srgbClr val="000000"/>
              </a:buClr>
              <a:buFont typeface="Wingdings" panose="05000000000000000000" pitchFamily="2" charset="2"/>
              <a:buChar char="Ø"/>
            </a:pPr>
            <a:endParaRPr lang="fr-FR" sz="2400" i="1" dirty="0" smtClean="0"/>
          </a:p>
          <a:p>
            <a:pPr marL="270">
              <a:lnSpc>
                <a:spcPct val="90000"/>
              </a:lnSpc>
              <a:buClr>
                <a:srgbClr val="000000"/>
              </a:buClr>
            </a:pPr>
            <a:endParaRPr lang="fr-FR" sz="2400" i="1" dirty="0"/>
          </a:p>
          <a:p>
            <a:pPr marL="270">
              <a:lnSpc>
                <a:spcPct val="90000"/>
              </a:lnSpc>
              <a:buClr>
                <a:srgbClr val="000000"/>
              </a:buClr>
            </a:pPr>
            <a:endParaRPr lang="fr-FR" sz="2400" i="1" dirty="0" smtClean="0"/>
          </a:p>
          <a:p>
            <a:pPr marL="270">
              <a:lnSpc>
                <a:spcPct val="90000"/>
              </a:lnSpc>
              <a:buClr>
                <a:srgbClr val="000000"/>
              </a:buClr>
            </a:pPr>
            <a:endParaRPr lang="fr-FR" sz="2400" i="1" dirty="0"/>
          </a:p>
          <a:p>
            <a:pPr marL="270">
              <a:lnSpc>
                <a:spcPct val="90000"/>
              </a:lnSpc>
              <a:buClr>
                <a:srgbClr val="000000"/>
              </a:buClr>
            </a:pPr>
            <a:endParaRPr lang="fr-FR" sz="2400" i="1" dirty="0" smtClean="0"/>
          </a:p>
          <a:p>
            <a:pPr marL="270">
              <a:lnSpc>
                <a:spcPct val="90000"/>
              </a:lnSpc>
              <a:buClr>
                <a:srgbClr val="000000"/>
              </a:buClr>
            </a:pPr>
            <a:endParaRPr lang="fr-FR" sz="2400" dirty="0" smtClean="0"/>
          </a:p>
          <a:p>
            <a:pPr marL="270">
              <a:lnSpc>
                <a:spcPct val="90000"/>
              </a:lnSpc>
              <a:buClr>
                <a:srgbClr val="000000"/>
              </a:buClr>
            </a:pPr>
            <a:endParaRPr lang="fr-FR" sz="2400" dirty="0">
              <a:effectLst>
                <a:outerShdw blurRad="38100" dist="38100" dir="2700000" algn="tl">
                  <a:srgbClr val="000000">
                    <a:alpha val="43137"/>
                  </a:srgbClr>
                </a:outerShdw>
              </a:effectLst>
            </a:endParaRPr>
          </a:p>
          <a:p>
            <a:pPr marL="343170" indent="-342900">
              <a:lnSpc>
                <a:spcPct val="90000"/>
              </a:lnSpc>
              <a:buClr>
                <a:srgbClr val="000000"/>
              </a:buClr>
              <a:buFont typeface="Wingdings" panose="05000000000000000000" pitchFamily="2" charset="2"/>
              <a:buChar char="Ø"/>
            </a:pPr>
            <a:endParaRPr lang="fr-FR" sz="2400" dirty="0">
              <a:effectLst>
                <a:outerShdw blurRad="38100" dist="38100" dir="2700000" algn="tl">
                  <a:srgbClr val="000000">
                    <a:alpha val="43137"/>
                  </a:srgbClr>
                </a:outerShdw>
              </a:effectLst>
            </a:endParaRPr>
          </a:p>
          <a:p>
            <a:pPr marL="270">
              <a:lnSpc>
                <a:spcPct val="90000"/>
              </a:lnSpc>
              <a:buClr>
                <a:srgbClr val="000000"/>
              </a:buClr>
            </a:pPr>
            <a:endParaRPr lang="fr-FR" sz="2400" dirty="0" smtClean="0"/>
          </a:p>
          <a:p>
            <a:pPr marL="800370" lvl="1" indent="-342900">
              <a:lnSpc>
                <a:spcPct val="90000"/>
              </a:lnSpc>
              <a:buClr>
                <a:srgbClr val="000000"/>
              </a:buClr>
              <a:buFont typeface="Wingdings" panose="05000000000000000000" pitchFamily="2" charset="2"/>
              <a:buChar char="Ø"/>
            </a:pPr>
            <a:endParaRPr lang="fr-FR" sz="2400" dirty="0" smtClean="0"/>
          </a:p>
          <a:p>
            <a:pPr marL="800370" lvl="1" indent="-342900">
              <a:lnSpc>
                <a:spcPct val="90000"/>
              </a:lnSpc>
              <a:buClr>
                <a:srgbClr val="000000"/>
              </a:buClr>
              <a:buFont typeface="Wingdings" panose="05000000000000000000" pitchFamily="2" charset="2"/>
              <a:buChar char="Ø"/>
            </a:pPr>
            <a:endParaRPr lang="fr-FR" sz="2400" dirty="0" smtClean="0"/>
          </a:p>
          <a:p>
            <a:pPr marL="270">
              <a:lnSpc>
                <a:spcPct val="90000"/>
              </a:lnSpc>
              <a:buClr>
                <a:srgbClr val="000000"/>
              </a:buClr>
            </a:pPr>
            <a:endParaRPr lang="fr-FR" sz="2400" b="1" i="1" dirty="0"/>
          </a:p>
          <a:p>
            <a:pPr marL="270">
              <a:lnSpc>
                <a:spcPct val="90000"/>
              </a:lnSpc>
              <a:buClr>
                <a:srgbClr val="000000"/>
              </a:buClr>
            </a:pPr>
            <a:endParaRPr lang="en-US" sz="2200" spc="-1" dirty="0">
              <a:solidFill>
                <a:srgbClr val="000000"/>
              </a:solidFill>
              <a:uFill>
                <a:solidFill>
                  <a:srgbClr val="FFFFFF"/>
                </a:solidFill>
              </a:uFill>
              <a:latin typeface="+mj-lt"/>
            </a:endParaRPr>
          </a:p>
        </p:txBody>
      </p:sp>
    </p:spTree>
    <p:extLst>
      <p:ext uri="{BB962C8B-B14F-4D97-AF65-F5344CB8AC3E}">
        <p14:creationId xmlns:p14="http://schemas.microsoft.com/office/powerpoint/2010/main" val="23279681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 name="TextShape 1"/>
          <p:cNvSpPr txBox="1"/>
          <p:nvPr/>
        </p:nvSpPr>
        <p:spPr>
          <a:xfrm>
            <a:off x="381000" y="533400"/>
            <a:ext cx="7886430" cy="993870"/>
          </a:xfrm>
          <a:prstGeom prst="rect">
            <a:avLst/>
          </a:prstGeom>
          <a:noFill/>
          <a:ln>
            <a:noFill/>
          </a:ln>
        </p:spPr>
        <p:txBody>
          <a:bodyPr anchor="ctr"/>
          <a:lstStyle/>
          <a:p>
            <a:pPr algn="ctr">
              <a:lnSpc>
                <a:spcPct val="90000"/>
              </a:lnSpc>
            </a:pPr>
            <a:r>
              <a:rPr lang="en-US" sz="3600" spc="-1" dirty="0" smtClean="0">
                <a:solidFill>
                  <a:srgbClr val="000000"/>
                </a:solidFill>
                <a:uFill>
                  <a:solidFill>
                    <a:srgbClr val="FFFFFF"/>
                  </a:solidFill>
                </a:uFill>
                <a:latin typeface="+mj-lt"/>
              </a:rPr>
              <a:t>Set MPI Environment </a:t>
            </a:r>
            <a:endParaRPr lang="en-US" sz="3600" spc="-1" dirty="0">
              <a:solidFill>
                <a:srgbClr val="000000"/>
              </a:solidFill>
              <a:uFill>
                <a:solidFill>
                  <a:srgbClr val="FFFFFF"/>
                </a:solidFill>
              </a:uFill>
              <a:latin typeface="+mj-lt"/>
            </a:endParaRPr>
          </a:p>
        </p:txBody>
      </p:sp>
      <p:sp>
        <p:nvSpPr>
          <p:cNvPr id="108" name="TextShape 2"/>
          <p:cNvSpPr txBox="1"/>
          <p:nvPr/>
        </p:nvSpPr>
        <p:spPr>
          <a:xfrm>
            <a:off x="628560" y="2226420"/>
            <a:ext cx="7886430" cy="4631580"/>
          </a:xfrm>
          <a:prstGeom prst="rect">
            <a:avLst/>
          </a:prstGeom>
          <a:noFill/>
          <a:ln>
            <a:noFill/>
          </a:ln>
        </p:spPr>
        <p:txBody>
          <a:bodyPr/>
          <a:lstStyle/>
          <a:p>
            <a:pPr marL="343170" indent="-342900">
              <a:lnSpc>
                <a:spcPct val="90000"/>
              </a:lnSpc>
              <a:buClr>
                <a:srgbClr val="000000"/>
              </a:buClr>
              <a:buFont typeface="Arial" panose="020B0604020202020204" pitchFamily="34" charset="0"/>
              <a:buChar char="•"/>
            </a:pPr>
            <a:r>
              <a:rPr lang="fr-FR" sz="2400" dirty="0" smtClean="0"/>
              <a:t>testnode1</a:t>
            </a:r>
          </a:p>
          <a:p>
            <a:pPr marL="270">
              <a:lnSpc>
                <a:spcPct val="90000"/>
              </a:lnSpc>
              <a:buClr>
                <a:srgbClr val="000000"/>
              </a:buClr>
            </a:pPr>
            <a:endParaRPr lang="fr-FR" sz="2400" dirty="0" smtClean="0"/>
          </a:p>
          <a:p>
            <a:pPr marL="343170" indent="-342900">
              <a:lnSpc>
                <a:spcPct val="90000"/>
              </a:lnSpc>
              <a:buClr>
                <a:srgbClr val="000000"/>
              </a:buClr>
              <a:buFont typeface="Wingdings" panose="05000000000000000000" pitchFamily="2" charset="2"/>
              <a:buChar char="Ø"/>
            </a:pPr>
            <a:r>
              <a:rPr lang="fr-FR" sz="2400" i="1" dirty="0" smtClean="0"/>
              <a:t>su –  user1</a:t>
            </a:r>
          </a:p>
          <a:p>
            <a:pPr marL="343170" indent="-342900">
              <a:lnSpc>
                <a:spcPct val="90000"/>
              </a:lnSpc>
              <a:buClr>
                <a:srgbClr val="000000"/>
              </a:buClr>
              <a:buFont typeface="Wingdings" panose="05000000000000000000" pitchFamily="2" charset="2"/>
              <a:buChar char="Ø"/>
            </a:pPr>
            <a:r>
              <a:rPr lang="fr-FR" sz="2400" i="1" dirty="0" err="1" smtClean="0"/>
              <a:t>vim</a:t>
            </a:r>
            <a:r>
              <a:rPr lang="fr-FR" sz="2400" i="1" dirty="0" smtClean="0"/>
              <a:t>  .</a:t>
            </a:r>
            <a:r>
              <a:rPr lang="fr-FR" sz="2400" i="1" dirty="0" err="1" smtClean="0"/>
              <a:t>bashrc</a:t>
            </a:r>
            <a:r>
              <a:rPr lang="fr-FR" sz="2400" i="1" dirty="0"/>
              <a:t> </a:t>
            </a:r>
            <a:endParaRPr lang="fr-FR" sz="2400" i="1" dirty="0" smtClean="0"/>
          </a:p>
          <a:p>
            <a:pPr marL="343170" indent="-342900">
              <a:lnSpc>
                <a:spcPct val="90000"/>
              </a:lnSpc>
              <a:buClr>
                <a:srgbClr val="000000"/>
              </a:buClr>
              <a:buFont typeface="Wingdings" panose="05000000000000000000" pitchFamily="2" charset="2"/>
              <a:buChar char="Ø"/>
            </a:pPr>
            <a:endParaRPr lang="fr-FR" sz="2400" i="1" dirty="0" smtClean="0"/>
          </a:p>
          <a:p>
            <a:pPr marL="270" algn="just">
              <a:lnSpc>
                <a:spcPct val="90000"/>
              </a:lnSpc>
              <a:buClr>
                <a:srgbClr val="000000"/>
              </a:buClr>
            </a:pPr>
            <a:r>
              <a:rPr lang="fr-FR" sz="1900" i="1" dirty="0"/>
              <a:t>      export PATH=/</a:t>
            </a:r>
            <a:r>
              <a:rPr lang="fr-FR" sz="1900" i="1" dirty="0" err="1" smtClean="0"/>
              <a:t>usr</a:t>
            </a:r>
            <a:r>
              <a:rPr lang="fr-FR" sz="1900" i="1" dirty="0" smtClean="0"/>
              <a:t>/lib64/mpich-3.2/bin:$PATH </a:t>
            </a:r>
          </a:p>
          <a:p>
            <a:pPr marL="270" algn="just">
              <a:lnSpc>
                <a:spcPct val="90000"/>
              </a:lnSpc>
              <a:buClr>
                <a:srgbClr val="000000"/>
              </a:buClr>
            </a:pPr>
            <a:r>
              <a:rPr lang="fr-FR" sz="1900" i="1" dirty="0"/>
              <a:t>      </a:t>
            </a:r>
            <a:r>
              <a:rPr lang="fr-FR" sz="1900" i="1" dirty="0" smtClean="0"/>
              <a:t>export LD_LIBRARY_PATH</a:t>
            </a:r>
            <a:r>
              <a:rPr lang="fr-FR" sz="1900" i="1" dirty="0"/>
              <a:t>=/</a:t>
            </a:r>
            <a:r>
              <a:rPr lang="fr-FR" sz="1900" i="1" dirty="0" err="1"/>
              <a:t>usr</a:t>
            </a:r>
            <a:r>
              <a:rPr lang="fr-FR" sz="1900" i="1" dirty="0"/>
              <a:t>/lib64/mpich-3.2/lib</a:t>
            </a:r>
            <a:r>
              <a:rPr lang="fr-FR" sz="1900" i="1" dirty="0" smtClean="0"/>
              <a:t>/:$LD_LIBRARY_PATH</a:t>
            </a:r>
          </a:p>
          <a:p>
            <a:pPr marL="270" algn="just">
              <a:lnSpc>
                <a:spcPct val="90000"/>
              </a:lnSpc>
              <a:buClr>
                <a:srgbClr val="000000"/>
              </a:buClr>
            </a:pPr>
            <a:endParaRPr lang="fr-FR" sz="1900" i="1" dirty="0" smtClean="0"/>
          </a:p>
          <a:p>
            <a:pPr marL="343170" indent="-342900">
              <a:lnSpc>
                <a:spcPct val="90000"/>
              </a:lnSpc>
              <a:buClr>
                <a:srgbClr val="000000"/>
              </a:buClr>
              <a:buFont typeface="Wingdings" panose="05000000000000000000" pitchFamily="2" charset="2"/>
              <a:buChar char="Ø"/>
            </a:pPr>
            <a:r>
              <a:rPr lang="fr-FR" sz="2400" i="1" dirty="0" smtClean="0"/>
              <a:t>source .</a:t>
            </a:r>
            <a:r>
              <a:rPr lang="fr-FR" sz="2400" i="1" dirty="0" err="1" smtClean="0"/>
              <a:t>bashrc</a:t>
            </a:r>
            <a:endParaRPr lang="fr-FR" sz="2400" i="1" dirty="0" smtClean="0"/>
          </a:p>
          <a:p>
            <a:pPr marL="343170" indent="-342900">
              <a:lnSpc>
                <a:spcPct val="90000"/>
              </a:lnSpc>
              <a:buClr>
                <a:srgbClr val="000000"/>
              </a:buClr>
              <a:buFont typeface="Wingdings" panose="05000000000000000000" pitchFamily="2" charset="2"/>
              <a:buChar char="Ø"/>
            </a:pPr>
            <a:r>
              <a:rPr lang="fr-FR" sz="2400" i="1" dirty="0" smtClean="0"/>
              <a:t>On </a:t>
            </a:r>
            <a:r>
              <a:rPr lang="fr-FR" sz="2400" i="1" dirty="0" err="1" smtClean="0"/>
              <a:t>shell</a:t>
            </a:r>
            <a:r>
              <a:rPr lang="fr-FR" sz="2400" i="1" dirty="0" smtClean="0"/>
              <a:t> prompt : </a:t>
            </a:r>
            <a:r>
              <a:rPr lang="fr-FR" sz="2400" i="1" dirty="0" err="1" smtClean="0"/>
              <a:t>which</a:t>
            </a:r>
            <a:r>
              <a:rPr lang="fr-FR" sz="2400" i="1" dirty="0" smtClean="0"/>
              <a:t> [</a:t>
            </a:r>
            <a:r>
              <a:rPr lang="fr-FR" sz="2400" i="1" dirty="0" err="1" smtClean="0"/>
              <a:t>mpirun</a:t>
            </a:r>
            <a:r>
              <a:rPr lang="fr-FR" sz="2400" i="1" dirty="0" smtClean="0"/>
              <a:t>, </a:t>
            </a:r>
            <a:r>
              <a:rPr lang="fr-FR" sz="2400" i="1" dirty="0" err="1" smtClean="0"/>
              <a:t>mpicc</a:t>
            </a:r>
            <a:r>
              <a:rPr lang="fr-FR" sz="2400" i="1" dirty="0" smtClean="0"/>
              <a:t>]</a:t>
            </a:r>
            <a:endParaRPr lang="fr-FR" sz="2400" i="1" dirty="0"/>
          </a:p>
          <a:p>
            <a:pPr marL="270">
              <a:lnSpc>
                <a:spcPct val="90000"/>
              </a:lnSpc>
              <a:buClr>
                <a:srgbClr val="000000"/>
              </a:buClr>
            </a:pPr>
            <a:endParaRPr lang="fr-FR" sz="2400" i="1" dirty="0" smtClean="0"/>
          </a:p>
          <a:p>
            <a:pPr marL="270">
              <a:lnSpc>
                <a:spcPct val="90000"/>
              </a:lnSpc>
              <a:buClr>
                <a:srgbClr val="000000"/>
              </a:buClr>
            </a:pPr>
            <a:endParaRPr lang="fr-FR" sz="2400" i="1" dirty="0"/>
          </a:p>
          <a:p>
            <a:pPr marL="270">
              <a:lnSpc>
                <a:spcPct val="90000"/>
              </a:lnSpc>
              <a:buClr>
                <a:srgbClr val="000000"/>
              </a:buClr>
            </a:pPr>
            <a:endParaRPr lang="fr-FR" sz="1500" b="1" i="1" dirty="0" smtClean="0">
              <a:solidFill>
                <a:srgbClr val="FF6060"/>
              </a:solidFill>
              <a:latin typeface="Courier New" panose="02070309020205020404" pitchFamily="49" charset="0"/>
              <a:cs typeface="Courier New" panose="02070309020205020404" pitchFamily="49" charset="0"/>
            </a:endParaRPr>
          </a:p>
          <a:p>
            <a:pPr marL="270">
              <a:lnSpc>
                <a:spcPct val="90000"/>
              </a:lnSpc>
              <a:buClr>
                <a:srgbClr val="000000"/>
              </a:buClr>
            </a:pPr>
            <a:r>
              <a:rPr lang="fr-FR" sz="2400" i="1" dirty="0" smtClean="0"/>
              <a:t> </a:t>
            </a:r>
          </a:p>
          <a:p>
            <a:pPr marL="270">
              <a:lnSpc>
                <a:spcPct val="90000"/>
              </a:lnSpc>
              <a:buClr>
                <a:srgbClr val="000000"/>
              </a:buClr>
            </a:pPr>
            <a:endParaRPr lang="fr-FR" sz="2400" i="1" dirty="0" smtClean="0"/>
          </a:p>
          <a:p>
            <a:pPr marL="343170" indent="-342900">
              <a:lnSpc>
                <a:spcPct val="90000"/>
              </a:lnSpc>
              <a:buClr>
                <a:srgbClr val="000000"/>
              </a:buClr>
              <a:buFont typeface="Wingdings" panose="05000000000000000000" pitchFamily="2" charset="2"/>
              <a:buChar char="Ø"/>
            </a:pPr>
            <a:endParaRPr lang="fr-FR" sz="2400" i="1" dirty="0"/>
          </a:p>
          <a:p>
            <a:pPr marL="343170" indent="-342900">
              <a:lnSpc>
                <a:spcPct val="90000"/>
              </a:lnSpc>
              <a:buClr>
                <a:srgbClr val="000000"/>
              </a:buClr>
              <a:buFont typeface="Wingdings" panose="05000000000000000000" pitchFamily="2" charset="2"/>
              <a:buChar char="Ø"/>
            </a:pPr>
            <a:endParaRPr lang="fr-FR" sz="2400" i="1" dirty="0" smtClean="0"/>
          </a:p>
          <a:p>
            <a:pPr marL="270">
              <a:lnSpc>
                <a:spcPct val="90000"/>
              </a:lnSpc>
              <a:buClr>
                <a:srgbClr val="000000"/>
              </a:buClr>
            </a:pPr>
            <a:endParaRPr lang="fr-FR" sz="2400" i="1" dirty="0"/>
          </a:p>
          <a:p>
            <a:pPr marL="270">
              <a:lnSpc>
                <a:spcPct val="90000"/>
              </a:lnSpc>
              <a:buClr>
                <a:srgbClr val="000000"/>
              </a:buClr>
            </a:pPr>
            <a:endParaRPr lang="fr-FR" sz="2400" i="1" dirty="0" smtClean="0"/>
          </a:p>
          <a:p>
            <a:pPr marL="270">
              <a:lnSpc>
                <a:spcPct val="90000"/>
              </a:lnSpc>
              <a:buClr>
                <a:srgbClr val="000000"/>
              </a:buClr>
            </a:pPr>
            <a:endParaRPr lang="fr-FR" sz="2400" i="1" dirty="0"/>
          </a:p>
          <a:p>
            <a:pPr marL="270">
              <a:lnSpc>
                <a:spcPct val="90000"/>
              </a:lnSpc>
              <a:buClr>
                <a:srgbClr val="000000"/>
              </a:buClr>
            </a:pPr>
            <a:endParaRPr lang="fr-FR" sz="2400" i="1" dirty="0" smtClean="0"/>
          </a:p>
          <a:p>
            <a:pPr marL="270">
              <a:lnSpc>
                <a:spcPct val="90000"/>
              </a:lnSpc>
              <a:buClr>
                <a:srgbClr val="000000"/>
              </a:buClr>
            </a:pPr>
            <a:endParaRPr lang="fr-FR" sz="2400" dirty="0" smtClean="0"/>
          </a:p>
          <a:p>
            <a:pPr marL="270">
              <a:lnSpc>
                <a:spcPct val="90000"/>
              </a:lnSpc>
              <a:buClr>
                <a:srgbClr val="000000"/>
              </a:buClr>
            </a:pPr>
            <a:endParaRPr lang="fr-FR" sz="2400" dirty="0">
              <a:effectLst>
                <a:outerShdw blurRad="38100" dist="38100" dir="2700000" algn="tl">
                  <a:srgbClr val="000000">
                    <a:alpha val="43137"/>
                  </a:srgbClr>
                </a:outerShdw>
              </a:effectLst>
            </a:endParaRPr>
          </a:p>
          <a:p>
            <a:pPr marL="343170" indent="-342900">
              <a:lnSpc>
                <a:spcPct val="90000"/>
              </a:lnSpc>
              <a:buClr>
                <a:srgbClr val="000000"/>
              </a:buClr>
              <a:buFont typeface="Wingdings" panose="05000000000000000000" pitchFamily="2" charset="2"/>
              <a:buChar char="Ø"/>
            </a:pPr>
            <a:endParaRPr lang="fr-FR" sz="2400" dirty="0">
              <a:effectLst>
                <a:outerShdw blurRad="38100" dist="38100" dir="2700000" algn="tl">
                  <a:srgbClr val="000000">
                    <a:alpha val="43137"/>
                  </a:srgbClr>
                </a:outerShdw>
              </a:effectLst>
            </a:endParaRPr>
          </a:p>
          <a:p>
            <a:pPr marL="270">
              <a:lnSpc>
                <a:spcPct val="90000"/>
              </a:lnSpc>
              <a:buClr>
                <a:srgbClr val="000000"/>
              </a:buClr>
            </a:pPr>
            <a:endParaRPr lang="fr-FR" sz="2400" dirty="0" smtClean="0"/>
          </a:p>
          <a:p>
            <a:pPr marL="800370" lvl="1" indent="-342900">
              <a:lnSpc>
                <a:spcPct val="90000"/>
              </a:lnSpc>
              <a:buClr>
                <a:srgbClr val="000000"/>
              </a:buClr>
              <a:buFont typeface="Wingdings" panose="05000000000000000000" pitchFamily="2" charset="2"/>
              <a:buChar char="Ø"/>
            </a:pPr>
            <a:endParaRPr lang="fr-FR" sz="2400" dirty="0" smtClean="0"/>
          </a:p>
          <a:p>
            <a:pPr marL="800370" lvl="1" indent="-342900">
              <a:lnSpc>
                <a:spcPct val="90000"/>
              </a:lnSpc>
              <a:buClr>
                <a:srgbClr val="000000"/>
              </a:buClr>
              <a:buFont typeface="Wingdings" panose="05000000000000000000" pitchFamily="2" charset="2"/>
              <a:buChar char="Ø"/>
            </a:pPr>
            <a:endParaRPr lang="fr-FR" sz="2400" dirty="0" smtClean="0"/>
          </a:p>
          <a:p>
            <a:pPr marL="270">
              <a:lnSpc>
                <a:spcPct val="90000"/>
              </a:lnSpc>
              <a:buClr>
                <a:srgbClr val="000000"/>
              </a:buClr>
            </a:pPr>
            <a:endParaRPr lang="fr-FR" sz="2400" b="1" i="1" dirty="0"/>
          </a:p>
          <a:p>
            <a:pPr marL="270">
              <a:lnSpc>
                <a:spcPct val="90000"/>
              </a:lnSpc>
              <a:buClr>
                <a:srgbClr val="000000"/>
              </a:buClr>
            </a:pPr>
            <a:endParaRPr lang="en-US" sz="2200" spc="-1" dirty="0">
              <a:solidFill>
                <a:srgbClr val="000000"/>
              </a:solidFill>
              <a:uFill>
                <a:solidFill>
                  <a:srgbClr val="FFFFFF"/>
                </a:solidFill>
              </a:uFill>
              <a:latin typeface="+mj-lt"/>
            </a:endParaRPr>
          </a:p>
        </p:txBody>
      </p:sp>
    </p:spTree>
    <p:extLst>
      <p:ext uri="{BB962C8B-B14F-4D97-AF65-F5344CB8AC3E}">
        <p14:creationId xmlns:p14="http://schemas.microsoft.com/office/powerpoint/2010/main" val="3501116923"/>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 name="TextShape 1"/>
          <p:cNvSpPr txBox="1"/>
          <p:nvPr/>
        </p:nvSpPr>
        <p:spPr>
          <a:xfrm>
            <a:off x="381000" y="533400"/>
            <a:ext cx="7886430" cy="993870"/>
          </a:xfrm>
          <a:prstGeom prst="rect">
            <a:avLst/>
          </a:prstGeom>
          <a:noFill/>
          <a:ln>
            <a:noFill/>
          </a:ln>
        </p:spPr>
        <p:txBody>
          <a:bodyPr anchor="ctr"/>
          <a:lstStyle/>
          <a:p>
            <a:pPr algn="ctr">
              <a:lnSpc>
                <a:spcPct val="90000"/>
              </a:lnSpc>
            </a:pPr>
            <a:r>
              <a:rPr lang="en-US" sz="3600" spc="-1" dirty="0" smtClean="0">
                <a:solidFill>
                  <a:srgbClr val="000000"/>
                </a:solidFill>
                <a:uFill>
                  <a:solidFill>
                    <a:srgbClr val="FFFFFF"/>
                  </a:solidFill>
                </a:uFill>
                <a:latin typeface="+mj-lt"/>
              </a:rPr>
              <a:t>Set MPI Environment </a:t>
            </a:r>
            <a:endParaRPr lang="en-US" sz="3600" spc="-1" dirty="0">
              <a:solidFill>
                <a:srgbClr val="000000"/>
              </a:solidFill>
              <a:uFill>
                <a:solidFill>
                  <a:srgbClr val="FFFFFF"/>
                </a:solidFill>
              </a:uFill>
              <a:latin typeface="+mj-lt"/>
            </a:endParaRPr>
          </a:p>
        </p:txBody>
      </p:sp>
      <p:sp>
        <p:nvSpPr>
          <p:cNvPr id="108" name="TextShape 2"/>
          <p:cNvSpPr txBox="1"/>
          <p:nvPr/>
        </p:nvSpPr>
        <p:spPr>
          <a:xfrm>
            <a:off x="628560" y="2226420"/>
            <a:ext cx="7886430" cy="4631580"/>
          </a:xfrm>
          <a:prstGeom prst="rect">
            <a:avLst/>
          </a:prstGeom>
          <a:noFill/>
          <a:ln>
            <a:noFill/>
          </a:ln>
        </p:spPr>
        <p:txBody>
          <a:bodyPr/>
          <a:lstStyle/>
          <a:p>
            <a:pPr marL="343170" indent="-342900">
              <a:lnSpc>
                <a:spcPct val="90000"/>
              </a:lnSpc>
              <a:buClr>
                <a:srgbClr val="000000"/>
              </a:buClr>
              <a:buFont typeface="Arial" panose="020B0604020202020204" pitchFamily="34" charset="0"/>
              <a:buChar char="•"/>
            </a:pPr>
            <a:r>
              <a:rPr lang="fr-FR" sz="2400" dirty="0" smtClean="0"/>
              <a:t>testnode2</a:t>
            </a:r>
          </a:p>
          <a:p>
            <a:pPr marL="270">
              <a:lnSpc>
                <a:spcPct val="90000"/>
              </a:lnSpc>
              <a:buClr>
                <a:srgbClr val="000000"/>
              </a:buClr>
            </a:pPr>
            <a:endParaRPr lang="fr-FR" sz="2400" dirty="0" smtClean="0"/>
          </a:p>
          <a:p>
            <a:pPr marL="343170" indent="-342900">
              <a:lnSpc>
                <a:spcPct val="90000"/>
              </a:lnSpc>
              <a:buClr>
                <a:srgbClr val="000000"/>
              </a:buClr>
              <a:buFont typeface="Wingdings" panose="05000000000000000000" pitchFamily="2" charset="2"/>
              <a:buChar char="Ø"/>
            </a:pPr>
            <a:r>
              <a:rPr lang="fr-FR" sz="2400" i="1" dirty="0" smtClean="0"/>
              <a:t>su –  user1</a:t>
            </a:r>
          </a:p>
          <a:p>
            <a:pPr marL="343170" indent="-342900">
              <a:lnSpc>
                <a:spcPct val="90000"/>
              </a:lnSpc>
              <a:buClr>
                <a:srgbClr val="000000"/>
              </a:buClr>
              <a:buFont typeface="Wingdings" panose="05000000000000000000" pitchFamily="2" charset="2"/>
              <a:buChar char="Ø"/>
            </a:pPr>
            <a:r>
              <a:rPr lang="fr-FR" sz="2400" i="1" dirty="0" err="1" smtClean="0"/>
              <a:t>vim</a:t>
            </a:r>
            <a:r>
              <a:rPr lang="fr-FR" sz="2400" i="1" dirty="0" smtClean="0"/>
              <a:t>  .</a:t>
            </a:r>
            <a:r>
              <a:rPr lang="fr-FR" sz="2400" i="1" dirty="0" err="1" smtClean="0"/>
              <a:t>bashrc</a:t>
            </a:r>
            <a:r>
              <a:rPr lang="fr-FR" sz="2400" i="1" dirty="0"/>
              <a:t> </a:t>
            </a:r>
            <a:endParaRPr lang="fr-FR" sz="2400" i="1" dirty="0" smtClean="0"/>
          </a:p>
          <a:p>
            <a:pPr marL="343170" indent="-342900">
              <a:lnSpc>
                <a:spcPct val="90000"/>
              </a:lnSpc>
              <a:buClr>
                <a:srgbClr val="000000"/>
              </a:buClr>
              <a:buFont typeface="Wingdings" panose="05000000000000000000" pitchFamily="2" charset="2"/>
              <a:buChar char="Ø"/>
            </a:pPr>
            <a:endParaRPr lang="fr-FR" sz="2400" i="1" dirty="0" smtClean="0"/>
          </a:p>
          <a:p>
            <a:pPr marL="270" algn="just">
              <a:lnSpc>
                <a:spcPct val="90000"/>
              </a:lnSpc>
              <a:buClr>
                <a:srgbClr val="000000"/>
              </a:buClr>
            </a:pPr>
            <a:r>
              <a:rPr lang="fr-FR" sz="1900" i="1" dirty="0"/>
              <a:t>      export PATH=/</a:t>
            </a:r>
            <a:r>
              <a:rPr lang="fr-FR" sz="1900" i="1" dirty="0" err="1" smtClean="0"/>
              <a:t>usr</a:t>
            </a:r>
            <a:r>
              <a:rPr lang="fr-FR" sz="1900" i="1" dirty="0" smtClean="0"/>
              <a:t>/lib64/mpich-3.2/bin:$PATH </a:t>
            </a:r>
          </a:p>
          <a:p>
            <a:pPr marL="270" algn="just">
              <a:lnSpc>
                <a:spcPct val="90000"/>
              </a:lnSpc>
              <a:buClr>
                <a:srgbClr val="000000"/>
              </a:buClr>
            </a:pPr>
            <a:r>
              <a:rPr lang="fr-FR" sz="1900" i="1" dirty="0"/>
              <a:t>      </a:t>
            </a:r>
            <a:r>
              <a:rPr lang="fr-FR" sz="1900" i="1" dirty="0" smtClean="0"/>
              <a:t>export LD_LIBRARY_PATH</a:t>
            </a:r>
            <a:r>
              <a:rPr lang="fr-FR" sz="1900" i="1" dirty="0"/>
              <a:t>=/</a:t>
            </a:r>
            <a:r>
              <a:rPr lang="fr-FR" sz="1900" i="1" dirty="0" err="1"/>
              <a:t>usr</a:t>
            </a:r>
            <a:r>
              <a:rPr lang="fr-FR" sz="1900" i="1" dirty="0"/>
              <a:t>/lib64/mpich-3.2/lib</a:t>
            </a:r>
            <a:r>
              <a:rPr lang="fr-FR" sz="1900" i="1" dirty="0" smtClean="0"/>
              <a:t>/:$LD_LIBRARY_PATH</a:t>
            </a:r>
          </a:p>
          <a:p>
            <a:pPr marL="270" algn="just">
              <a:lnSpc>
                <a:spcPct val="90000"/>
              </a:lnSpc>
              <a:buClr>
                <a:srgbClr val="000000"/>
              </a:buClr>
            </a:pPr>
            <a:endParaRPr lang="fr-FR" sz="1900" i="1" dirty="0" smtClean="0"/>
          </a:p>
          <a:p>
            <a:pPr marL="343170" indent="-342900">
              <a:lnSpc>
                <a:spcPct val="90000"/>
              </a:lnSpc>
              <a:buClr>
                <a:srgbClr val="000000"/>
              </a:buClr>
              <a:buFont typeface="Wingdings" panose="05000000000000000000" pitchFamily="2" charset="2"/>
              <a:buChar char="Ø"/>
            </a:pPr>
            <a:r>
              <a:rPr lang="fr-FR" sz="2400" i="1" dirty="0" smtClean="0"/>
              <a:t>source .</a:t>
            </a:r>
            <a:r>
              <a:rPr lang="fr-FR" sz="2400" i="1" dirty="0" err="1" smtClean="0"/>
              <a:t>bashrc</a:t>
            </a:r>
            <a:endParaRPr lang="fr-FR" sz="2400" i="1" dirty="0" smtClean="0"/>
          </a:p>
          <a:p>
            <a:pPr marL="343170" indent="-342900">
              <a:lnSpc>
                <a:spcPct val="90000"/>
              </a:lnSpc>
              <a:buClr>
                <a:srgbClr val="000000"/>
              </a:buClr>
              <a:buFont typeface="Wingdings" panose="05000000000000000000" pitchFamily="2" charset="2"/>
              <a:buChar char="Ø"/>
            </a:pPr>
            <a:r>
              <a:rPr lang="fr-FR" sz="2400" i="1" dirty="0"/>
              <a:t>On </a:t>
            </a:r>
            <a:r>
              <a:rPr lang="fr-FR" sz="2400" i="1" dirty="0" err="1"/>
              <a:t>shell</a:t>
            </a:r>
            <a:r>
              <a:rPr lang="fr-FR" sz="2400" i="1" dirty="0"/>
              <a:t> prompt : </a:t>
            </a:r>
            <a:r>
              <a:rPr lang="fr-FR" sz="2400" i="1" dirty="0" err="1"/>
              <a:t>which</a:t>
            </a:r>
            <a:r>
              <a:rPr lang="fr-FR" sz="2400" i="1" dirty="0"/>
              <a:t> [</a:t>
            </a:r>
            <a:r>
              <a:rPr lang="fr-FR" sz="2400" i="1" dirty="0" err="1"/>
              <a:t>mpirun</a:t>
            </a:r>
            <a:r>
              <a:rPr lang="fr-FR" sz="2400" i="1" dirty="0"/>
              <a:t>, </a:t>
            </a:r>
            <a:r>
              <a:rPr lang="fr-FR" sz="2400" i="1" dirty="0" err="1"/>
              <a:t>mpicc</a:t>
            </a:r>
            <a:r>
              <a:rPr lang="fr-FR" sz="2400" i="1" dirty="0"/>
              <a:t>]</a:t>
            </a:r>
          </a:p>
          <a:p>
            <a:pPr marL="270">
              <a:lnSpc>
                <a:spcPct val="90000"/>
              </a:lnSpc>
              <a:buClr>
                <a:srgbClr val="000000"/>
              </a:buClr>
            </a:pPr>
            <a:endParaRPr lang="fr-FR" sz="2400" i="1" dirty="0"/>
          </a:p>
          <a:p>
            <a:pPr marL="270">
              <a:lnSpc>
                <a:spcPct val="90000"/>
              </a:lnSpc>
              <a:buClr>
                <a:srgbClr val="000000"/>
              </a:buClr>
            </a:pPr>
            <a:endParaRPr lang="fr-FR" sz="2400" i="1" dirty="0" smtClean="0"/>
          </a:p>
          <a:p>
            <a:pPr marL="270">
              <a:lnSpc>
                <a:spcPct val="90000"/>
              </a:lnSpc>
              <a:buClr>
                <a:srgbClr val="000000"/>
              </a:buClr>
            </a:pPr>
            <a:endParaRPr lang="fr-FR" sz="2400" i="1" dirty="0"/>
          </a:p>
          <a:p>
            <a:pPr marL="270">
              <a:lnSpc>
                <a:spcPct val="90000"/>
              </a:lnSpc>
              <a:buClr>
                <a:srgbClr val="000000"/>
              </a:buClr>
            </a:pPr>
            <a:endParaRPr lang="fr-FR" sz="1500" b="1" i="1" dirty="0" smtClean="0">
              <a:solidFill>
                <a:srgbClr val="FF6060"/>
              </a:solidFill>
              <a:latin typeface="Courier New" panose="02070309020205020404" pitchFamily="49" charset="0"/>
              <a:cs typeface="Courier New" panose="02070309020205020404" pitchFamily="49" charset="0"/>
            </a:endParaRPr>
          </a:p>
          <a:p>
            <a:pPr marL="270">
              <a:lnSpc>
                <a:spcPct val="90000"/>
              </a:lnSpc>
              <a:buClr>
                <a:srgbClr val="000000"/>
              </a:buClr>
            </a:pPr>
            <a:r>
              <a:rPr lang="fr-FR" sz="2400" i="1" dirty="0" smtClean="0"/>
              <a:t> </a:t>
            </a:r>
          </a:p>
          <a:p>
            <a:pPr marL="270">
              <a:lnSpc>
                <a:spcPct val="90000"/>
              </a:lnSpc>
              <a:buClr>
                <a:srgbClr val="000000"/>
              </a:buClr>
            </a:pPr>
            <a:endParaRPr lang="fr-FR" sz="2400" i="1" dirty="0" smtClean="0"/>
          </a:p>
          <a:p>
            <a:pPr marL="343170" indent="-342900">
              <a:lnSpc>
                <a:spcPct val="90000"/>
              </a:lnSpc>
              <a:buClr>
                <a:srgbClr val="000000"/>
              </a:buClr>
              <a:buFont typeface="Wingdings" panose="05000000000000000000" pitchFamily="2" charset="2"/>
              <a:buChar char="Ø"/>
            </a:pPr>
            <a:endParaRPr lang="fr-FR" sz="2400" i="1" dirty="0"/>
          </a:p>
          <a:p>
            <a:pPr marL="343170" indent="-342900">
              <a:lnSpc>
                <a:spcPct val="90000"/>
              </a:lnSpc>
              <a:buClr>
                <a:srgbClr val="000000"/>
              </a:buClr>
              <a:buFont typeface="Wingdings" panose="05000000000000000000" pitchFamily="2" charset="2"/>
              <a:buChar char="Ø"/>
            </a:pPr>
            <a:endParaRPr lang="fr-FR" sz="2400" i="1" dirty="0" smtClean="0"/>
          </a:p>
          <a:p>
            <a:pPr marL="270">
              <a:lnSpc>
                <a:spcPct val="90000"/>
              </a:lnSpc>
              <a:buClr>
                <a:srgbClr val="000000"/>
              </a:buClr>
            </a:pPr>
            <a:endParaRPr lang="fr-FR" sz="2400" i="1" dirty="0"/>
          </a:p>
          <a:p>
            <a:pPr marL="270">
              <a:lnSpc>
                <a:spcPct val="90000"/>
              </a:lnSpc>
              <a:buClr>
                <a:srgbClr val="000000"/>
              </a:buClr>
            </a:pPr>
            <a:endParaRPr lang="fr-FR" sz="2400" i="1" dirty="0" smtClean="0"/>
          </a:p>
          <a:p>
            <a:pPr marL="270">
              <a:lnSpc>
                <a:spcPct val="90000"/>
              </a:lnSpc>
              <a:buClr>
                <a:srgbClr val="000000"/>
              </a:buClr>
            </a:pPr>
            <a:endParaRPr lang="fr-FR" sz="2400" i="1" dirty="0"/>
          </a:p>
          <a:p>
            <a:pPr marL="270">
              <a:lnSpc>
                <a:spcPct val="90000"/>
              </a:lnSpc>
              <a:buClr>
                <a:srgbClr val="000000"/>
              </a:buClr>
            </a:pPr>
            <a:endParaRPr lang="fr-FR" sz="2400" i="1" dirty="0" smtClean="0"/>
          </a:p>
          <a:p>
            <a:pPr marL="270">
              <a:lnSpc>
                <a:spcPct val="90000"/>
              </a:lnSpc>
              <a:buClr>
                <a:srgbClr val="000000"/>
              </a:buClr>
            </a:pPr>
            <a:endParaRPr lang="fr-FR" sz="2400" dirty="0" smtClean="0"/>
          </a:p>
          <a:p>
            <a:pPr marL="270">
              <a:lnSpc>
                <a:spcPct val="90000"/>
              </a:lnSpc>
              <a:buClr>
                <a:srgbClr val="000000"/>
              </a:buClr>
            </a:pPr>
            <a:endParaRPr lang="fr-FR" sz="2400" dirty="0">
              <a:effectLst>
                <a:outerShdw blurRad="38100" dist="38100" dir="2700000" algn="tl">
                  <a:srgbClr val="000000">
                    <a:alpha val="43137"/>
                  </a:srgbClr>
                </a:outerShdw>
              </a:effectLst>
            </a:endParaRPr>
          </a:p>
          <a:p>
            <a:pPr marL="343170" indent="-342900">
              <a:lnSpc>
                <a:spcPct val="90000"/>
              </a:lnSpc>
              <a:buClr>
                <a:srgbClr val="000000"/>
              </a:buClr>
              <a:buFont typeface="Wingdings" panose="05000000000000000000" pitchFamily="2" charset="2"/>
              <a:buChar char="Ø"/>
            </a:pPr>
            <a:endParaRPr lang="fr-FR" sz="2400" dirty="0">
              <a:effectLst>
                <a:outerShdw blurRad="38100" dist="38100" dir="2700000" algn="tl">
                  <a:srgbClr val="000000">
                    <a:alpha val="43137"/>
                  </a:srgbClr>
                </a:outerShdw>
              </a:effectLst>
            </a:endParaRPr>
          </a:p>
          <a:p>
            <a:pPr marL="270">
              <a:lnSpc>
                <a:spcPct val="90000"/>
              </a:lnSpc>
              <a:buClr>
                <a:srgbClr val="000000"/>
              </a:buClr>
            </a:pPr>
            <a:endParaRPr lang="fr-FR" sz="2400" dirty="0" smtClean="0"/>
          </a:p>
          <a:p>
            <a:pPr marL="800370" lvl="1" indent="-342900">
              <a:lnSpc>
                <a:spcPct val="90000"/>
              </a:lnSpc>
              <a:buClr>
                <a:srgbClr val="000000"/>
              </a:buClr>
              <a:buFont typeface="Wingdings" panose="05000000000000000000" pitchFamily="2" charset="2"/>
              <a:buChar char="Ø"/>
            </a:pPr>
            <a:endParaRPr lang="fr-FR" sz="2400" dirty="0" smtClean="0"/>
          </a:p>
          <a:p>
            <a:pPr marL="800370" lvl="1" indent="-342900">
              <a:lnSpc>
                <a:spcPct val="90000"/>
              </a:lnSpc>
              <a:buClr>
                <a:srgbClr val="000000"/>
              </a:buClr>
              <a:buFont typeface="Wingdings" panose="05000000000000000000" pitchFamily="2" charset="2"/>
              <a:buChar char="Ø"/>
            </a:pPr>
            <a:endParaRPr lang="fr-FR" sz="2400" dirty="0" smtClean="0"/>
          </a:p>
          <a:p>
            <a:pPr marL="270">
              <a:lnSpc>
                <a:spcPct val="90000"/>
              </a:lnSpc>
              <a:buClr>
                <a:srgbClr val="000000"/>
              </a:buClr>
            </a:pPr>
            <a:endParaRPr lang="fr-FR" sz="2400" b="1" i="1" dirty="0"/>
          </a:p>
          <a:p>
            <a:pPr marL="270">
              <a:lnSpc>
                <a:spcPct val="90000"/>
              </a:lnSpc>
              <a:buClr>
                <a:srgbClr val="000000"/>
              </a:buClr>
            </a:pPr>
            <a:endParaRPr lang="en-US" sz="2200" spc="-1" dirty="0">
              <a:solidFill>
                <a:srgbClr val="000000"/>
              </a:solidFill>
              <a:uFill>
                <a:solidFill>
                  <a:srgbClr val="FFFFFF"/>
                </a:solidFill>
              </a:uFill>
              <a:latin typeface="+mj-lt"/>
            </a:endParaRPr>
          </a:p>
        </p:txBody>
      </p:sp>
    </p:spTree>
    <p:extLst>
      <p:ext uri="{BB962C8B-B14F-4D97-AF65-F5344CB8AC3E}">
        <p14:creationId xmlns:p14="http://schemas.microsoft.com/office/powerpoint/2010/main" val="2707673819"/>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 name="TextShape 1"/>
          <p:cNvSpPr txBox="1"/>
          <p:nvPr/>
        </p:nvSpPr>
        <p:spPr>
          <a:xfrm>
            <a:off x="381000" y="533400"/>
            <a:ext cx="7886430" cy="993870"/>
          </a:xfrm>
          <a:prstGeom prst="rect">
            <a:avLst/>
          </a:prstGeom>
          <a:noFill/>
          <a:ln>
            <a:noFill/>
          </a:ln>
        </p:spPr>
        <p:txBody>
          <a:bodyPr anchor="ctr"/>
          <a:lstStyle/>
          <a:p>
            <a:pPr algn="ctr">
              <a:lnSpc>
                <a:spcPct val="90000"/>
              </a:lnSpc>
            </a:pPr>
            <a:r>
              <a:rPr lang="en-US" sz="3600" spc="-1" dirty="0" smtClean="0">
                <a:solidFill>
                  <a:srgbClr val="000000"/>
                </a:solidFill>
                <a:uFill>
                  <a:solidFill>
                    <a:srgbClr val="FFFFFF"/>
                  </a:solidFill>
                </a:uFill>
                <a:latin typeface="+mj-lt"/>
              </a:rPr>
              <a:t>Compile MPI Program</a:t>
            </a:r>
            <a:endParaRPr lang="en-US" sz="3600" spc="-1" dirty="0">
              <a:solidFill>
                <a:srgbClr val="000000"/>
              </a:solidFill>
              <a:uFill>
                <a:solidFill>
                  <a:srgbClr val="FFFFFF"/>
                </a:solidFill>
              </a:uFill>
              <a:latin typeface="+mj-lt"/>
            </a:endParaRPr>
          </a:p>
        </p:txBody>
      </p:sp>
      <p:sp>
        <p:nvSpPr>
          <p:cNvPr id="108" name="TextShape 2"/>
          <p:cNvSpPr txBox="1"/>
          <p:nvPr/>
        </p:nvSpPr>
        <p:spPr>
          <a:xfrm>
            <a:off x="609600" y="1676400"/>
            <a:ext cx="7886430" cy="4631580"/>
          </a:xfrm>
          <a:prstGeom prst="rect">
            <a:avLst/>
          </a:prstGeom>
          <a:noFill/>
          <a:ln>
            <a:noFill/>
          </a:ln>
        </p:spPr>
        <p:txBody>
          <a:bodyPr/>
          <a:lstStyle/>
          <a:p>
            <a:pPr marL="270">
              <a:lnSpc>
                <a:spcPct val="90000"/>
              </a:lnSpc>
              <a:buClr>
                <a:srgbClr val="000000"/>
              </a:buClr>
            </a:pPr>
            <a:endParaRPr lang="fr-FR" sz="1500" b="1" i="1" dirty="0" smtClean="0">
              <a:solidFill>
                <a:srgbClr val="FF6060"/>
              </a:solidFill>
              <a:latin typeface="Courier New" panose="02070309020205020404" pitchFamily="49" charset="0"/>
              <a:cs typeface="Courier New" panose="02070309020205020404" pitchFamily="49" charset="0"/>
            </a:endParaRPr>
          </a:p>
          <a:p>
            <a:pPr marL="270">
              <a:lnSpc>
                <a:spcPct val="90000"/>
              </a:lnSpc>
              <a:buClr>
                <a:srgbClr val="000000"/>
              </a:buClr>
            </a:pPr>
            <a:r>
              <a:rPr lang="fr-FR" sz="2400" i="1" dirty="0" smtClean="0"/>
              <a:t> </a:t>
            </a:r>
          </a:p>
          <a:p>
            <a:pPr marL="343170" indent="-342900">
              <a:lnSpc>
                <a:spcPct val="90000"/>
              </a:lnSpc>
              <a:buClr>
                <a:srgbClr val="000000"/>
              </a:buClr>
              <a:buFont typeface="Arial" panose="020B0604020202020204" pitchFamily="34" charset="0"/>
              <a:buChar char="•"/>
            </a:pPr>
            <a:r>
              <a:rPr lang="fr-FR" sz="2400" i="1" dirty="0" smtClean="0"/>
              <a:t>Login on testnode</a:t>
            </a:r>
            <a:r>
              <a:rPr lang="fr-FR" sz="2400" i="1" dirty="0"/>
              <a:t>1</a:t>
            </a:r>
            <a:r>
              <a:rPr lang="fr-FR" sz="2400" i="1" dirty="0" smtClean="0"/>
              <a:t> as user1</a:t>
            </a:r>
          </a:p>
          <a:p>
            <a:pPr marL="1257570" lvl="2" indent="-342900">
              <a:lnSpc>
                <a:spcPct val="90000"/>
              </a:lnSpc>
              <a:buClr>
                <a:srgbClr val="000000"/>
              </a:buClr>
              <a:buFont typeface="Wingdings" panose="05000000000000000000" pitchFamily="2" charset="2"/>
              <a:buChar char="Ø"/>
            </a:pPr>
            <a:r>
              <a:rPr lang="fr-FR" sz="2400" i="1" dirty="0" smtClean="0"/>
              <a:t>su – user1</a:t>
            </a:r>
          </a:p>
          <a:p>
            <a:pPr marL="1257570" lvl="2" indent="-342900">
              <a:lnSpc>
                <a:spcPct val="90000"/>
              </a:lnSpc>
              <a:buClr>
                <a:srgbClr val="000000"/>
              </a:buClr>
              <a:buFont typeface="Wingdings" panose="05000000000000000000" pitchFamily="2" charset="2"/>
              <a:buChar char="Ø"/>
            </a:pPr>
            <a:r>
              <a:rPr lang="fr-FR" sz="2400" i="1" dirty="0" err="1" smtClean="0"/>
              <a:t>cp</a:t>
            </a:r>
            <a:r>
              <a:rPr lang="fr-FR" sz="2400" i="1" dirty="0" smtClean="0"/>
              <a:t> –</a:t>
            </a:r>
            <a:r>
              <a:rPr lang="fr-FR" sz="2400" i="1" dirty="0" err="1" smtClean="0"/>
              <a:t>pr</a:t>
            </a:r>
            <a:r>
              <a:rPr lang="fr-FR" sz="2400" i="1" dirty="0" smtClean="0"/>
              <a:t>  </a:t>
            </a:r>
            <a:r>
              <a:rPr lang="fr-FR" sz="2400" i="1" dirty="0"/>
              <a:t>/</a:t>
            </a:r>
            <a:r>
              <a:rPr lang="fr-FR" sz="2400" i="1" dirty="0" err="1" smtClean="0"/>
              <a:t>tmp</a:t>
            </a:r>
            <a:r>
              <a:rPr lang="fr-FR" sz="2400" i="1" dirty="0" smtClean="0"/>
              <a:t>/</a:t>
            </a:r>
            <a:r>
              <a:rPr lang="fr-FR" sz="2400" i="1" dirty="0" err="1" smtClean="0"/>
              <a:t>mpi</a:t>
            </a:r>
            <a:r>
              <a:rPr lang="fr-FR" sz="2400" i="1" dirty="0" smtClean="0"/>
              <a:t>-program  .</a:t>
            </a:r>
          </a:p>
          <a:p>
            <a:pPr marL="1257570" lvl="2" indent="-342900">
              <a:lnSpc>
                <a:spcPct val="90000"/>
              </a:lnSpc>
              <a:buClr>
                <a:srgbClr val="000000"/>
              </a:buClr>
              <a:buFont typeface="Wingdings" panose="05000000000000000000" pitchFamily="2" charset="2"/>
              <a:buChar char="Ø"/>
            </a:pPr>
            <a:r>
              <a:rPr lang="fr-FR" sz="2400" i="1" dirty="0" smtClean="0"/>
              <a:t>cd  </a:t>
            </a:r>
            <a:r>
              <a:rPr lang="fr-FR" sz="2400" i="1" dirty="0" err="1" smtClean="0"/>
              <a:t>mpi</a:t>
            </a:r>
            <a:r>
              <a:rPr lang="fr-FR" sz="2400" i="1" dirty="0" smtClean="0"/>
              <a:t>-program</a:t>
            </a:r>
          </a:p>
          <a:p>
            <a:pPr marL="1257570" lvl="2" indent="-342900">
              <a:lnSpc>
                <a:spcPct val="90000"/>
              </a:lnSpc>
              <a:buClr>
                <a:srgbClr val="000000"/>
              </a:buClr>
              <a:buFont typeface="Wingdings" panose="05000000000000000000" pitchFamily="2" charset="2"/>
              <a:buChar char="Ø"/>
            </a:pPr>
            <a:r>
              <a:rPr lang="fr-FR" sz="2400" i="1" dirty="0" err="1" smtClean="0"/>
              <a:t>vim</a:t>
            </a:r>
            <a:r>
              <a:rPr lang="fr-FR" sz="2400" i="1" dirty="0" smtClean="0"/>
              <a:t>  </a:t>
            </a:r>
            <a:r>
              <a:rPr lang="fr-FR" sz="2400" i="1" dirty="0" err="1" smtClean="0"/>
              <a:t>hostfile</a:t>
            </a:r>
            <a:endParaRPr lang="fr-FR" sz="2400" i="1" dirty="0" smtClean="0"/>
          </a:p>
          <a:p>
            <a:pPr marL="914670" lvl="2">
              <a:lnSpc>
                <a:spcPct val="90000"/>
              </a:lnSpc>
              <a:buClr>
                <a:srgbClr val="000000"/>
              </a:buClr>
            </a:pPr>
            <a:r>
              <a:rPr lang="fr-FR" sz="2400" i="1" dirty="0"/>
              <a:t> </a:t>
            </a:r>
            <a:r>
              <a:rPr lang="fr-FR" sz="2400" i="1" dirty="0" smtClean="0"/>
              <a:t>     testnode1</a:t>
            </a:r>
          </a:p>
          <a:p>
            <a:pPr marL="914670" lvl="2">
              <a:lnSpc>
                <a:spcPct val="90000"/>
              </a:lnSpc>
              <a:buClr>
                <a:srgbClr val="000000"/>
              </a:buClr>
            </a:pPr>
            <a:r>
              <a:rPr lang="fr-FR" sz="2400" i="1" dirty="0" smtClean="0"/>
              <a:t>      testnode2</a:t>
            </a:r>
          </a:p>
          <a:p>
            <a:pPr marL="1257570" lvl="2" indent="-342900">
              <a:lnSpc>
                <a:spcPct val="90000"/>
              </a:lnSpc>
              <a:buClr>
                <a:srgbClr val="000000"/>
              </a:buClr>
              <a:buFont typeface="Wingdings" panose="05000000000000000000" pitchFamily="2" charset="2"/>
              <a:buChar char="Ø"/>
            </a:pPr>
            <a:r>
              <a:rPr lang="fr-FR" sz="2400" i="1" dirty="0" err="1" smtClean="0"/>
              <a:t>mpicc</a:t>
            </a:r>
            <a:r>
              <a:rPr lang="fr-FR" sz="2400" i="1" dirty="0" smtClean="0"/>
              <a:t>  -o </a:t>
            </a:r>
            <a:r>
              <a:rPr lang="fr-FR" sz="2400" i="1" dirty="0" err="1" smtClean="0"/>
              <a:t>helloworld.o</a:t>
            </a:r>
            <a:r>
              <a:rPr lang="fr-FR" sz="2400" i="1" dirty="0" smtClean="0"/>
              <a:t> </a:t>
            </a:r>
            <a:r>
              <a:rPr lang="fr-FR" sz="2400" i="1" dirty="0" err="1" smtClean="0"/>
              <a:t>helloworld_mpi.c</a:t>
            </a:r>
            <a:endParaRPr lang="fr-FR" sz="2400" i="1" dirty="0" smtClean="0"/>
          </a:p>
          <a:p>
            <a:pPr marL="1257570" lvl="2" indent="-342900">
              <a:lnSpc>
                <a:spcPct val="90000"/>
              </a:lnSpc>
              <a:buClr>
                <a:srgbClr val="000000"/>
              </a:buClr>
              <a:buFont typeface="Wingdings" panose="05000000000000000000" pitchFamily="2" charset="2"/>
              <a:buChar char="Ø"/>
            </a:pPr>
            <a:r>
              <a:rPr lang="fr-FR" sz="2400" i="1" dirty="0" smtClean="0"/>
              <a:t>On </a:t>
            </a:r>
            <a:r>
              <a:rPr lang="fr-FR" sz="2400" i="1" dirty="0" err="1" smtClean="0"/>
              <a:t>shell</a:t>
            </a:r>
            <a:r>
              <a:rPr lang="fr-FR" sz="2400" i="1" dirty="0" smtClean="0"/>
              <a:t> prompt : </a:t>
            </a:r>
            <a:r>
              <a:rPr lang="fr-FR" sz="2400" i="1" dirty="0" err="1"/>
              <a:t>helloworld.o</a:t>
            </a:r>
            <a:r>
              <a:rPr lang="fr-FR" sz="2400" i="1" dirty="0"/>
              <a:t> </a:t>
            </a:r>
          </a:p>
          <a:p>
            <a:pPr marL="343170" indent="-342900">
              <a:lnSpc>
                <a:spcPct val="90000"/>
              </a:lnSpc>
              <a:buClr>
                <a:srgbClr val="000000"/>
              </a:buClr>
              <a:buFont typeface="Wingdings" panose="05000000000000000000" pitchFamily="2" charset="2"/>
              <a:buChar char="Ø"/>
            </a:pPr>
            <a:endParaRPr lang="fr-FR" sz="2400" i="1" dirty="0" smtClean="0"/>
          </a:p>
          <a:p>
            <a:pPr marL="270">
              <a:lnSpc>
                <a:spcPct val="90000"/>
              </a:lnSpc>
              <a:buClr>
                <a:srgbClr val="000000"/>
              </a:buClr>
            </a:pPr>
            <a:endParaRPr lang="fr-FR" sz="2400" i="1" dirty="0"/>
          </a:p>
          <a:p>
            <a:pPr marL="270">
              <a:lnSpc>
                <a:spcPct val="90000"/>
              </a:lnSpc>
              <a:buClr>
                <a:srgbClr val="000000"/>
              </a:buClr>
            </a:pPr>
            <a:endParaRPr lang="fr-FR" sz="2400" i="1" dirty="0" smtClean="0"/>
          </a:p>
          <a:p>
            <a:pPr marL="270">
              <a:lnSpc>
                <a:spcPct val="90000"/>
              </a:lnSpc>
              <a:buClr>
                <a:srgbClr val="000000"/>
              </a:buClr>
            </a:pPr>
            <a:endParaRPr lang="fr-FR" sz="2400" i="1" dirty="0"/>
          </a:p>
          <a:p>
            <a:pPr marL="270">
              <a:lnSpc>
                <a:spcPct val="90000"/>
              </a:lnSpc>
              <a:buClr>
                <a:srgbClr val="000000"/>
              </a:buClr>
            </a:pPr>
            <a:endParaRPr lang="fr-FR" sz="2400" i="1" dirty="0" smtClean="0"/>
          </a:p>
          <a:p>
            <a:pPr marL="270">
              <a:lnSpc>
                <a:spcPct val="90000"/>
              </a:lnSpc>
              <a:buClr>
                <a:srgbClr val="000000"/>
              </a:buClr>
            </a:pPr>
            <a:endParaRPr lang="fr-FR" sz="2400" dirty="0" smtClean="0"/>
          </a:p>
          <a:p>
            <a:pPr marL="270">
              <a:lnSpc>
                <a:spcPct val="90000"/>
              </a:lnSpc>
              <a:buClr>
                <a:srgbClr val="000000"/>
              </a:buClr>
            </a:pPr>
            <a:endParaRPr lang="fr-FR" sz="2400" dirty="0">
              <a:effectLst>
                <a:outerShdw blurRad="38100" dist="38100" dir="2700000" algn="tl">
                  <a:srgbClr val="000000">
                    <a:alpha val="43137"/>
                  </a:srgbClr>
                </a:outerShdw>
              </a:effectLst>
            </a:endParaRPr>
          </a:p>
          <a:p>
            <a:pPr marL="343170" indent="-342900">
              <a:lnSpc>
                <a:spcPct val="90000"/>
              </a:lnSpc>
              <a:buClr>
                <a:srgbClr val="000000"/>
              </a:buClr>
              <a:buFont typeface="Wingdings" panose="05000000000000000000" pitchFamily="2" charset="2"/>
              <a:buChar char="Ø"/>
            </a:pPr>
            <a:endParaRPr lang="fr-FR" sz="2400" dirty="0">
              <a:effectLst>
                <a:outerShdw blurRad="38100" dist="38100" dir="2700000" algn="tl">
                  <a:srgbClr val="000000">
                    <a:alpha val="43137"/>
                  </a:srgbClr>
                </a:outerShdw>
              </a:effectLst>
            </a:endParaRPr>
          </a:p>
          <a:p>
            <a:pPr marL="270">
              <a:lnSpc>
                <a:spcPct val="90000"/>
              </a:lnSpc>
              <a:buClr>
                <a:srgbClr val="000000"/>
              </a:buClr>
            </a:pPr>
            <a:endParaRPr lang="fr-FR" sz="2400" dirty="0" smtClean="0"/>
          </a:p>
          <a:p>
            <a:pPr marL="800370" lvl="1" indent="-342900">
              <a:lnSpc>
                <a:spcPct val="90000"/>
              </a:lnSpc>
              <a:buClr>
                <a:srgbClr val="000000"/>
              </a:buClr>
              <a:buFont typeface="Wingdings" panose="05000000000000000000" pitchFamily="2" charset="2"/>
              <a:buChar char="Ø"/>
            </a:pPr>
            <a:endParaRPr lang="fr-FR" sz="2400" dirty="0" smtClean="0"/>
          </a:p>
          <a:p>
            <a:pPr marL="800370" lvl="1" indent="-342900">
              <a:lnSpc>
                <a:spcPct val="90000"/>
              </a:lnSpc>
              <a:buClr>
                <a:srgbClr val="000000"/>
              </a:buClr>
              <a:buFont typeface="Wingdings" panose="05000000000000000000" pitchFamily="2" charset="2"/>
              <a:buChar char="Ø"/>
            </a:pPr>
            <a:endParaRPr lang="fr-FR" sz="2400" dirty="0" smtClean="0"/>
          </a:p>
          <a:p>
            <a:pPr marL="270">
              <a:lnSpc>
                <a:spcPct val="90000"/>
              </a:lnSpc>
              <a:buClr>
                <a:srgbClr val="000000"/>
              </a:buClr>
            </a:pPr>
            <a:endParaRPr lang="fr-FR" sz="2400" b="1" i="1" dirty="0"/>
          </a:p>
          <a:p>
            <a:pPr marL="270">
              <a:lnSpc>
                <a:spcPct val="90000"/>
              </a:lnSpc>
              <a:buClr>
                <a:srgbClr val="000000"/>
              </a:buClr>
            </a:pPr>
            <a:endParaRPr lang="en-US" sz="2200" spc="-1" dirty="0">
              <a:solidFill>
                <a:srgbClr val="000000"/>
              </a:solidFill>
              <a:uFill>
                <a:solidFill>
                  <a:srgbClr val="FFFFFF"/>
                </a:solidFill>
              </a:uFill>
              <a:latin typeface="+mj-lt"/>
            </a:endParaRPr>
          </a:p>
        </p:txBody>
      </p:sp>
    </p:spTree>
    <p:extLst>
      <p:ext uri="{BB962C8B-B14F-4D97-AF65-F5344CB8AC3E}">
        <p14:creationId xmlns:p14="http://schemas.microsoft.com/office/powerpoint/2010/main" val="2860932601"/>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 name="TextShape 1"/>
          <p:cNvSpPr txBox="1"/>
          <p:nvPr/>
        </p:nvSpPr>
        <p:spPr>
          <a:xfrm>
            <a:off x="381000" y="533400"/>
            <a:ext cx="7886430" cy="993870"/>
          </a:xfrm>
          <a:prstGeom prst="rect">
            <a:avLst/>
          </a:prstGeom>
          <a:noFill/>
          <a:ln>
            <a:noFill/>
          </a:ln>
        </p:spPr>
        <p:txBody>
          <a:bodyPr anchor="ctr"/>
          <a:lstStyle/>
          <a:p>
            <a:pPr algn="ctr">
              <a:lnSpc>
                <a:spcPct val="90000"/>
              </a:lnSpc>
            </a:pPr>
            <a:r>
              <a:rPr lang="en-US" sz="3600" spc="-1" dirty="0" smtClean="0">
                <a:solidFill>
                  <a:srgbClr val="000000"/>
                </a:solidFill>
                <a:uFill>
                  <a:solidFill>
                    <a:srgbClr val="FFFFFF"/>
                  </a:solidFill>
                </a:uFill>
                <a:latin typeface="+mj-lt"/>
              </a:rPr>
              <a:t>Run MPI Program</a:t>
            </a:r>
            <a:endParaRPr lang="en-US" sz="3600" spc="-1" dirty="0">
              <a:solidFill>
                <a:srgbClr val="000000"/>
              </a:solidFill>
              <a:uFill>
                <a:solidFill>
                  <a:srgbClr val="FFFFFF"/>
                </a:solidFill>
              </a:uFill>
              <a:latin typeface="+mj-lt"/>
            </a:endParaRPr>
          </a:p>
        </p:txBody>
      </p:sp>
      <p:sp>
        <p:nvSpPr>
          <p:cNvPr id="108" name="TextShape 2"/>
          <p:cNvSpPr txBox="1"/>
          <p:nvPr/>
        </p:nvSpPr>
        <p:spPr>
          <a:xfrm>
            <a:off x="609600" y="1676400"/>
            <a:ext cx="7886430" cy="4631580"/>
          </a:xfrm>
          <a:prstGeom prst="rect">
            <a:avLst/>
          </a:prstGeom>
          <a:noFill/>
          <a:ln>
            <a:noFill/>
          </a:ln>
        </p:spPr>
        <p:txBody>
          <a:bodyPr/>
          <a:lstStyle/>
          <a:p>
            <a:pPr marL="270">
              <a:lnSpc>
                <a:spcPct val="90000"/>
              </a:lnSpc>
              <a:buClr>
                <a:srgbClr val="000000"/>
              </a:buClr>
            </a:pPr>
            <a:endParaRPr lang="fr-FR" sz="1500" b="1" i="1" dirty="0" smtClean="0">
              <a:solidFill>
                <a:srgbClr val="FF6060"/>
              </a:solidFill>
              <a:latin typeface="Courier New" panose="02070309020205020404" pitchFamily="49" charset="0"/>
              <a:cs typeface="Courier New" panose="02070309020205020404" pitchFamily="49" charset="0"/>
            </a:endParaRPr>
          </a:p>
          <a:p>
            <a:pPr marL="270">
              <a:lnSpc>
                <a:spcPct val="90000"/>
              </a:lnSpc>
              <a:buClr>
                <a:srgbClr val="000000"/>
              </a:buClr>
            </a:pPr>
            <a:r>
              <a:rPr lang="fr-FR" sz="2400" i="1" dirty="0" smtClean="0"/>
              <a:t> </a:t>
            </a:r>
          </a:p>
          <a:p>
            <a:pPr marL="343170" indent="-342900">
              <a:lnSpc>
                <a:spcPct val="90000"/>
              </a:lnSpc>
              <a:buClr>
                <a:srgbClr val="000000"/>
              </a:buClr>
              <a:buFont typeface="Arial" panose="020B0604020202020204" pitchFamily="34" charset="0"/>
              <a:buChar char="•"/>
            </a:pPr>
            <a:r>
              <a:rPr lang="fr-FR" sz="2400" i="1" dirty="0" smtClean="0"/>
              <a:t>Login on testnode1 </a:t>
            </a:r>
          </a:p>
          <a:p>
            <a:pPr marL="1257570" lvl="2" indent="-342900">
              <a:lnSpc>
                <a:spcPct val="90000"/>
              </a:lnSpc>
              <a:buClr>
                <a:srgbClr val="000000"/>
              </a:buClr>
              <a:buFont typeface="Wingdings" panose="05000000000000000000" pitchFamily="2" charset="2"/>
              <a:buChar char="Ø"/>
            </a:pPr>
            <a:r>
              <a:rPr lang="fr-FR" sz="2400" i="1" dirty="0" smtClean="0"/>
              <a:t>su – user1</a:t>
            </a:r>
          </a:p>
          <a:p>
            <a:pPr marL="1257570" lvl="2" indent="-342900">
              <a:lnSpc>
                <a:spcPct val="90000"/>
              </a:lnSpc>
              <a:buClr>
                <a:srgbClr val="000000"/>
              </a:buClr>
              <a:buFont typeface="Wingdings" panose="05000000000000000000" pitchFamily="2" charset="2"/>
              <a:buChar char="Ø"/>
            </a:pPr>
            <a:r>
              <a:rPr lang="fr-FR" sz="2400" i="1" dirty="0" smtClean="0"/>
              <a:t>cd  </a:t>
            </a:r>
            <a:r>
              <a:rPr lang="fr-FR" sz="2400" i="1" dirty="0" err="1" smtClean="0"/>
              <a:t>mpi</a:t>
            </a:r>
            <a:r>
              <a:rPr lang="fr-FR" sz="2400" i="1" dirty="0" smtClean="0"/>
              <a:t>-program</a:t>
            </a:r>
          </a:p>
          <a:p>
            <a:pPr marL="1257570" lvl="2" indent="-342900">
              <a:lnSpc>
                <a:spcPct val="90000"/>
              </a:lnSpc>
              <a:buClr>
                <a:srgbClr val="000000"/>
              </a:buClr>
              <a:buFont typeface="Wingdings" panose="05000000000000000000" pitchFamily="2" charset="2"/>
              <a:buChar char="Ø"/>
            </a:pPr>
            <a:endParaRPr lang="fr-FR" sz="2400" i="1" dirty="0"/>
          </a:p>
          <a:p>
            <a:pPr marL="1257570" lvl="2" indent="-342900">
              <a:lnSpc>
                <a:spcPct val="90000"/>
              </a:lnSpc>
              <a:buClr>
                <a:srgbClr val="000000"/>
              </a:buClr>
              <a:buFont typeface="Wingdings" panose="05000000000000000000" pitchFamily="2" charset="2"/>
              <a:buChar char="Ø"/>
            </a:pPr>
            <a:r>
              <a:rPr lang="fr-FR" sz="1600" b="1" i="1" dirty="0" smtClean="0"/>
              <a:t> </a:t>
            </a:r>
            <a:r>
              <a:rPr lang="fr-FR" sz="1600" b="1" i="1" dirty="0"/>
              <a:t>/</a:t>
            </a:r>
            <a:r>
              <a:rPr lang="fr-FR" sz="1600" b="1" i="1" dirty="0" err="1"/>
              <a:t>usr</a:t>
            </a:r>
            <a:r>
              <a:rPr lang="fr-FR" sz="1600" b="1" i="1" dirty="0"/>
              <a:t>/lib64/mpich-3.2/bin/</a:t>
            </a:r>
            <a:r>
              <a:rPr lang="fr-FR" sz="1600" b="1" i="1" dirty="0" err="1"/>
              <a:t>mpiexec.hydra</a:t>
            </a:r>
            <a:r>
              <a:rPr lang="fr-FR" sz="1600" b="1" i="1" dirty="0"/>
              <a:t> -f </a:t>
            </a:r>
            <a:r>
              <a:rPr lang="fr-FR" sz="1600" b="1" i="1" dirty="0" err="1"/>
              <a:t>hostfile</a:t>
            </a:r>
            <a:r>
              <a:rPr lang="fr-FR" sz="1600" b="1" i="1" dirty="0"/>
              <a:t> -n </a:t>
            </a:r>
            <a:r>
              <a:rPr lang="fr-FR" sz="1600" b="1" i="1" dirty="0" smtClean="0"/>
              <a:t>10 ~user1/</a:t>
            </a:r>
            <a:r>
              <a:rPr lang="fr-FR" sz="1600" b="1" i="1" dirty="0" err="1" smtClean="0"/>
              <a:t>mpi</a:t>
            </a:r>
            <a:r>
              <a:rPr lang="fr-FR" sz="1600" b="1" i="1" dirty="0" smtClean="0"/>
              <a:t>-program/</a:t>
            </a:r>
            <a:r>
              <a:rPr lang="fr-FR" sz="1600" b="1" i="1" dirty="0" err="1" smtClean="0"/>
              <a:t>helloworld.o</a:t>
            </a:r>
            <a:endParaRPr lang="fr-FR" sz="1600" b="1" i="1" dirty="0" smtClean="0"/>
          </a:p>
          <a:p>
            <a:pPr marL="1257570" lvl="2" indent="-342900">
              <a:lnSpc>
                <a:spcPct val="90000"/>
              </a:lnSpc>
              <a:buClr>
                <a:srgbClr val="000000"/>
              </a:buClr>
              <a:buFont typeface="Wingdings" panose="05000000000000000000" pitchFamily="2" charset="2"/>
              <a:buChar char="Ø"/>
            </a:pPr>
            <a:endParaRPr lang="fr-FR" sz="1600" b="1" i="1" dirty="0"/>
          </a:p>
          <a:p>
            <a:pPr marL="1257570" lvl="2" indent="-342900">
              <a:lnSpc>
                <a:spcPct val="90000"/>
              </a:lnSpc>
              <a:buClr>
                <a:srgbClr val="000000"/>
              </a:buClr>
              <a:buFont typeface="Wingdings" panose="05000000000000000000" pitchFamily="2" charset="2"/>
              <a:buChar char="Ø"/>
            </a:pPr>
            <a:endParaRPr lang="fr-FR" sz="1600" b="1" i="1" dirty="0" smtClean="0"/>
          </a:p>
          <a:p>
            <a:pPr marL="1257570" lvl="2" indent="-342900">
              <a:lnSpc>
                <a:spcPct val="90000"/>
              </a:lnSpc>
              <a:buClr>
                <a:srgbClr val="000000"/>
              </a:buClr>
              <a:buFont typeface="Wingdings" panose="05000000000000000000" pitchFamily="2" charset="2"/>
              <a:buChar char="Ø"/>
            </a:pPr>
            <a:r>
              <a:rPr lang="fr-FR" sz="1600" b="1" i="1" dirty="0"/>
              <a:t> /</a:t>
            </a:r>
            <a:r>
              <a:rPr lang="fr-FR" sz="1600" b="1" i="1" dirty="0" err="1"/>
              <a:t>usr</a:t>
            </a:r>
            <a:r>
              <a:rPr lang="fr-FR" sz="1600" b="1" i="1" dirty="0"/>
              <a:t>/lib64/mpich-3.2/bin/</a:t>
            </a:r>
            <a:r>
              <a:rPr lang="fr-FR" sz="1600" b="1" i="1" dirty="0" err="1"/>
              <a:t>mpiexec.hydra</a:t>
            </a:r>
            <a:r>
              <a:rPr lang="fr-FR" sz="1600" b="1" i="1" dirty="0"/>
              <a:t> -f </a:t>
            </a:r>
            <a:r>
              <a:rPr lang="fr-FR" sz="1600" b="1" i="1" dirty="0" err="1"/>
              <a:t>hostfile</a:t>
            </a:r>
            <a:r>
              <a:rPr lang="fr-FR" sz="1600" b="1" i="1" dirty="0"/>
              <a:t> -n 10 –</a:t>
            </a:r>
            <a:r>
              <a:rPr lang="fr-FR" sz="1600" b="1" i="1" dirty="0" err="1"/>
              <a:t>ppn</a:t>
            </a:r>
            <a:r>
              <a:rPr lang="fr-FR" sz="1600" b="1" i="1" dirty="0"/>
              <a:t> 5 ~user1/</a:t>
            </a:r>
            <a:r>
              <a:rPr lang="fr-FR" sz="1600" b="1" i="1" dirty="0" err="1"/>
              <a:t>mpi</a:t>
            </a:r>
            <a:r>
              <a:rPr lang="fr-FR" sz="1600" b="1" i="1" dirty="0"/>
              <a:t>-program/</a:t>
            </a:r>
            <a:r>
              <a:rPr lang="fr-FR" sz="1600" b="1" i="1" dirty="0" err="1"/>
              <a:t>helloworld.o</a:t>
            </a:r>
            <a:endParaRPr lang="fr-FR" sz="1600" b="1" i="1" dirty="0"/>
          </a:p>
          <a:p>
            <a:pPr marL="1257570" lvl="2" indent="-342900">
              <a:lnSpc>
                <a:spcPct val="90000"/>
              </a:lnSpc>
              <a:buClr>
                <a:srgbClr val="000000"/>
              </a:buClr>
              <a:buFont typeface="Wingdings" panose="05000000000000000000" pitchFamily="2" charset="2"/>
              <a:buChar char="Ø"/>
            </a:pPr>
            <a:endParaRPr lang="fr-FR" sz="2400" b="1" i="1" dirty="0"/>
          </a:p>
          <a:p>
            <a:pPr marL="270">
              <a:lnSpc>
                <a:spcPct val="90000"/>
              </a:lnSpc>
              <a:buClr>
                <a:srgbClr val="000000"/>
              </a:buClr>
            </a:pPr>
            <a:endParaRPr lang="fr-FR" sz="2400" i="1" dirty="0" smtClean="0"/>
          </a:p>
          <a:p>
            <a:pPr marL="270">
              <a:lnSpc>
                <a:spcPct val="90000"/>
              </a:lnSpc>
              <a:buClr>
                <a:srgbClr val="000000"/>
              </a:buClr>
            </a:pPr>
            <a:endParaRPr lang="fr-FR" sz="2400" i="1" dirty="0"/>
          </a:p>
          <a:p>
            <a:pPr marL="270">
              <a:lnSpc>
                <a:spcPct val="90000"/>
              </a:lnSpc>
              <a:buClr>
                <a:srgbClr val="000000"/>
              </a:buClr>
            </a:pPr>
            <a:endParaRPr lang="fr-FR" sz="2400" i="1" dirty="0" smtClean="0"/>
          </a:p>
          <a:p>
            <a:pPr marL="270">
              <a:lnSpc>
                <a:spcPct val="90000"/>
              </a:lnSpc>
              <a:buClr>
                <a:srgbClr val="000000"/>
              </a:buClr>
            </a:pPr>
            <a:endParaRPr lang="fr-FR" sz="2400" dirty="0" smtClean="0"/>
          </a:p>
          <a:p>
            <a:pPr marL="270">
              <a:lnSpc>
                <a:spcPct val="90000"/>
              </a:lnSpc>
              <a:buClr>
                <a:srgbClr val="000000"/>
              </a:buClr>
            </a:pPr>
            <a:endParaRPr lang="fr-FR" sz="2400" dirty="0">
              <a:effectLst>
                <a:outerShdw blurRad="38100" dist="38100" dir="2700000" algn="tl">
                  <a:srgbClr val="000000">
                    <a:alpha val="43137"/>
                  </a:srgbClr>
                </a:outerShdw>
              </a:effectLst>
            </a:endParaRPr>
          </a:p>
          <a:p>
            <a:pPr marL="343170" indent="-342900">
              <a:lnSpc>
                <a:spcPct val="90000"/>
              </a:lnSpc>
              <a:buClr>
                <a:srgbClr val="000000"/>
              </a:buClr>
              <a:buFont typeface="Wingdings" panose="05000000000000000000" pitchFamily="2" charset="2"/>
              <a:buChar char="Ø"/>
            </a:pPr>
            <a:endParaRPr lang="fr-FR" sz="2400" dirty="0">
              <a:effectLst>
                <a:outerShdw blurRad="38100" dist="38100" dir="2700000" algn="tl">
                  <a:srgbClr val="000000">
                    <a:alpha val="43137"/>
                  </a:srgbClr>
                </a:outerShdw>
              </a:effectLst>
            </a:endParaRPr>
          </a:p>
          <a:p>
            <a:pPr marL="270">
              <a:lnSpc>
                <a:spcPct val="90000"/>
              </a:lnSpc>
              <a:buClr>
                <a:srgbClr val="000000"/>
              </a:buClr>
            </a:pPr>
            <a:endParaRPr lang="fr-FR" sz="2400" dirty="0" smtClean="0"/>
          </a:p>
          <a:p>
            <a:pPr marL="800370" lvl="1" indent="-342900">
              <a:lnSpc>
                <a:spcPct val="90000"/>
              </a:lnSpc>
              <a:buClr>
                <a:srgbClr val="000000"/>
              </a:buClr>
              <a:buFont typeface="Wingdings" panose="05000000000000000000" pitchFamily="2" charset="2"/>
              <a:buChar char="Ø"/>
            </a:pPr>
            <a:endParaRPr lang="fr-FR" sz="2400" dirty="0" smtClean="0"/>
          </a:p>
          <a:p>
            <a:pPr marL="800370" lvl="1" indent="-342900">
              <a:lnSpc>
                <a:spcPct val="90000"/>
              </a:lnSpc>
              <a:buClr>
                <a:srgbClr val="000000"/>
              </a:buClr>
              <a:buFont typeface="Wingdings" panose="05000000000000000000" pitchFamily="2" charset="2"/>
              <a:buChar char="Ø"/>
            </a:pPr>
            <a:endParaRPr lang="fr-FR" sz="2400" dirty="0" smtClean="0"/>
          </a:p>
          <a:p>
            <a:pPr marL="270">
              <a:lnSpc>
                <a:spcPct val="90000"/>
              </a:lnSpc>
              <a:buClr>
                <a:srgbClr val="000000"/>
              </a:buClr>
            </a:pPr>
            <a:endParaRPr lang="fr-FR" sz="2400" b="1" i="1" dirty="0"/>
          </a:p>
          <a:p>
            <a:pPr marL="270">
              <a:lnSpc>
                <a:spcPct val="90000"/>
              </a:lnSpc>
              <a:buClr>
                <a:srgbClr val="000000"/>
              </a:buClr>
            </a:pPr>
            <a:endParaRPr lang="en-US" sz="2200" spc="-1" dirty="0">
              <a:solidFill>
                <a:srgbClr val="000000"/>
              </a:solidFill>
              <a:uFill>
                <a:solidFill>
                  <a:srgbClr val="FFFFFF"/>
                </a:solidFill>
              </a:uFill>
              <a:latin typeface="+mj-lt"/>
            </a:endParaRPr>
          </a:p>
        </p:txBody>
      </p:sp>
    </p:spTree>
    <p:extLst>
      <p:ext uri="{BB962C8B-B14F-4D97-AF65-F5344CB8AC3E}">
        <p14:creationId xmlns:p14="http://schemas.microsoft.com/office/powerpoint/2010/main" val="3627126433"/>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TextShape 1"/>
          <p:cNvSpPr txBox="1"/>
          <p:nvPr/>
        </p:nvSpPr>
        <p:spPr>
          <a:xfrm>
            <a:off x="1142910" y="2474820"/>
            <a:ext cx="6857730" cy="1790370"/>
          </a:xfrm>
          <a:prstGeom prst="rect">
            <a:avLst/>
          </a:prstGeom>
          <a:noFill/>
          <a:ln>
            <a:noFill/>
          </a:ln>
        </p:spPr>
        <p:txBody>
          <a:bodyPr anchor="b"/>
          <a:lstStyle/>
          <a:p>
            <a:pPr algn="ctr">
              <a:lnSpc>
                <a:spcPct val="100000"/>
              </a:lnSpc>
            </a:pPr>
            <a:r>
              <a:rPr lang="en-US" sz="4500" spc="-1" dirty="0">
                <a:solidFill>
                  <a:srgbClr val="000000"/>
                </a:solidFill>
                <a:uFill>
                  <a:solidFill>
                    <a:srgbClr val="FFFFFF"/>
                  </a:solidFill>
                </a:uFill>
                <a:latin typeface="Times New Roman" panose="02020603050405020304" pitchFamily="18" charset="0"/>
                <a:cs typeface="Times New Roman" panose="02020603050405020304" pitchFamily="18" charset="0"/>
              </a:rPr>
              <a:t>Torque &amp; Maui
./</a:t>
            </a:r>
            <a:r>
              <a:rPr lang="en-US" sz="3300" spc="-1" dirty="0">
                <a:solidFill>
                  <a:srgbClr val="000000"/>
                </a:solidFill>
                <a:uFill>
                  <a:solidFill>
                    <a:srgbClr val="FFFFFF"/>
                  </a:solidFill>
                </a:uFill>
                <a:latin typeface="Times New Roman" panose="02020603050405020304" pitchFamily="18" charset="0"/>
                <a:cs typeface="Times New Roman" panose="02020603050405020304" pitchFamily="18" charset="0"/>
              </a:rPr>
              <a:t>configure &amp;&amp; make &amp;&amp; make install</a:t>
            </a:r>
            <a:endParaRPr lang="en-US" sz="1350" spc="-1" dirty="0">
              <a:solidFill>
                <a:srgbClr val="000000"/>
              </a:solidFill>
              <a:uFill>
                <a:solidFill>
                  <a:srgbClr val="FFFFFF"/>
                </a:solidFill>
              </a:u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9967746"/>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TextShape 1"/>
          <p:cNvSpPr txBox="1"/>
          <p:nvPr/>
        </p:nvSpPr>
        <p:spPr>
          <a:xfrm>
            <a:off x="630069" y="838200"/>
            <a:ext cx="7886430" cy="545370"/>
          </a:xfrm>
          <a:prstGeom prst="rect">
            <a:avLst/>
          </a:prstGeom>
          <a:noFill/>
          <a:ln>
            <a:noFill/>
          </a:ln>
        </p:spPr>
        <p:txBody>
          <a:bodyPr anchor="ctr"/>
          <a:lstStyle/>
          <a:p>
            <a:pPr algn="ctr">
              <a:lnSpc>
                <a:spcPct val="90000"/>
              </a:lnSpc>
            </a:pPr>
            <a:r>
              <a:rPr lang="en-US" sz="3600" dirty="0"/>
              <a:t>Resource</a:t>
            </a:r>
            <a:r>
              <a:rPr lang="en-US" sz="3600" spc="-1" dirty="0">
                <a:solidFill>
                  <a:srgbClr val="000000"/>
                </a:solidFill>
                <a:uFill>
                  <a:solidFill>
                    <a:srgbClr val="FFFFFF"/>
                  </a:solidFill>
                </a:uFill>
                <a:latin typeface="Times New Roman"/>
              </a:rPr>
              <a:t> </a:t>
            </a:r>
            <a:r>
              <a:rPr lang="en-US" sz="3600" dirty="0"/>
              <a:t>Managers</a:t>
            </a:r>
          </a:p>
        </p:txBody>
      </p:sp>
      <p:sp>
        <p:nvSpPr>
          <p:cNvPr id="80" name="TextShape 2"/>
          <p:cNvSpPr txBox="1"/>
          <p:nvPr/>
        </p:nvSpPr>
        <p:spPr>
          <a:xfrm>
            <a:off x="628560" y="2226420"/>
            <a:ext cx="7886430" cy="3263220"/>
          </a:xfrm>
          <a:prstGeom prst="rect">
            <a:avLst/>
          </a:prstGeom>
          <a:noFill/>
          <a:ln>
            <a:noFill/>
          </a:ln>
        </p:spPr>
        <p:txBody>
          <a:bodyPr/>
          <a:lstStyle/>
          <a:p>
            <a:pPr marL="171450" indent="-171180">
              <a:lnSpc>
                <a:spcPct val="90000"/>
              </a:lnSpc>
              <a:buClr>
                <a:srgbClr val="000000"/>
              </a:buClr>
              <a:buFont typeface="Arial"/>
              <a:buChar char="•"/>
            </a:pPr>
            <a:r>
              <a:rPr lang="en-US" sz="3000" b="1" dirty="0"/>
              <a:t>Keep track of resources</a:t>
            </a:r>
          </a:p>
          <a:p>
            <a:pPr marL="514350" lvl="1" indent="-171180">
              <a:buClr>
                <a:srgbClr val="000000"/>
              </a:buClr>
              <a:buFont typeface="Arial"/>
              <a:buChar char="•"/>
            </a:pPr>
            <a:r>
              <a:rPr lang="en-US" sz="3000" dirty="0"/>
              <a:t>Nodes: CPUs, disk, memory, swap, load, etc.</a:t>
            </a:r>
          </a:p>
          <a:p>
            <a:pPr marL="514350" lvl="1" indent="-171180">
              <a:buClr>
                <a:srgbClr val="000000"/>
              </a:buClr>
              <a:buFont typeface="Arial"/>
              <a:buChar char="•"/>
            </a:pPr>
            <a:r>
              <a:rPr lang="en-US" sz="3000" dirty="0"/>
              <a:t>Network, licenses, storage, etc.</a:t>
            </a:r>
          </a:p>
          <a:p>
            <a:pPr marL="171450" indent="-171180">
              <a:lnSpc>
                <a:spcPct val="90000"/>
              </a:lnSpc>
              <a:buClr>
                <a:srgbClr val="000000"/>
              </a:buClr>
              <a:buFont typeface="Arial"/>
              <a:buChar char="•"/>
            </a:pPr>
            <a:r>
              <a:rPr lang="en-US" sz="3000" b="1" dirty="0"/>
              <a:t>Keep track of requests</a:t>
            </a:r>
          </a:p>
          <a:p>
            <a:pPr marL="514350" lvl="1" indent="-171180">
              <a:buClr>
                <a:srgbClr val="000000"/>
              </a:buClr>
              <a:buFont typeface="Arial"/>
              <a:buChar char="•"/>
            </a:pPr>
            <a:r>
              <a:rPr lang="en-US" sz="3000" dirty="0"/>
              <a:t>Jobs, queues, etc.</a:t>
            </a:r>
          </a:p>
          <a:p>
            <a:pPr marL="171450" indent="-171180">
              <a:lnSpc>
                <a:spcPct val="90000"/>
              </a:lnSpc>
              <a:buClr>
                <a:srgbClr val="000000"/>
              </a:buClr>
              <a:buFont typeface="Arial"/>
              <a:buChar char="•"/>
            </a:pPr>
            <a:r>
              <a:rPr lang="en-US" sz="3000" b="1" dirty="0"/>
              <a:t>Control jobs which use these resources</a:t>
            </a:r>
          </a:p>
          <a:p>
            <a:pPr marL="514350" lvl="1" indent="-171180">
              <a:buClr>
                <a:srgbClr val="000000"/>
              </a:buClr>
              <a:buFont typeface="Arial"/>
              <a:buChar char="•"/>
            </a:pPr>
            <a:r>
              <a:rPr lang="en-US" sz="3000" dirty="0"/>
              <a:t>Stop, hold, cancel, monitor, etc.</a:t>
            </a:r>
          </a:p>
        </p:txBody>
      </p:sp>
    </p:spTree>
    <p:extLst>
      <p:ext uri="{BB962C8B-B14F-4D97-AF65-F5344CB8AC3E}">
        <p14:creationId xmlns:p14="http://schemas.microsoft.com/office/powerpoint/2010/main" val="2602470841"/>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TextShape 1"/>
          <p:cNvSpPr txBox="1"/>
          <p:nvPr/>
        </p:nvSpPr>
        <p:spPr>
          <a:xfrm>
            <a:off x="628560" y="914400"/>
            <a:ext cx="7886430" cy="469170"/>
          </a:xfrm>
          <a:prstGeom prst="rect">
            <a:avLst/>
          </a:prstGeom>
          <a:noFill/>
          <a:ln>
            <a:noFill/>
          </a:ln>
        </p:spPr>
        <p:txBody>
          <a:bodyPr anchor="ctr"/>
          <a:lstStyle/>
          <a:p>
            <a:pPr algn="ctr">
              <a:lnSpc>
                <a:spcPct val="90000"/>
              </a:lnSpc>
            </a:pPr>
            <a:r>
              <a:rPr lang="en-US" sz="3600" dirty="0"/>
              <a:t>Job</a:t>
            </a:r>
            <a:r>
              <a:rPr lang="en-US" sz="3300" spc="-1" dirty="0">
                <a:solidFill>
                  <a:srgbClr val="000000"/>
                </a:solidFill>
                <a:uFill>
                  <a:solidFill>
                    <a:srgbClr val="FFFFFF"/>
                  </a:solidFill>
                </a:uFill>
                <a:latin typeface="Times New Roman"/>
              </a:rPr>
              <a:t> </a:t>
            </a:r>
            <a:r>
              <a:rPr lang="en-US" sz="3600" dirty="0"/>
              <a:t>Scheduler</a:t>
            </a:r>
          </a:p>
        </p:txBody>
      </p:sp>
      <p:sp>
        <p:nvSpPr>
          <p:cNvPr id="82" name="TextShape 2"/>
          <p:cNvSpPr txBox="1"/>
          <p:nvPr/>
        </p:nvSpPr>
        <p:spPr>
          <a:xfrm>
            <a:off x="628560" y="2226420"/>
            <a:ext cx="7886430" cy="4402980"/>
          </a:xfrm>
          <a:prstGeom prst="rect">
            <a:avLst/>
          </a:prstGeom>
          <a:noFill/>
          <a:ln>
            <a:noFill/>
          </a:ln>
        </p:spPr>
        <p:txBody>
          <a:bodyPr/>
          <a:lstStyle/>
          <a:p>
            <a:pPr marL="171450" indent="-171180">
              <a:lnSpc>
                <a:spcPct val="90000"/>
              </a:lnSpc>
              <a:buClr>
                <a:srgbClr val="000000"/>
              </a:buClr>
              <a:buFont typeface="Arial"/>
              <a:buChar char="•"/>
            </a:pPr>
            <a:r>
              <a:rPr lang="en-US" sz="2200" spc="-1" dirty="0">
                <a:solidFill>
                  <a:srgbClr val="000000"/>
                </a:solidFill>
                <a:uFill>
                  <a:solidFill>
                    <a:srgbClr val="FFFFFF"/>
                  </a:solidFill>
                </a:uFill>
                <a:latin typeface="+mj-lt"/>
              </a:rPr>
              <a:t>What jobs run on what resources</a:t>
            </a:r>
          </a:p>
          <a:p>
            <a:pPr marL="171450" indent="-171180">
              <a:lnSpc>
                <a:spcPct val="90000"/>
              </a:lnSpc>
              <a:buClr>
                <a:srgbClr val="000000"/>
              </a:buClr>
              <a:buFont typeface="Arial"/>
              <a:buChar char="•"/>
            </a:pPr>
            <a:r>
              <a:rPr lang="en-US" sz="2200" spc="-1" dirty="0">
                <a:solidFill>
                  <a:srgbClr val="000000"/>
                </a:solidFill>
                <a:uFill>
                  <a:solidFill>
                    <a:srgbClr val="FFFFFF"/>
                  </a:solidFill>
                </a:uFill>
                <a:latin typeface="+mj-lt"/>
              </a:rPr>
              <a:t>Pretty complicated</a:t>
            </a:r>
          </a:p>
          <a:p>
            <a:pPr marL="514350" lvl="1" indent="-171180">
              <a:buClr>
                <a:srgbClr val="000000"/>
              </a:buClr>
              <a:buFont typeface="Arial"/>
              <a:buChar char="•"/>
            </a:pPr>
            <a:r>
              <a:rPr lang="en-US" sz="2200" spc="-1" dirty="0">
                <a:solidFill>
                  <a:srgbClr val="000000"/>
                </a:solidFill>
                <a:uFill>
                  <a:solidFill>
                    <a:srgbClr val="FFFFFF"/>
                  </a:solidFill>
                </a:uFill>
                <a:latin typeface="+mj-lt"/>
              </a:rPr>
              <a:t>Quality of Service/Service Level Agreements</a:t>
            </a:r>
          </a:p>
          <a:p>
            <a:pPr marL="514350" lvl="1" indent="-171180">
              <a:buClr>
                <a:srgbClr val="000000"/>
              </a:buClr>
              <a:buFont typeface="Arial"/>
              <a:buChar char="•"/>
            </a:pPr>
            <a:r>
              <a:rPr lang="en-US" sz="2200" spc="-1" dirty="0">
                <a:solidFill>
                  <a:srgbClr val="000000"/>
                </a:solidFill>
                <a:uFill>
                  <a:solidFill>
                    <a:srgbClr val="FFFFFF"/>
                  </a:solidFill>
                </a:uFill>
                <a:latin typeface="+mj-lt"/>
              </a:rPr>
              <a:t>Avoid job starvation</a:t>
            </a:r>
          </a:p>
          <a:p>
            <a:pPr marL="514350" lvl="1" indent="-171180">
              <a:buClr>
                <a:srgbClr val="000000"/>
              </a:buClr>
              <a:buFont typeface="Arial"/>
              <a:buChar char="•"/>
            </a:pPr>
            <a:r>
              <a:rPr lang="en-US" sz="2200" spc="-1" dirty="0">
                <a:solidFill>
                  <a:srgbClr val="000000"/>
                </a:solidFill>
                <a:uFill>
                  <a:solidFill>
                    <a:srgbClr val="FFFFFF"/>
                  </a:solidFill>
                </a:uFill>
                <a:latin typeface="+mj-lt"/>
              </a:rPr>
              <a:t>Scheduling policies</a:t>
            </a:r>
          </a:p>
          <a:p>
            <a:pPr marL="514350" lvl="1" indent="-171180">
              <a:buClr>
                <a:srgbClr val="000000"/>
              </a:buClr>
              <a:buFont typeface="Arial"/>
              <a:buChar char="•"/>
            </a:pPr>
            <a:r>
              <a:rPr lang="en-US" sz="2200" spc="-1" dirty="0">
                <a:solidFill>
                  <a:srgbClr val="000000"/>
                </a:solidFill>
                <a:uFill>
                  <a:solidFill>
                    <a:srgbClr val="FFFFFF"/>
                  </a:solidFill>
                </a:uFill>
                <a:latin typeface="+mj-lt"/>
              </a:rPr>
              <a:t>Job placement</a:t>
            </a:r>
          </a:p>
          <a:p>
            <a:pPr marL="857250" lvl="2" indent="-171180">
              <a:buClr>
                <a:srgbClr val="000000"/>
              </a:buClr>
              <a:buFont typeface="Arial"/>
              <a:buChar char="•"/>
            </a:pPr>
            <a:r>
              <a:rPr lang="en-US" sz="2200" spc="-1" dirty="0">
                <a:solidFill>
                  <a:srgbClr val="000000"/>
                </a:solidFill>
                <a:uFill>
                  <a:solidFill>
                    <a:srgbClr val="FFFFFF"/>
                  </a:solidFill>
                </a:uFill>
                <a:latin typeface="+mj-lt"/>
              </a:rPr>
              <a:t>Maximize good stuff</a:t>
            </a:r>
          </a:p>
          <a:p>
            <a:pPr marL="857250" lvl="2" indent="-171180">
              <a:buClr>
                <a:srgbClr val="000000"/>
              </a:buClr>
              <a:buFont typeface="Arial"/>
              <a:buChar char="•"/>
            </a:pPr>
            <a:r>
              <a:rPr lang="en-US" sz="2200" spc="-1" dirty="0">
                <a:solidFill>
                  <a:srgbClr val="000000"/>
                </a:solidFill>
                <a:uFill>
                  <a:solidFill>
                    <a:srgbClr val="FFFFFF"/>
                  </a:solidFill>
                </a:uFill>
                <a:latin typeface="+mj-lt"/>
              </a:rPr>
              <a:t>Minimize bad stuff</a:t>
            </a:r>
          </a:p>
          <a:p>
            <a:pPr marL="857250" lvl="2" indent="-171180">
              <a:buClr>
                <a:srgbClr val="000000"/>
              </a:buClr>
              <a:buFont typeface="Arial"/>
              <a:buChar char="•"/>
            </a:pPr>
            <a:r>
              <a:rPr lang="en-US" sz="2200" spc="-1" dirty="0">
                <a:solidFill>
                  <a:srgbClr val="000000"/>
                </a:solidFill>
                <a:uFill>
                  <a:solidFill>
                    <a:srgbClr val="FFFFFF"/>
                  </a:solidFill>
                </a:uFill>
                <a:latin typeface="+mj-lt"/>
              </a:rPr>
              <a:t>Queue to node mapping</a:t>
            </a:r>
          </a:p>
          <a:p>
            <a:pPr marL="857250" lvl="2" indent="-171180">
              <a:buClr>
                <a:srgbClr val="000000"/>
              </a:buClr>
              <a:buFont typeface="Arial"/>
              <a:buChar char="•"/>
            </a:pPr>
            <a:r>
              <a:rPr lang="en-US" sz="2200" spc="-1" dirty="0">
                <a:solidFill>
                  <a:srgbClr val="000000"/>
                </a:solidFill>
                <a:uFill>
                  <a:solidFill>
                    <a:srgbClr val="FFFFFF"/>
                  </a:solidFill>
                </a:uFill>
                <a:latin typeface="+mj-lt"/>
              </a:rPr>
              <a:t>Job execution guarantees by way of resource reservation</a:t>
            </a:r>
          </a:p>
          <a:p>
            <a:pPr marL="857250" lvl="2" indent="-171180">
              <a:buClr>
                <a:srgbClr val="000000"/>
              </a:buClr>
              <a:buFont typeface="Arial"/>
              <a:buChar char="•"/>
            </a:pPr>
            <a:r>
              <a:rPr lang="en-US" sz="2200" spc="-1" dirty="0">
                <a:solidFill>
                  <a:srgbClr val="000000"/>
                </a:solidFill>
                <a:uFill>
                  <a:solidFill>
                    <a:srgbClr val="FFFFFF"/>
                  </a:solidFill>
                </a:uFill>
                <a:latin typeface="+mj-lt"/>
              </a:rPr>
              <a:t>Deadline jobs</a:t>
            </a:r>
          </a:p>
          <a:p>
            <a:pPr marL="857250" lvl="2" indent="-171180">
              <a:buClr>
                <a:srgbClr val="000000"/>
              </a:buClr>
              <a:buFont typeface="Arial"/>
              <a:buChar char="•"/>
            </a:pPr>
            <a:endParaRPr lang="en-US" sz="1350" spc="-1" dirty="0">
              <a:solidFill>
                <a:srgbClr val="000000"/>
              </a:solidFill>
              <a:uFill>
                <a:solidFill>
                  <a:srgbClr val="FFFFFF"/>
                </a:solidFill>
              </a:uFill>
              <a:latin typeface="+mj-lt"/>
            </a:endParaRPr>
          </a:p>
        </p:txBody>
      </p:sp>
    </p:spTree>
    <p:extLst>
      <p:ext uri="{BB962C8B-B14F-4D97-AF65-F5344CB8AC3E}">
        <p14:creationId xmlns:p14="http://schemas.microsoft.com/office/powerpoint/2010/main" val="742800893"/>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0" name="Straight Arrow Connector 19"/>
          <p:cNvCxnSpPr>
            <a:endCxn id="10" idx="0"/>
          </p:cNvCxnSpPr>
          <p:nvPr/>
        </p:nvCxnSpPr>
        <p:spPr>
          <a:xfrm>
            <a:off x="6227086" y="3814221"/>
            <a:ext cx="1840683" cy="11923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flipH="1">
            <a:off x="7235275" y="3819947"/>
            <a:ext cx="169473" cy="1175168"/>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26" name="Straight Arrow Connector 25"/>
          <p:cNvCxnSpPr/>
          <p:nvPr/>
        </p:nvCxnSpPr>
        <p:spPr>
          <a:xfrm flipH="1">
            <a:off x="6378167" y="3819947"/>
            <a:ext cx="769261" cy="118662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2" name="Title 1"/>
          <p:cNvSpPr>
            <a:spLocks noGrp="1"/>
          </p:cNvSpPr>
          <p:nvPr>
            <p:ph type="title"/>
          </p:nvPr>
        </p:nvSpPr>
        <p:spPr/>
        <p:txBody>
          <a:bodyPr/>
          <a:lstStyle/>
          <a:p>
            <a:pPr algn="ctr"/>
            <a:r>
              <a:rPr lang="en-US" dirty="0" smtClean="0"/>
              <a:t>Introduction</a:t>
            </a:r>
            <a:endParaRPr lang="en-US" dirty="0"/>
          </a:p>
        </p:txBody>
      </p:sp>
      <p:sp>
        <p:nvSpPr>
          <p:cNvPr id="3" name="Content Placeholder 2"/>
          <p:cNvSpPr>
            <a:spLocks noGrp="1"/>
          </p:cNvSpPr>
          <p:nvPr>
            <p:ph idx="1"/>
          </p:nvPr>
        </p:nvSpPr>
        <p:spPr/>
        <p:txBody>
          <a:bodyPr/>
          <a:lstStyle/>
          <a:p>
            <a:pPr marL="0" indent="0" algn="l">
              <a:buNone/>
            </a:pPr>
            <a:r>
              <a:rPr lang="en-US" dirty="0" smtClean="0"/>
              <a:t>To run user’s  jobs </a:t>
            </a:r>
          </a:p>
          <a:p>
            <a:pPr algn="l"/>
            <a:r>
              <a:rPr lang="en-US" dirty="0" smtClean="0"/>
              <a:t>Keep tracking when nodes are going to get free.</a:t>
            </a:r>
            <a:endParaRPr lang="en-US" dirty="0"/>
          </a:p>
          <a:p>
            <a:pPr algn="l"/>
            <a:r>
              <a:rPr lang="en-US" dirty="0"/>
              <a:t>B</a:t>
            </a:r>
            <a:r>
              <a:rPr lang="en-US" dirty="0" smtClean="0"/>
              <a:t>efore you go for job run</a:t>
            </a:r>
          </a:p>
          <a:p>
            <a:pPr lvl="1" algn="l"/>
            <a:r>
              <a:rPr lang="en-US" dirty="0" smtClean="0"/>
              <a:t>Cleanup stale process</a:t>
            </a:r>
          </a:p>
          <a:p>
            <a:pPr lvl="1" algn="l"/>
            <a:r>
              <a:rPr lang="en-US" dirty="0" smtClean="0"/>
              <a:t>Check node health</a:t>
            </a:r>
          </a:p>
          <a:p>
            <a:pPr marL="457200" lvl="1" indent="0" algn="l">
              <a:buNone/>
            </a:pPr>
            <a:r>
              <a:rPr lang="en-US" dirty="0" smtClean="0"/>
              <a:t>(CPU, Network, Filesystem)</a:t>
            </a:r>
          </a:p>
          <a:p>
            <a:pPr lvl="1" algn="l"/>
            <a:endParaRPr lang="en-US" dirty="0" smtClean="0"/>
          </a:p>
        </p:txBody>
      </p:sp>
      <p:sp>
        <p:nvSpPr>
          <p:cNvPr id="4" name="Rounded Rectangle 3"/>
          <p:cNvSpPr/>
          <p:nvPr/>
        </p:nvSpPr>
        <p:spPr>
          <a:xfrm>
            <a:off x="5324000" y="3400024"/>
            <a:ext cx="950614" cy="41419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User1-job1</a:t>
            </a:r>
          </a:p>
        </p:txBody>
      </p:sp>
      <p:sp>
        <p:nvSpPr>
          <p:cNvPr id="5" name="Rounded Rectangle 4"/>
          <p:cNvSpPr/>
          <p:nvPr/>
        </p:nvSpPr>
        <p:spPr>
          <a:xfrm>
            <a:off x="6910058" y="3405750"/>
            <a:ext cx="950614" cy="41419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User2-job2</a:t>
            </a:r>
          </a:p>
        </p:txBody>
      </p:sp>
      <p:sp>
        <p:nvSpPr>
          <p:cNvPr id="6" name="Rectangle 5"/>
          <p:cNvSpPr/>
          <p:nvPr/>
        </p:nvSpPr>
        <p:spPr>
          <a:xfrm>
            <a:off x="4691959" y="3971710"/>
            <a:ext cx="3766241" cy="6382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Resource manager </a:t>
            </a:r>
          </a:p>
        </p:txBody>
      </p:sp>
      <p:sp>
        <p:nvSpPr>
          <p:cNvPr id="7" name="Rounded Rectangle 6"/>
          <p:cNvSpPr/>
          <p:nvPr/>
        </p:nvSpPr>
        <p:spPr>
          <a:xfrm>
            <a:off x="4858309" y="4995115"/>
            <a:ext cx="780861" cy="93703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Node1</a:t>
            </a:r>
          </a:p>
        </p:txBody>
      </p:sp>
      <p:sp>
        <p:nvSpPr>
          <p:cNvPr id="8" name="Rounded Rectangle 7"/>
          <p:cNvSpPr/>
          <p:nvPr/>
        </p:nvSpPr>
        <p:spPr>
          <a:xfrm>
            <a:off x="5794218" y="5006566"/>
            <a:ext cx="780861" cy="93703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Node2</a:t>
            </a:r>
          </a:p>
        </p:txBody>
      </p:sp>
      <p:sp>
        <p:nvSpPr>
          <p:cNvPr id="9" name="Rounded Rectangle 8"/>
          <p:cNvSpPr/>
          <p:nvPr/>
        </p:nvSpPr>
        <p:spPr>
          <a:xfrm>
            <a:off x="6730126" y="4995115"/>
            <a:ext cx="780861" cy="93703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Node3</a:t>
            </a:r>
          </a:p>
        </p:txBody>
      </p:sp>
      <p:sp>
        <p:nvSpPr>
          <p:cNvPr id="10" name="Rounded Rectangle 9"/>
          <p:cNvSpPr/>
          <p:nvPr/>
        </p:nvSpPr>
        <p:spPr>
          <a:xfrm>
            <a:off x="7677339" y="5006566"/>
            <a:ext cx="780861" cy="93703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Node4</a:t>
            </a:r>
          </a:p>
        </p:txBody>
      </p:sp>
      <p:cxnSp>
        <p:nvCxnSpPr>
          <p:cNvPr id="14" name="Straight Arrow Connector 13"/>
          <p:cNvCxnSpPr>
            <a:endCxn id="7" idx="0"/>
          </p:cNvCxnSpPr>
          <p:nvPr/>
        </p:nvCxnSpPr>
        <p:spPr>
          <a:xfrm flipH="1">
            <a:off x="5248739" y="3819947"/>
            <a:ext cx="390431" cy="11751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4" idx="2"/>
            <a:endCxn id="8" idx="0"/>
          </p:cNvCxnSpPr>
          <p:nvPr/>
        </p:nvCxnSpPr>
        <p:spPr>
          <a:xfrm>
            <a:off x="5799307" y="3814221"/>
            <a:ext cx="385341" cy="11923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endCxn id="9" idx="0"/>
          </p:cNvCxnSpPr>
          <p:nvPr/>
        </p:nvCxnSpPr>
        <p:spPr>
          <a:xfrm>
            <a:off x="6113353" y="3819947"/>
            <a:ext cx="1007204" cy="11751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82935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 calcmode="lin" valueType="num">
                                      <p:cBhvr additive="base">
                                        <p:cTn id="1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3">
                                            <p:txEl>
                                              <p:pRg st="1" end="1"/>
                                            </p:txEl>
                                          </p:spTgt>
                                        </p:tgtEl>
                                        <p:attrNameLst>
                                          <p:attrName>style.visibility</p:attrName>
                                        </p:attrNameLst>
                                      </p:cBhvr>
                                      <p:to>
                                        <p:strVal val="visible"/>
                                      </p:to>
                                    </p:set>
                                    <p:anim calcmode="lin" valueType="num">
                                      <p:cBhvr additive="base">
                                        <p:cTn id="2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3">
                                            <p:txEl>
                                              <p:pRg st="2" end="2"/>
                                            </p:txEl>
                                          </p:spTgt>
                                        </p:tgtEl>
                                        <p:attrNameLst>
                                          <p:attrName>style.visibility</p:attrName>
                                        </p:attrNameLst>
                                      </p:cBhvr>
                                      <p:to>
                                        <p:strVal val="visible"/>
                                      </p:to>
                                    </p:set>
                                    <p:anim calcmode="lin" valueType="num">
                                      <p:cBhvr additive="base">
                                        <p:cTn id="2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3">
                                            <p:txEl>
                                              <p:pRg st="3" end="3"/>
                                            </p:txEl>
                                          </p:spTgt>
                                        </p:tgtEl>
                                        <p:attrNameLst>
                                          <p:attrName>style.visibility</p:attrName>
                                        </p:attrNameLst>
                                      </p:cBhvr>
                                      <p:to>
                                        <p:strVal val="visible"/>
                                      </p:to>
                                    </p:set>
                                    <p:anim calcmode="lin" valueType="num">
                                      <p:cBhvr additive="base">
                                        <p:cTn id="3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3">
                                            <p:txEl>
                                              <p:pRg st="4" end="4"/>
                                            </p:txEl>
                                          </p:spTgt>
                                        </p:tgtEl>
                                        <p:attrNameLst>
                                          <p:attrName>style.visibility</p:attrName>
                                        </p:attrNameLst>
                                      </p:cBhvr>
                                      <p:to>
                                        <p:strVal val="visible"/>
                                      </p:to>
                                    </p:set>
                                    <p:anim calcmode="lin" valueType="num">
                                      <p:cBhvr additive="base">
                                        <p:cTn id="4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3">
                                            <p:txEl>
                                              <p:pRg st="5" end="5"/>
                                            </p:txEl>
                                          </p:spTgt>
                                        </p:tgtEl>
                                        <p:attrNameLst>
                                          <p:attrName>style.visibility</p:attrName>
                                        </p:attrNameLst>
                                      </p:cBhvr>
                                      <p:to>
                                        <p:strVal val="visible"/>
                                      </p:to>
                                    </p:set>
                                    <p:anim calcmode="lin" valueType="num">
                                      <p:cBhvr additive="base">
                                        <p:cTn id="4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TextShape 1"/>
          <p:cNvSpPr txBox="1"/>
          <p:nvPr/>
        </p:nvSpPr>
        <p:spPr>
          <a:xfrm>
            <a:off x="533400" y="685800"/>
            <a:ext cx="7886430" cy="762000"/>
          </a:xfrm>
          <a:prstGeom prst="rect">
            <a:avLst/>
          </a:prstGeom>
          <a:noFill/>
          <a:ln>
            <a:noFill/>
          </a:ln>
        </p:spPr>
        <p:txBody>
          <a:bodyPr anchor="ctr"/>
          <a:lstStyle/>
          <a:p>
            <a:pPr algn="ctr">
              <a:lnSpc>
                <a:spcPct val="90000"/>
              </a:lnSpc>
            </a:pPr>
            <a:r>
              <a:rPr lang="en-US" sz="3600" dirty="0"/>
              <a:t>TORQUE</a:t>
            </a:r>
            <a:r>
              <a:rPr lang="en-US" sz="3300" spc="-1" dirty="0">
                <a:solidFill>
                  <a:srgbClr val="000000"/>
                </a:solidFill>
                <a:uFill>
                  <a:solidFill>
                    <a:srgbClr val="FFFFFF"/>
                  </a:solidFill>
                </a:uFill>
                <a:latin typeface="Times New Roman"/>
              </a:rPr>
              <a:t> </a:t>
            </a:r>
            <a:r>
              <a:rPr lang="en-US" sz="3600" dirty="0"/>
              <a:t>Manager</a:t>
            </a:r>
          </a:p>
        </p:txBody>
      </p:sp>
      <p:sp>
        <p:nvSpPr>
          <p:cNvPr id="84" name="TextShape 2"/>
          <p:cNvSpPr txBox="1"/>
          <p:nvPr/>
        </p:nvSpPr>
        <p:spPr>
          <a:xfrm>
            <a:off x="628560" y="2226420"/>
            <a:ext cx="7886430" cy="3263220"/>
          </a:xfrm>
          <a:prstGeom prst="rect">
            <a:avLst/>
          </a:prstGeom>
          <a:noFill/>
          <a:ln>
            <a:noFill/>
          </a:ln>
        </p:spPr>
        <p:txBody>
          <a:bodyPr/>
          <a:lstStyle/>
          <a:p>
            <a:pPr marL="171450" indent="-171180">
              <a:lnSpc>
                <a:spcPct val="90000"/>
              </a:lnSpc>
              <a:buClr>
                <a:srgbClr val="000000"/>
              </a:buClr>
              <a:buFont typeface="Arial"/>
              <a:buChar char="•"/>
            </a:pPr>
            <a:r>
              <a:rPr lang="en-US" sz="2200" b="1" spc="-1" dirty="0" err="1">
                <a:solidFill>
                  <a:srgbClr val="000000"/>
                </a:solidFill>
                <a:uFill>
                  <a:solidFill>
                    <a:srgbClr val="FFFFFF"/>
                  </a:solidFill>
                </a:uFill>
                <a:latin typeface="+mj-lt"/>
              </a:rPr>
              <a:t>T</a:t>
            </a:r>
            <a:r>
              <a:rPr lang="en-US" sz="2200" spc="-1" dirty="0" err="1">
                <a:solidFill>
                  <a:srgbClr val="000000"/>
                </a:solidFill>
                <a:uFill>
                  <a:solidFill>
                    <a:srgbClr val="FFFFFF"/>
                  </a:solidFill>
                </a:uFill>
                <a:latin typeface="+mj-lt"/>
              </a:rPr>
              <a:t>erascale</a:t>
            </a:r>
            <a:r>
              <a:rPr lang="en-US" sz="2200" spc="-1" dirty="0">
                <a:solidFill>
                  <a:srgbClr val="000000"/>
                </a:solidFill>
                <a:uFill>
                  <a:solidFill>
                    <a:srgbClr val="FFFFFF"/>
                  </a:solidFill>
                </a:uFill>
                <a:latin typeface="+mj-lt"/>
              </a:rPr>
              <a:t> </a:t>
            </a:r>
            <a:r>
              <a:rPr lang="en-US" sz="2200" b="1" spc="-1" dirty="0">
                <a:solidFill>
                  <a:srgbClr val="000000"/>
                </a:solidFill>
                <a:uFill>
                  <a:solidFill>
                    <a:srgbClr val="FFFFFF"/>
                  </a:solidFill>
                </a:uFill>
                <a:latin typeface="+mj-lt"/>
              </a:rPr>
              <a:t>O</a:t>
            </a:r>
            <a:r>
              <a:rPr lang="en-US" sz="2200" spc="-1" dirty="0">
                <a:solidFill>
                  <a:srgbClr val="000000"/>
                </a:solidFill>
                <a:uFill>
                  <a:solidFill>
                    <a:srgbClr val="FFFFFF"/>
                  </a:solidFill>
                </a:uFill>
                <a:latin typeface="+mj-lt"/>
              </a:rPr>
              <a:t>pen-source </a:t>
            </a:r>
            <a:r>
              <a:rPr lang="en-US" sz="2200" b="1" spc="-1" dirty="0">
                <a:solidFill>
                  <a:srgbClr val="000000"/>
                </a:solidFill>
                <a:uFill>
                  <a:solidFill>
                    <a:srgbClr val="FFFFFF"/>
                  </a:solidFill>
                </a:uFill>
                <a:latin typeface="+mj-lt"/>
              </a:rPr>
              <a:t>R</a:t>
            </a:r>
            <a:r>
              <a:rPr lang="en-US" sz="2200" spc="-1" dirty="0">
                <a:solidFill>
                  <a:srgbClr val="000000"/>
                </a:solidFill>
                <a:uFill>
                  <a:solidFill>
                    <a:srgbClr val="FFFFFF"/>
                  </a:solidFill>
                </a:uFill>
                <a:latin typeface="+mj-lt"/>
              </a:rPr>
              <a:t>esource and </a:t>
            </a:r>
            <a:r>
              <a:rPr lang="en-US" sz="2200" b="1" spc="-1" dirty="0" err="1">
                <a:solidFill>
                  <a:srgbClr val="000000"/>
                </a:solidFill>
                <a:uFill>
                  <a:solidFill>
                    <a:srgbClr val="FFFFFF"/>
                  </a:solidFill>
                </a:uFill>
                <a:latin typeface="+mj-lt"/>
              </a:rPr>
              <a:t>QUE</a:t>
            </a:r>
            <a:r>
              <a:rPr lang="en-US" sz="2200" spc="-1" dirty="0" err="1">
                <a:solidFill>
                  <a:srgbClr val="000000"/>
                </a:solidFill>
                <a:uFill>
                  <a:solidFill>
                    <a:srgbClr val="FFFFFF"/>
                  </a:solidFill>
                </a:uFill>
                <a:latin typeface="+mj-lt"/>
              </a:rPr>
              <a:t>ue</a:t>
            </a:r>
            <a:endParaRPr lang="en-US" sz="2200" spc="-1" dirty="0">
              <a:solidFill>
                <a:srgbClr val="000000"/>
              </a:solidFill>
              <a:uFill>
                <a:solidFill>
                  <a:srgbClr val="FFFFFF"/>
                </a:solidFill>
              </a:uFill>
              <a:latin typeface="+mj-lt"/>
            </a:endParaRPr>
          </a:p>
          <a:p>
            <a:pPr marL="171450" indent="-171180">
              <a:lnSpc>
                <a:spcPct val="90000"/>
              </a:lnSpc>
              <a:buClr>
                <a:srgbClr val="000000"/>
              </a:buClr>
              <a:buFont typeface="Arial"/>
              <a:buChar char="•"/>
            </a:pPr>
            <a:r>
              <a:rPr lang="en-US" sz="2200" spc="-1" dirty="0">
                <a:solidFill>
                  <a:srgbClr val="000000"/>
                </a:solidFill>
                <a:uFill>
                  <a:solidFill>
                    <a:srgbClr val="FFFFFF"/>
                  </a:solidFill>
                </a:uFill>
                <a:latin typeface="+mj-lt"/>
              </a:rPr>
              <a:t>Portable Batch System (PBS), NASA, 1991</a:t>
            </a:r>
          </a:p>
          <a:p>
            <a:pPr marL="171450" indent="-171180">
              <a:lnSpc>
                <a:spcPct val="90000"/>
              </a:lnSpc>
              <a:buClr>
                <a:srgbClr val="000000"/>
              </a:buClr>
              <a:buFont typeface="Arial"/>
              <a:buChar char="•"/>
            </a:pPr>
            <a:r>
              <a:rPr lang="en-US" sz="2200" spc="-1" dirty="0" err="1">
                <a:solidFill>
                  <a:srgbClr val="000000"/>
                </a:solidFill>
                <a:uFill>
                  <a:solidFill>
                    <a:srgbClr val="FFFFFF"/>
                  </a:solidFill>
                </a:uFill>
                <a:latin typeface="+mj-lt"/>
              </a:rPr>
              <a:t>OpenPBS</a:t>
            </a:r>
            <a:r>
              <a:rPr lang="en-US" sz="2200" spc="-1" dirty="0">
                <a:solidFill>
                  <a:srgbClr val="000000"/>
                </a:solidFill>
                <a:uFill>
                  <a:solidFill>
                    <a:srgbClr val="FFFFFF"/>
                  </a:solidFill>
                </a:uFill>
                <a:latin typeface="+mj-lt"/>
              </a:rPr>
              <a:t>, open source, 1998</a:t>
            </a:r>
          </a:p>
          <a:p>
            <a:pPr marL="171450" indent="-171180">
              <a:lnSpc>
                <a:spcPct val="90000"/>
              </a:lnSpc>
              <a:buClr>
                <a:srgbClr val="000000"/>
              </a:buClr>
              <a:buFont typeface="Arial"/>
              <a:buChar char="•"/>
            </a:pPr>
            <a:r>
              <a:rPr lang="en-US" sz="2200" spc="-1" dirty="0" err="1">
                <a:solidFill>
                  <a:srgbClr val="000000"/>
                </a:solidFill>
                <a:uFill>
                  <a:solidFill>
                    <a:srgbClr val="FFFFFF"/>
                  </a:solidFill>
                </a:uFill>
                <a:latin typeface="+mj-lt"/>
              </a:rPr>
              <a:t>PBSPro</a:t>
            </a:r>
            <a:r>
              <a:rPr lang="en-US" sz="2200" spc="-1" dirty="0">
                <a:solidFill>
                  <a:srgbClr val="000000"/>
                </a:solidFill>
                <a:uFill>
                  <a:solidFill>
                    <a:srgbClr val="FFFFFF"/>
                  </a:solidFill>
                </a:uFill>
                <a:latin typeface="+mj-lt"/>
              </a:rPr>
              <a:t>, commercial product</a:t>
            </a:r>
          </a:p>
          <a:p>
            <a:pPr marL="171450" indent="-171180">
              <a:lnSpc>
                <a:spcPct val="90000"/>
              </a:lnSpc>
              <a:buClr>
                <a:srgbClr val="000000"/>
              </a:buClr>
              <a:buFont typeface="Arial"/>
              <a:buChar char="•"/>
            </a:pPr>
            <a:r>
              <a:rPr lang="en-US" sz="2200" spc="-1" dirty="0">
                <a:solidFill>
                  <a:srgbClr val="000000"/>
                </a:solidFill>
                <a:uFill>
                  <a:solidFill>
                    <a:srgbClr val="FFFFFF"/>
                  </a:solidFill>
                </a:uFill>
                <a:latin typeface="+mj-lt"/>
              </a:rPr>
              <a:t>TORQUE, open source, 2003</a:t>
            </a:r>
          </a:p>
          <a:p>
            <a:pPr marL="514350" lvl="1" indent="-171180">
              <a:buClr>
                <a:srgbClr val="000000"/>
              </a:buClr>
              <a:buFont typeface="Arial"/>
              <a:buChar char="•"/>
            </a:pPr>
            <a:r>
              <a:rPr lang="en-US" sz="2200" spc="-1" dirty="0">
                <a:solidFill>
                  <a:srgbClr val="000000"/>
                </a:solidFill>
                <a:uFill>
                  <a:solidFill>
                    <a:srgbClr val="FFFFFF"/>
                  </a:solidFill>
                </a:uFill>
                <a:latin typeface="+mj-lt"/>
              </a:rPr>
              <a:t>Hosted and developed by Adaptive Computing</a:t>
            </a:r>
          </a:p>
          <a:p>
            <a:pPr>
              <a:lnSpc>
                <a:spcPct val="100000"/>
              </a:lnSpc>
            </a:pPr>
            <a:r>
              <a:rPr lang="en-US" sz="2200" spc="-1" dirty="0">
                <a:solidFill>
                  <a:srgbClr val="000000"/>
                </a:solidFill>
                <a:uFill>
                  <a:solidFill>
                    <a:srgbClr val="FFFFFF"/>
                  </a:solidFill>
                </a:uFill>
                <a:latin typeface="+mj-lt"/>
              </a:rPr>
              <a:t>
</a:t>
            </a:r>
          </a:p>
        </p:txBody>
      </p:sp>
    </p:spTree>
    <p:extLst>
      <p:ext uri="{BB962C8B-B14F-4D97-AF65-F5344CB8AC3E}">
        <p14:creationId xmlns:p14="http://schemas.microsoft.com/office/powerpoint/2010/main" val="3476640321"/>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TextShape 1"/>
          <p:cNvSpPr txBox="1"/>
          <p:nvPr/>
        </p:nvSpPr>
        <p:spPr>
          <a:xfrm>
            <a:off x="607435" y="685800"/>
            <a:ext cx="7886430" cy="762000"/>
          </a:xfrm>
          <a:prstGeom prst="rect">
            <a:avLst/>
          </a:prstGeom>
          <a:noFill/>
          <a:ln>
            <a:noFill/>
          </a:ln>
        </p:spPr>
        <p:txBody>
          <a:bodyPr anchor="ctr"/>
          <a:lstStyle/>
          <a:p>
            <a:pPr algn="ctr">
              <a:lnSpc>
                <a:spcPct val="90000"/>
              </a:lnSpc>
            </a:pPr>
            <a:r>
              <a:rPr lang="en-US" sz="3600" spc="-1" dirty="0">
                <a:solidFill>
                  <a:srgbClr val="000000"/>
                </a:solidFill>
                <a:uFill>
                  <a:solidFill>
                    <a:srgbClr val="FFFFFF"/>
                  </a:solidFill>
                </a:uFill>
                <a:latin typeface="+mj-lt"/>
              </a:rPr>
              <a:t>Moab/Maui</a:t>
            </a:r>
          </a:p>
        </p:txBody>
      </p:sp>
      <p:sp>
        <p:nvSpPr>
          <p:cNvPr id="86" name="TextShape 2"/>
          <p:cNvSpPr txBox="1"/>
          <p:nvPr/>
        </p:nvSpPr>
        <p:spPr>
          <a:xfrm>
            <a:off x="628560" y="2226420"/>
            <a:ext cx="7886430" cy="3263220"/>
          </a:xfrm>
          <a:prstGeom prst="rect">
            <a:avLst/>
          </a:prstGeom>
          <a:noFill/>
          <a:ln>
            <a:noFill/>
          </a:ln>
        </p:spPr>
        <p:txBody>
          <a:bodyPr/>
          <a:lstStyle/>
          <a:p>
            <a:pPr marL="171450" indent="-171180">
              <a:lnSpc>
                <a:spcPct val="90000"/>
              </a:lnSpc>
              <a:buClr>
                <a:srgbClr val="000000"/>
              </a:buClr>
              <a:buFont typeface="Arial"/>
              <a:buChar char="•"/>
            </a:pPr>
            <a:r>
              <a:rPr lang="en-US" sz="2200" spc="-1" dirty="0">
                <a:solidFill>
                  <a:srgbClr val="000000"/>
                </a:solidFill>
                <a:uFill>
                  <a:solidFill>
                    <a:srgbClr val="FFFFFF"/>
                  </a:solidFill>
                </a:uFill>
                <a:latin typeface="+mj-lt"/>
              </a:rPr>
              <a:t>Maui, mid 1990s, open sourced 2000</a:t>
            </a:r>
          </a:p>
          <a:p>
            <a:pPr marL="171450" indent="-171180">
              <a:lnSpc>
                <a:spcPct val="90000"/>
              </a:lnSpc>
              <a:buClr>
                <a:srgbClr val="000000"/>
              </a:buClr>
              <a:buFont typeface="Arial"/>
              <a:buChar char="•"/>
            </a:pPr>
            <a:r>
              <a:rPr lang="en-US" sz="2200" spc="-1" dirty="0">
                <a:solidFill>
                  <a:srgbClr val="000000"/>
                </a:solidFill>
                <a:uFill>
                  <a:solidFill>
                    <a:srgbClr val="FFFFFF"/>
                  </a:solidFill>
                </a:uFill>
                <a:latin typeface="+mj-lt"/>
              </a:rPr>
              <a:t>Moab, commercial product, 2001</a:t>
            </a:r>
          </a:p>
          <a:p>
            <a:pPr marL="171450" indent="-171180">
              <a:lnSpc>
                <a:spcPct val="90000"/>
              </a:lnSpc>
              <a:buClr>
                <a:srgbClr val="000000"/>
              </a:buClr>
              <a:buFont typeface="Arial"/>
              <a:buChar char="•"/>
            </a:pPr>
            <a:r>
              <a:rPr lang="en-US" sz="2200" spc="-1" dirty="0">
                <a:solidFill>
                  <a:srgbClr val="000000"/>
                </a:solidFill>
                <a:uFill>
                  <a:solidFill>
                    <a:srgbClr val="FFFFFF"/>
                  </a:solidFill>
                </a:uFill>
                <a:latin typeface="+mj-lt"/>
              </a:rPr>
              <a:t>Dave Jackson, creator of Maui/Moab</a:t>
            </a:r>
          </a:p>
          <a:p>
            <a:pPr marL="514350" lvl="1" indent="-171180">
              <a:buClr>
                <a:srgbClr val="000000"/>
              </a:buClr>
              <a:buFont typeface="Arial"/>
              <a:buChar char="•"/>
            </a:pPr>
            <a:r>
              <a:rPr lang="en-US" sz="2200" spc="-1" dirty="0">
                <a:solidFill>
                  <a:srgbClr val="000000"/>
                </a:solidFill>
                <a:uFill>
                  <a:solidFill>
                    <a:srgbClr val="FFFFFF"/>
                  </a:solidFill>
                </a:uFill>
                <a:latin typeface="+mj-lt"/>
              </a:rPr>
              <a:t>Started Cluster Resources </a:t>
            </a:r>
          </a:p>
          <a:p>
            <a:pPr marL="514350" lvl="1" indent="-171180">
              <a:buClr>
                <a:srgbClr val="000000"/>
              </a:buClr>
              <a:buFont typeface="Arial"/>
              <a:buChar char="•"/>
            </a:pPr>
            <a:r>
              <a:rPr lang="en-US" sz="2200" spc="-1" dirty="0">
                <a:solidFill>
                  <a:srgbClr val="000000"/>
                </a:solidFill>
                <a:uFill>
                  <a:solidFill>
                    <a:srgbClr val="FFFFFF"/>
                  </a:solidFill>
                </a:uFill>
                <a:latin typeface="+mj-lt"/>
              </a:rPr>
              <a:t>Now Adaptive Computing </a:t>
            </a:r>
          </a:p>
          <a:p>
            <a:pPr>
              <a:lnSpc>
                <a:spcPct val="100000"/>
              </a:lnSpc>
            </a:pPr>
            <a:r>
              <a:rPr lang="en-US" sz="2200" spc="-1" dirty="0">
                <a:solidFill>
                  <a:srgbClr val="000000"/>
                </a:solidFill>
                <a:uFill>
                  <a:solidFill>
                    <a:srgbClr val="FFFFFF"/>
                  </a:solidFill>
                </a:uFill>
                <a:latin typeface="+mj-lt"/>
              </a:rPr>
              <a:t>
</a:t>
            </a:r>
          </a:p>
        </p:txBody>
      </p:sp>
    </p:spTree>
    <p:extLst>
      <p:ext uri="{BB962C8B-B14F-4D97-AF65-F5344CB8AC3E}">
        <p14:creationId xmlns:p14="http://schemas.microsoft.com/office/powerpoint/2010/main" val="1459812151"/>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TextShape 1"/>
          <p:cNvSpPr txBox="1"/>
          <p:nvPr/>
        </p:nvSpPr>
        <p:spPr>
          <a:xfrm>
            <a:off x="685800" y="609600"/>
            <a:ext cx="7886430" cy="838200"/>
          </a:xfrm>
          <a:prstGeom prst="rect">
            <a:avLst/>
          </a:prstGeom>
          <a:noFill/>
          <a:ln>
            <a:noFill/>
          </a:ln>
        </p:spPr>
        <p:txBody>
          <a:bodyPr anchor="ctr"/>
          <a:lstStyle/>
          <a:p>
            <a:pPr algn="ctr">
              <a:lnSpc>
                <a:spcPct val="90000"/>
              </a:lnSpc>
            </a:pPr>
            <a:r>
              <a:rPr lang="en-US" sz="3600" spc="-1" dirty="0">
                <a:solidFill>
                  <a:srgbClr val="000000"/>
                </a:solidFill>
                <a:uFill>
                  <a:solidFill>
                    <a:srgbClr val="FFFFFF"/>
                  </a:solidFill>
                </a:uFill>
                <a:latin typeface="Times New Roman"/>
              </a:rPr>
              <a:t>Torque &amp; Maui/Moab diagram</a:t>
            </a:r>
            <a:endParaRPr lang="en-US" sz="3600" spc="-1" dirty="0">
              <a:solidFill>
                <a:srgbClr val="000000"/>
              </a:solidFill>
              <a:uFill>
                <a:solidFill>
                  <a:srgbClr val="FFFFFF"/>
                </a:solidFill>
              </a:uFill>
              <a:latin typeface="Calibri"/>
            </a:endParaRPr>
          </a:p>
        </p:txBody>
      </p:sp>
      <p:pic>
        <p:nvPicPr>
          <p:cNvPr id="88" name="Picture 3"/>
          <p:cNvPicPr/>
          <p:nvPr/>
        </p:nvPicPr>
        <p:blipFill>
          <a:blip r:embed="rId2"/>
          <a:stretch/>
        </p:blipFill>
        <p:spPr>
          <a:xfrm>
            <a:off x="1414260" y="2066580"/>
            <a:ext cx="5655960" cy="3785130"/>
          </a:xfrm>
          <a:prstGeom prst="rect">
            <a:avLst/>
          </a:prstGeom>
          <a:ln>
            <a:noFill/>
          </a:ln>
        </p:spPr>
      </p:pic>
    </p:spTree>
    <p:extLst>
      <p:ext uri="{BB962C8B-B14F-4D97-AF65-F5344CB8AC3E}">
        <p14:creationId xmlns:p14="http://schemas.microsoft.com/office/powerpoint/2010/main" val="3660938994"/>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TextShape 1"/>
          <p:cNvSpPr txBox="1"/>
          <p:nvPr/>
        </p:nvSpPr>
        <p:spPr>
          <a:xfrm>
            <a:off x="628560" y="685800"/>
            <a:ext cx="7886430" cy="762000"/>
          </a:xfrm>
          <a:prstGeom prst="rect">
            <a:avLst/>
          </a:prstGeom>
          <a:noFill/>
          <a:ln>
            <a:noFill/>
          </a:ln>
        </p:spPr>
        <p:txBody>
          <a:bodyPr anchor="ctr"/>
          <a:lstStyle/>
          <a:p>
            <a:pPr algn="ctr">
              <a:lnSpc>
                <a:spcPct val="90000"/>
              </a:lnSpc>
            </a:pPr>
            <a:r>
              <a:rPr lang="en-US" sz="3600" spc="-1" dirty="0">
                <a:solidFill>
                  <a:srgbClr val="000000"/>
                </a:solidFill>
                <a:uFill>
                  <a:solidFill>
                    <a:srgbClr val="FFFFFF"/>
                  </a:solidFill>
                </a:uFill>
                <a:latin typeface="Calibri" panose="020F0502020204030204" pitchFamily="34" charset="0"/>
              </a:rPr>
              <a:t>Master Node</a:t>
            </a:r>
          </a:p>
        </p:txBody>
      </p:sp>
      <p:sp>
        <p:nvSpPr>
          <p:cNvPr id="90" name="TextShape 2"/>
          <p:cNvSpPr txBox="1"/>
          <p:nvPr/>
        </p:nvSpPr>
        <p:spPr>
          <a:xfrm>
            <a:off x="762000" y="1600200"/>
            <a:ext cx="7752990" cy="3263220"/>
          </a:xfrm>
          <a:prstGeom prst="rect">
            <a:avLst/>
          </a:prstGeom>
          <a:noFill/>
          <a:ln>
            <a:noFill/>
          </a:ln>
        </p:spPr>
        <p:txBody>
          <a:bodyPr/>
          <a:lstStyle/>
          <a:p>
            <a:pPr marL="343170" indent="-171180">
              <a:lnSpc>
                <a:spcPct val="90000"/>
              </a:lnSpc>
              <a:buClr>
                <a:srgbClr val="000000"/>
              </a:buClr>
              <a:buFont typeface="Arial"/>
              <a:buChar char="•"/>
            </a:pPr>
            <a:r>
              <a:rPr lang="en-US" sz="2200" b="1" i="1" spc="-1" dirty="0" err="1">
                <a:solidFill>
                  <a:srgbClr val="000000"/>
                </a:solidFill>
                <a:uFill>
                  <a:solidFill>
                    <a:srgbClr val="FFFFFF"/>
                  </a:solidFill>
                </a:uFill>
                <a:latin typeface="+mj-lt"/>
              </a:rPr>
              <a:t>pbs_server</a:t>
            </a:r>
            <a:endParaRPr lang="en-US" sz="2200" b="1" i="1" spc="-1" dirty="0">
              <a:solidFill>
                <a:srgbClr val="000000"/>
              </a:solidFill>
              <a:uFill>
                <a:solidFill>
                  <a:srgbClr val="FFFFFF"/>
                </a:solidFill>
              </a:uFill>
              <a:latin typeface="+mj-lt"/>
            </a:endParaRPr>
          </a:p>
          <a:p>
            <a:pPr marL="343170" indent="-171180">
              <a:lnSpc>
                <a:spcPct val="90000"/>
              </a:lnSpc>
              <a:buClr>
                <a:srgbClr val="000000"/>
              </a:buClr>
              <a:buFont typeface="Arial"/>
              <a:buChar char="•"/>
            </a:pPr>
            <a:r>
              <a:rPr lang="en-US" sz="2200" spc="-1" dirty="0">
                <a:solidFill>
                  <a:srgbClr val="000000"/>
                </a:solidFill>
                <a:uFill>
                  <a:solidFill>
                    <a:srgbClr val="FFFFFF"/>
                  </a:solidFill>
                </a:uFill>
                <a:latin typeface="+mj-lt"/>
              </a:rPr>
              <a:t>Provides</a:t>
            </a:r>
          </a:p>
          <a:p>
            <a:pPr marL="628920" lvl="1" indent="-171180">
              <a:buClr>
                <a:srgbClr val="000000"/>
              </a:buClr>
              <a:buFont typeface="Arial"/>
              <a:buChar char="•"/>
            </a:pPr>
            <a:r>
              <a:rPr lang="en-US" sz="2200" spc="-1" dirty="0">
                <a:solidFill>
                  <a:srgbClr val="000000"/>
                </a:solidFill>
                <a:uFill>
                  <a:solidFill>
                    <a:srgbClr val="FFFFFF"/>
                  </a:solidFill>
                </a:uFill>
                <a:latin typeface="+mj-lt"/>
              </a:rPr>
              <a:t>Node tracking</a:t>
            </a:r>
          </a:p>
          <a:p>
            <a:pPr marL="628920" lvl="1" indent="-171180">
              <a:buClr>
                <a:srgbClr val="000000"/>
              </a:buClr>
              <a:buFont typeface="Arial"/>
              <a:buChar char="•"/>
            </a:pPr>
            <a:r>
              <a:rPr lang="en-US" sz="2200" spc="-1" dirty="0">
                <a:solidFill>
                  <a:srgbClr val="000000"/>
                </a:solidFill>
                <a:uFill>
                  <a:solidFill>
                    <a:srgbClr val="FFFFFF"/>
                  </a:solidFill>
                </a:uFill>
                <a:latin typeface="+mj-lt"/>
              </a:rPr>
              <a:t>Queues and queuing policies</a:t>
            </a:r>
          </a:p>
          <a:p>
            <a:pPr marL="628920" lvl="1" indent="-171180">
              <a:buClr>
                <a:srgbClr val="000000"/>
              </a:buClr>
              <a:buFont typeface="Arial"/>
              <a:buChar char="•"/>
            </a:pPr>
            <a:r>
              <a:rPr lang="en-US" sz="2200" spc="-1" dirty="0">
                <a:solidFill>
                  <a:srgbClr val="000000"/>
                </a:solidFill>
                <a:uFill>
                  <a:solidFill>
                    <a:srgbClr val="FFFFFF"/>
                  </a:solidFill>
                </a:uFill>
                <a:latin typeface="+mj-lt"/>
              </a:rPr>
              <a:t>Storage for job scripts and tracking of jobs</a:t>
            </a:r>
          </a:p>
          <a:p>
            <a:pPr marL="628920" lvl="1" indent="-171180">
              <a:buClr>
                <a:srgbClr val="000000"/>
              </a:buClr>
              <a:buFont typeface="Arial"/>
              <a:buChar char="•"/>
            </a:pPr>
            <a:r>
              <a:rPr lang="en-US" sz="2200" spc="-1" dirty="0">
                <a:solidFill>
                  <a:srgbClr val="000000"/>
                </a:solidFill>
                <a:uFill>
                  <a:solidFill>
                    <a:srgbClr val="FFFFFF"/>
                  </a:solidFill>
                </a:uFill>
                <a:latin typeface="+mj-lt"/>
              </a:rPr>
              <a:t>Usage and events logs</a:t>
            </a:r>
          </a:p>
          <a:p>
            <a:pPr marL="343170" indent="-171180">
              <a:lnSpc>
                <a:spcPct val="90000"/>
              </a:lnSpc>
              <a:buClr>
                <a:srgbClr val="000000"/>
              </a:buClr>
              <a:buFont typeface="Arial"/>
              <a:buChar char="•"/>
            </a:pPr>
            <a:r>
              <a:rPr lang="en-US" sz="2200" b="1" i="1" spc="-1" dirty="0" err="1">
                <a:solidFill>
                  <a:srgbClr val="000000"/>
                </a:solidFill>
                <a:uFill>
                  <a:solidFill>
                    <a:srgbClr val="FFFFFF"/>
                  </a:solidFill>
                </a:uFill>
                <a:latin typeface="+mj-lt"/>
              </a:rPr>
              <a:t>pbs_sched</a:t>
            </a:r>
            <a:r>
              <a:rPr lang="en-US" sz="2200" spc="-1" dirty="0">
                <a:solidFill>
                  <a:srgbClr val="000000"/>
                </a:solidFill>
                <a:uFill>
                  <a:solidFill>
                    <a:srgbClr val="FFFFFF"/>
                  </a:solidFill>
                </a:uFill>
                <a:latin typeface="+mj-lt"/>
              </a:rPr>
              <a:t>: FIFO scheduler</a:t>
            </a:r>
          </a:p>
        </p:txBody>
      </p:sp>
    </p:spTree>
    <p:extLst>
      <p:ext uri="{BB962C8B-B14F-4D97-AF65-F5344CB8AC3E}">
        <p14:creationId xmlns:p14="http://schemas.microsoft.com/office/powerpoint/2010/main" val="2176267083"/>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hade val="85000"/>
          </a:schemeClr>
        </a:solidFill>
        <a:effectLst/>
      </p:bgPr>
    </p:bg>
    <p:spTree>
      <p:nvGrpSpPr>
        <p:cNvPr id="1" name=""/>
        <p:cNvGrpSpPr/>
        <p:nvPr/>
      </p:nvGrpSpPr>
      <p:grpSpPr>
        <a:xfrm>
          <a:off x="0" y="0"/>
          <a:ext cx="0" cy="0"/>
          <a:chOff x="0" y="0"/>
          <a:chExt cx="0" cy="0"/>
        </a:xfrm>
      </p:grpSpPr>
      <p:sp>
        <p:nvSpPr>
          <p:cNvPr id="91" name="TextShape 1"/>
          <p:cNvSpPr txBox="1"/>
          <p:nvPr/>
        </p:nvSpPr>
        <p:spPr>
          <a:xfrm>
            <a:off x="628560" y="914400"/>
            <a:ext cx="7886430" cy="533400"/>
          </a:xfrm>
          <a:prstGeom prst="rect">
            <a:avLst/>
          </a:prstGeom>
          <a:noFill/>
          <a:ln>
            <a:noFill/>
          </a:ln>
        </p:spPr>
        <p:txBody>
          <a:bodyPr anchor="ctr"/>
          <a:lstStyle/>
          <a:p>
            <a:pPr algn="ctr">
              <a:lnSpc>
                <a:spcPct val="90000"/>
              </a:lnSpc>
            </a:pPr>
            <a:r>
              <a:rPr lang="en-US" sz="3600" spc="-1" dirty="0">
                <a:solidFill>
                  <a:srgbClr val="000000"/>
                </a:solidFill>
                <a:uFill>
                  <a:solidFill>
                    <a:srgbClr val="FFFFFF"/>
                  </a:solidFill>
                </a:uFill>
                <a:latin typeface="+mj-lt"/>
              </a:rPr>
              <a:t>Compute</a:t>
            </a:r>
            <a:r>
              <a:rPr lang="en-US" sz="3600" spc="-1" dirty="0">
                <a:solidFill>
                  <a:srgbClr val="000000"/>
                </a:solidFill>
                <a:uFill>
                  <a:solidFill>
                    <a:srgbClr val="FFFFFF"/>
                  </a:solidFill>
                </a:uFill>
                <a:latin typeface="Times New Roman"/>
              </a:rPr>
              <a:t> </a:t>
            </a:r>
            <a:r>
              <a:rPr lang="en-US" sz="3600" spc="-1" dirty="0">
                <a:solidFill>
                  <a:srgbClr val="000000"/>
                </a:solidFill>
                <a:uFill>
                  <a:solidFill>
                    <a:srgbClr val="FFFFFF"/>
                  </a:solidFill>
                </a:uFill>
                <a:latin typeface="+mj-lt"/>
              </a:rPr>
              <a:t>Nodes</a:t>
            </a:r>
          </a:p>
        </p:txBody>
      </p:sp>
      <p:sp>
        <p:nvSpPr>
          <p:cNvPr id="92" name="TextShape 2"/>
          <p:cNvSpPr txBox="1"/>
          <p:nvPr/>
        </p:nvSpPr>
        <p:spPr>
          <a:xfrm>
            <a:off x="628560" y="2226420"/>
            <a:ext cx="7886430" cy="3263220"/>
          </a:xfrm>
          <a:prstGeom prst="rect">
            <a:avLst/>
          </a:prstGeom>
          <a:noFill/>
          <a:ln>
            <a:noFill/>
          </a:ln>
        </p:spPr>
        <p:txBody>
          <a:bodyPr/>
          <a:lstStyle/>
          <a:p>
            <a:pPr marL="171450" indent="-171180">
              <a:lnSpc>
                <a:spcPct val="90000"/>
              </a:lnSpc>
              <a:buClr>
                <a:srgbClr val="000000"/>
              </a:buClr>
              <a:buFont typeface="Arial"/>
              <a:buChar char="•"/>
            </a:pPr>
            <a:r>
              <a:rPr lang="en-US" sz="2200" b="1" i="1" spc="-1" dirty="0" err="1">
                <a:solidFill>
                  <a:srgbClr val="000000"/>
                </a:solidFill>
                <a:uFill>
                  <a:solidFill>
                    <a:srgbClr val="FFFFFF"/>
                  </a:solidFill>
                </a:uFill>
                <a:latin typeface="+mj-lt"/>
              </a:rPr>
              <a:t>pbs_mom</a:t>
            </a:r>
            <a:r>
              <a:rPr lang="en-US" sz="2200" spc="-1" dirty="0">
                <a:solidFill>
                  <a:srgbClr val="000000"/>
                </a:solidFill>
                <a:uFill>
                  <a:solidFill>
                    <a:srgbClr val="FFFFFF"/>
                  </a:solidFill>
                </a:uFill>
                <a:latin typeface="+mj-lt"/>
              </a:rPr>
              <a:t>: Machine Oriented Mini-server</a:t>
            </a:r>
          </a:p>
          <a:p>
            <a:pPr marL="514350" lvl="1" indent="-171180">
              <a:buClr>
                <a:srgbClr val="000000"/>
              </a:buClr>
              <a:buFont typeface="Arial"/>
              <a:buChar char="•"/>
            </a:pPr>
            <a:r>
              <a:rPr lang="en-US" sz="2200" spc="-1" dirty="0">
                <a:solidFill>
                  <a:srgbClr val="000000"/>
                </a:solidFill>
                <a:uFill>
                  <a:solidFill>
                    <a:srgbClr val="FFFFFF"/>
                  </a:solidFill>
                </a:uFill>
                <a:latin typeface="+mj-lt"/>
              </a:rPr>
              <a:t>Starts the job on the compute resources</a:t>
            </a:r>
          </a:p>
          <a:p>
            <a:pPr marL="514350" lvl="1" indent="-171180">
              <a:buClr>
                <a:srgbClr val="000000"/>
              </a:buClr>
              <a:buFont typeface="Arial"/>
              <a:buChar char="•"/>
            </a:pPr>
            <a:r>
              <a:rPr lang="en-US" sz="2200" spc="-1" dirty="0">
                <a:solidFill>
                  <a:srgbClr val="000000"/>
                </a:solidFill>
                <a:uFill>
                  <a:solidFill>
                    <a:srgbClr val="FFFFFF"/>
                  </a:solidFill>
                </a:uFill>
                <a:latin typeface="+mj-lt"/>
              </a:rPr>
              <a:t>Monitors resource utilizations</a:t>
            </a:r>
          </a:p>
          <a:p>
            <a:pPr marL="514350" lvl="1" indent="-171180">
              <a:buClr>
                <a:srgbClr val="000000"/>
              </a:buClr>
              <a:buFont typeface="Arial"/>
              <a:buChar char="•"/>
            </a:pPr>
            <a:r>
              <a:rPr lang="en-US" sz="2200" spc="-1" dirty="0">
                <a:solidFill>
                  <a:srgbClr val="000000"/>
                </a:solidFill>
                <a:uFill>
                  <a:solidFill>
                    <a:srgbClr val="FFFFFF"/>
                  </a:solidFill>
                </a:uFill>
                <a:latin typeface="+mj-lt"/>
              </a:rPr>
              <a:t>Notifies </a:t>
            </a:r>
            <a:r>
              <a:rPr lang="en-US" sz="2200" b="1" i="1" spc="-1" dirty="0" err="1">
                <a:solidFill>
                  <a:srgbClr val="000000"/>
                </a:solidFill>
                <a:uFill>
                  <a:solidFill>
                    <a:srgbClr val="FFFFFF"/>
                  </a:solidFill>
                </a:uFill>
                <a:latin typeface="+mj-lt"/>
              </a:rPr>
              <a:t>pbs_server</a:t>
            </a:r>
            <a:r>
              <a:rPr lang="en-US" sz="2200" spc="-1" dirty="0">
                <a:solidFill>
                  <a:srgbClr val="000000"/>
                </a:solidFill>
                <a:uFill>
                  <a:solidFill>
                    <a:srgbClr val="FFFFFF"/>
                  </a:solidFill>
                </a:uFill>
                <a:latin typeface="+mj-lt"/>
              </a:rPr>
              <a:t> of job events</a:t>
            </a:r>
          </a:p>
          <a:p>
            <a:pPr marL="514350" lvl="1" indent="-171180">
              <a:buClr>
                <a:srgbClr val="000000"/>
              </a:buClr>
              <a:buFont typeface="Arial"/>
              <a:buChar char="•"/>
            </a:pPr>
            <a:r>
              <a:rPr lang="en-US" sz="2200" spc="-1" dirty="0">
                <a:solidFill>
                  <a:srgbClr val="000000"/>
                </a:solidFill>
                <a:uFill>
                  <a:solidFill>
                    <a:srgbClr val="FFFFFF"/>
                  </a:solidFill>
                </a:uFill>
                <a:latin typeface="+mj-lt"/>
              </a:rPr>
              <a:t>Facilitates multi-node jobs</a:t>
            </a:r>
          </a:p>
          <a:p>
            <a:pPr marL="514350" lvl="1" indent="-171180">
              <a:buClr>
                <a:srgbClr val="000000"/>
              </a:buClr>
              <a:buFont typeface="Arial"/>
              <a:buChar char="•"/>
            </a:pPr>
            <a:r>
              <a:rPr lang="en-US" sz="2200" spc="-1" dirty="0">
                <a:solidFill>
                  <a:srgbClr val="000000"/>
                </a:solidFill>
                <a:uFill>
                  <a:solidFill>
                    <a:srgbClr val="FFFFFF"/>
                  </a:solidFill>
                </a:uFill>
                <a:latin typeface="+mj-lt"/>
              </a:rPr>
              <a:t>Spools </a:t>
            </a:r>
            <a:r>
              <a:rPr lang="en-US" sz="2200" b="1" i="1" spc="-1" dirty="0" err="1">
                <a:solidFill>
                  <a:srgbClr val="000000"/>
                </a:solidFill>
                <a:uFill>
                  <a:solidFill>
                    <a:srgbClr val="FFFFFF"/>
                  </a:solidFill>
                </a:uFill>
                <a:latin typeface="+mj-lt"/>
              </a:rPr>
              <a:t>stdout</a:t>
            </a:r>
            <a:r>
              <a:rPr lang="en-US" sz="2200" spc="-1" dirty="0">
                <a:solidFill>
                  <a:srgbClr val="000000"/>
                </a:solidFill>
                <a:uFill>
                  <a:solidFill>
                    <a:srgbClr val="FFFFFF"/>
                  </a:solidFill>
                </a:uFill>
                <a:latin typeface="+mj-lt"/>
              </a:rPr>
              <a:t> and </a:t>
            </a:r>
            <a:r>
              <a:rPr lang="en-US" sz="2200" b="1" i="1" spc="-1" dirty="0" err="1">
                <a:solidFill>
                  <a:srgbClr val="000000"/>
                </a:solidFill>
                <a:uFill>
                  <a:solidFill>
                    <a:srgbClr val="FFFFFF"/>
                  </a:solidFill>
                </a:uFill>
                <a:latin typeface="+mj-lt"/>
              </a:rPr>
              <a:t>stderr</a:t>
            </a:r>
            <a:endParaRPr lang="en-US" sz="2200" b="1" i="1" spc="-1" dirty="0">
              <a:solidFill>
                <a:srgbClr val="000000"/>
              </a:solidFill>
              <a:uFill>
                <a:solidFill>
                  <a:srgbClr val="FFFFFF"/>
                </a:solidFill>
              </a:uFill>
              <a:latin typeface="+mj-lt"/>
            </a:endParaRPr>
          </a:p>
          <a:p>
            <a:pPr marL="171450" indent="-171180">
              <a:lnSpc>
                <a:spcPct val="90000"/>
              </a:lnSpc>
              <a:buClr>
                <a:srgbClr val="000000"/>
              </a:buClr>
              <a:buFont typeface="Arial"/>
              <a:buChar char="•"/>
            </a:pPr>
            <a:r>
              <a:rPr lang="en-US" sz="2200" spc="-1" dirty="0">
                <a:solidFill>
                  <a:srgbClr val="000000"/>
                </a:solidFill>
                <a:uFill>
                  <a:solidFill>
                    <a:srgbClr val="FFFFFF"/>
                  </a:solidFill>
                </a:uFill>
                <a:latin typeface="+mj-lt"/>
              </a:rPr>
              <a:t>Mother Superior and sister MOMs</a:t>
            </a:r>
          </a:p>
        </p:txBody>
      </p:sp>
    </p:spTree>
    <p:extLst>
      <p:ext uri="{BB962C8B-B14F-4D97-AF65-F5344CB8AC3E}">
        <p14:creationId xmlns:p14="http://schemas.microsoft.com/office/powerpoint/2010/main" val="104277173"/>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hade val="85000"/>
          </a:schemeClr>
        </a:solidFill>
        <a:effectLst/>
      </p:bgPr>
    </p:bg>
    <p:spTree>
      <p:nvGrpSpPr>
        <p:cNvPr id="1" name=""/>
        <p:cNvGrpSpPr/>
        <p:nvPr/>
      </p:nvGrpSpPr>
      <p:grpSpPr>
        <a:xfrm>
          <a:off x="0" y="0"/>
          <a:ext cx="0" cy="0"/>
          <a:chOff x="0" y="0"/>
          <a:chExt cx="0" cy="0"/>
        </a:xfrm>
      </p:grpSpPr>
      <p:sp>
        <p:nvSpPr>
          <p:cNvPr id="93" name="TextShape 1"/>
          <p:cNvSpPr txBox="1"/>
          <p:nvPr/>
        </p:nvSpPr>
        <p:spPr>
          <a:xfrm>
            <a:off x="76200" y="838200"/>
            <a:ext cx="7886430" cy="545370"/>
          </a:xfrm>
          <a:prstGeom prst="rect">
            <a:avLst/>
          </a:prstGeom>
          <a:noFill/>
          <a:ln>
            <a:noFill/>
          </a:ln>
        </p:spPr>
        <p:txBody>
          <a:bodyPr anchor="ctr"/>
          <a:lstStyle/>
          <a:p>
            <a:pPr algn="ctr">
              <a:lnSpc>
                <a:spcPct val="90000"/>
              </a:lnSpc>
            </a:pPr>
            <a:r>
              <a:rPr lang="en-US" sz="3600" spc="-1" dirty="0">
                <a:solidFill>
                  <a:srgbClr val="000000"/>
                </a:solidFill>
                <a:uFill>
                  <a:solidFill>
                    <a:srgbClr val="FFFFFF"/>
                  </a:solidFill>
                </a:uFill>
                <a:latin typeface="+mj-lt"/>
              </a:rPr>
              <a:t>Submit</a:t>
            </a:r>
            <a:r>
              <a:rPr lang="en-US" sz="2500" spc="-1" dirty="0">
                <a:solidFill>
                  <a:srgbClr val="000000"/>
                </a:solidFill>
                <a:uFill>
                  <a:solidFill>
                    <a:srgbClr val="FFFFFF"/>
                  </a:solidFill>
                </a:uFill>
                <a:latin typeface="Times New Roman"/>
              </a:rPr>
              <a:t> </a:t>
            </a:r>
            <a:r>
              <a:rPr lang="en-US" sz="3600" spc="-1" dirty="0">
                <a:solidFill>
                  <a:srgbClr val="000000"/>
                </a:solidFill>
                <a:uFill>
                  <a:solidFill>
                    <a:srgbClr val="FFFFFF"/>
                  </a:solidFill>
                </a:uFill>
                <a:latin typeface="+mj-lt"/>
              </a:rPr>
              <a:t>Nodes</a:t>
            </a:r>
          </a:p>
        </p:txBody>
      </p:sp>
      <p:sp>
        <p:nvSpPr>
          <p:cNvPr id="94" name="TextShape 2"/>
          <p:cNvSpPr txBox="1"/>
          <p:nvPr/>
        </p:nvSpPr>
        <p:spPr>
          <a:xfrm>
            <a:off x="628560" y="2226420"/>
            <a:ext cx="7886430" cy="3263220"/>
          </a:xfrm>
          <a:prstGeom prst="rect">
            <a:avLst/>
          </a:prstGeom>
          <a:noFill/>
          <a:ln>
            <a:noFill/>
          </a:ln>
        </p:spPr>
        <p:txBody>
          <a:bodyPr/>
          <a:lstStyle/>
          <a:p>
            <a:pPr marL="171450" indent="-171180">
              <a:lnSpc>
                <a:spcPct val="90000"/>
              </a:lnSpc>
              <a:buClr>
                <a:srgbClr val="000000"/>
              </a:buClr>
              <a:buFont typeface="Arial"/>
              <a:buChar char="•"/>
            </a:pPr>
            <a:r>
              <a:rPr lang="en-US" sz="2200" spc="-1" dirty="0">
                <a:solidFill>
                  <a:srgbClr val="000000"/>
                </a:solidFill>
                <a:uFill>
                  <a:solidFill>
                    <a:srgbClr val="FFFFFF"/>
                  </a:solidFill>
                </a:uFill>
                <a:latin typeface="+mj-lt"/>
              </a:rPr>
              <a:t>TORQUE, Maui/Moab client</a:t>
            </a:r>
          </a:p>
          <a:p>
            <a:pPr marL="514350" lvl="1" indent="-171180">
              <a:buClr>
                <a:srgbClr val="000000"/>
              </a:buClr>
              <a:buFont typeface="Arial"/>
              <a:buChar char="•"/>
            </a:pPr>
            <a:r>
              <a:rPr lang="en-US" sz="2200" i="1" spc="-1" dirty="0" err="1">
                <a:solidFill>
                  <a:srgbClr val="000000"/>
                </a:solidFill>
                <a:uFill>
                  <a:solidFill>
                    <a:srgbClr val="FFFFFF"/>
                  </a:solidFill>
                </a:uFill>
                <a:latin typeface="+mj-lt"/>
              </a:rPr>
              <a:t>qsub</a:t>
            </a:r>
            <a:r>
              <a:rPr lang="en-US" sz="2200" i="1" spc="-1" dirty="0">
                <a:solidFill>
                  <a:srgbClr val="000000"/>
                </a:solidFill>
                <a:uFill>
                  <a:solidFill>
                    <a:srgbClr val="FFFFFF"/>
                  </a:solidFill>
                </a:uFill>
                <a:latin typeface="+mj-lt"/>
              </a:rPr>
              <a:t>, </a:t>
            </a:r>
            <a:r>
              <a:rPr lang="en-US" sz="2200" i="1" spc="-1" dirty="0" err="1">
                <a:solidFill>
                  <a:srgbClr val="000000"/>
                </a:solidFill>
                <a:uFill>
                  <a:solidFill>
                    <a:srgbClr val="FFFFFF"/>
                  </a:solidFill>
                </a:uFill>
                <a:latin typeface="+mj-lt"/>
              </a:rPr>
              <a:t>qdel</a:t>
            </a:r>
            <a:r>
              <a:rPr lang="en-US" sz="2200" i="1" spc="-1" dirty="0">
                <a:solidFill>
                  <a:srgbClr val="000000"/>
                </a:solidFill>
                <a:uFill>
                  <a:solidFill>
                    <a:srgbClr val="FFFFFF"/>
                  </a:solidFill>
                </a:uFill>
                <a:latin typeface="+mj-lt"/>
              </a:rPr>
              <a:t>, </a:t>
            </a:r>
            <a:r>
              <a:rPr lang="en-US" sz="2200" i="1" spc="-1" dirty="0" err="1">
                <a:solidFill>
                  <a:srgbClr val="000000"/>
                </a:solidFill>
                <a:uFill>
                  <a:solidFill>
                    <a:srgbClr val="FFFFFF"/>
                  </a:solidFill>
                </a:uFill>
                <a:latin typeface="+mj-lt"/>
              </a:rPr>
              <a:t>qhold</a:t>
            </a:r>
            <a:r>
              <a:rPr lang="en-US" sz="2200" i="1" spc="-1" dirty="0">
                <a:solidFill>
                  <a:srgbClr val="000000"/>
                </a:solidFill>
                <a:uFill>
                  <a:solidFill>
                    <a:srgbClr val="FFFFFF"/>
                  </a:solidFill>
                </a:uFill>
                <a:latin typeface="+mj-lt"/>
              </a:rPr>
              <a:t>/</a:t>
            </a:r>
            <a:r>
              <a:rPr lang="en-US" sz="2200" i="1" spc="-1" dirty="0" err="1">
                <a:solidFill>
                  <a:srgbClr val="000000"/>
                </a:solidFill>
                <a:uFill>
                  <a:solidFill>
                    <a:srgbClr val="FFFFFF"/>
                  </a:solidFill>
                </a:uFill>
                <a:latin typeface="+mj-lt"/>
              </a:rPr>
              <a:t>qrls</a:t>
            </a:r>
            <a:r>
              <a:rPr lang="en-US" sz="2200" i="1" spc="-1" dirty="0">
                <a:solidFill>
                  <a:srgbClr val="000000"/>
                </a:solidFill>
                <a:uFill>
                  <a:solidFill>
                    <a:srgbClr val="FFFFFF"/>
                  </a:solidFill>
                </a:uFill>
                <a:latin typeface="+mj-lt"/>
              </a:rPr>
              <a:t>, </a:t>
            </a:r>
            <a:r>
              <a:rPr lang="en-US" sz="2200" i="1" spc="-1" dirty="0" err="1">
                <a:solidFill>
                  <a:srgbClr val="000000"/>
                </a:solidFill>
                <a:uFill>
                  <a:solidFill>
                    <a:srgbClr val="FFFFFF"/>
                  </a:solidFill>
                </a:uFill>
                <a:latin typeface="+mj-lt"/>
              </a:rPr>
              <a:t>qstat</a:t>
            </a:r>
            <a:r>
              <a:rPr lang="en-US" sz="2200" i="1" spc="-1" dirty="0">
                <a:solidFill>
                  <a:srgbClr val="000000"/>
                </a:solidFill>
                <a:uFill>
                  <a:solidFill>
                    <a:srgbClr val="FFFFFF"/>
                  </a:solidFill>
                </a:uFill>
                <a:latin typeface="+mj-lt"/>
              </a:rPr>
              <a:t>, </a:t>
            </a:r>
            <a:r>
              <a:rPr lang="en-US" sz="2200" i="1" spc="-1" dirty="0" err="1">
                <a:solidFill>
                  <a:srgbClr val="000000"/>
                </a:solidFill>
                <a:uFill>
                  <a:solidFill>
                    <a:srgbClr val="FFFFFF"/>
                  </a:solidFill>
                </a:uFill>
                <a:latin typeface="+mj-lt"/>
              </a:rPr>
              <a:t>qalter</a:t>
            </a:r>
            <a:r>
              <a:rPr lang="en-US" sz="2200" i="1" spc="-1" dirty="0">
                <a:solidFill>
                  <a:srgbClr val="000000"/>
                </a:solidFill>
                <a:uFill>
                  <a:solidFill>
                    <a:srgbClr val="FFFFFF"/>
                  </a:solidFill>
                </a:uFill>
                <a:latin typeface="+mj-lt"/>
              </a:rPr>
              <a:t> - </a:t>
            </a:r>
            <a:r>
              <a:rPr lang="en-US" sz="2200" b="1" spc="-1" dirty="0">
                <a:solidFill>
                  <a:srgbClr val="000000"/>
                </a:solidFill>
                <a:uFill>
                  <a:solidFill>
                    <a:srgbClr val="FFFFFF"/>
                  </a:solidFill>
                </a:uFill>
                <a:latin typeface="+mj-lt"/>
              </a:rPr>
              <a:t>Torque</a:t>
            </a:r>
            <a:endParaRPr lang="en-US" sz="2200" spc="-1" dirty="0">
              <a:solidFill>
                <a:srgbClr val="000000"/>
              </a:solidFill>
              <a:uFill>
                <a:solidFill>
                  <a:srgbClr val="FFFFFF"/>
                </a:solidFill>
              </a:uFill>
              <a:latin typeface="+mj-lt"/>
            </a:endParaRPr>
          </a:p>
          <a:p>
            <a:pPr marL="514350" lvl="1" indent="-171180">
              <a:buClr>
                <a:srgbClr val="000000"/>
              </a:buClr>
              <a:buFont typeface="Arial"/>
              <a:buChar char="•"/>
            </a:pPr>
            <a:r>
              <a:rPr lang="en-US" sz="2200" i="1" spc="-1" dirty="0" err="1">
                <a:solidFill>
                  <a:srgbClr val="000000"/>
                </a:solidFill>
                <a:uFill>
                  <a:solidFill>
                    <a:srgbClr val="FFFFFF"/>
                  </a:solidFill>
                </a:uFill>
                <a:latin typeface="+mj-lt"/>
              </a:rPr>
              <a:t>canceljob</a:t>
            </a:r>
            <a:r>
              <a:rPr lang="en-US" sz="2200" i="1" spc="-1" dirty="0">
                <a:solidFill>
                  <a:srgbClr val="000000"/>
                </a:solidFill>
                <a:uFill>
                  <a:solidFill>
                    <a:srgbClr val="FFFFFF"/>
                  </a:solidFill>
                </a:uFill>
                <a:latin typeface="+mj-lt"/>
              </a:rPr>
              <a:t>, </a:t>
            </a:r>
            <a:r>
              <a:rPr lang="en-US" sz="2200" i="1" spc="-1" dirty="0" err="1">
                <a:solidFill>
                  <a:srgbClr val="000000"/>
                </a:solidFill>
                <a:uFill>
                  <a:solidFill>
                    <a:srgbClr val="FFFFFF"/>
                  </a:solidFill>
                </a:uFill>
                <a:latin typeface="+mj-lt"/>
              </a:rPr>
              <a:t>checkjob</a:t>
            </a:r>
            <a:r>
              <a:rPr lang="en-US" sz="2200" i="1" spc="-1" dirty="0">
                <a:solidFill>
                  <a:srgbClr val="000000"/>
                </a:solidFill>
                <a:uFill>
                  <a:solidFill>
                    <a:srgbClr val="FFFFFF"/>
                  </a:solidFill>
                </a:uFill>
                <a:latin typeface="+mj-lt"/>
              </a:rPr>
              <a:t>, </a:t>
            </a:r>
            <a:r>
              <a:rPr lang="en-US" sz="2200" i="1" spc="-1" dirty="0" err="1">
                <a:solidFill>
                  <a:srgbClr val="000000"/>
                </a:solidFill>
                <a:uFill>
                  <a:solidFill>
                    <a:srgbClr val="FFFFFF"/>
                  </a:solidFill>
                </a:uFill>
                <a:latin typeface="+mj-lt"/>
              </a:rPr>
              <a:t>showres</a:t>
            </a:r>
            <a:r>
              <a:rPr lang="en-US" sz="2200" i="1" spc="-1" dirty="0">
                <a:solidFill>
                  <a:srgbClr val="000000"/>
                </a:solidFill>
                <a:uFill>
                  <a:solidFill>
                    <a:srgbClr val="FFFFFF"/>
                  </a:solidFill>
                </a:uFill>
                <a:latin typeface="+mj-lt"/>
              </a:rPr>
              <a:t>, </a:t>
            </a:r>
            <a:r>
              <a:rPr lang="en-US" sz="2200" i="1" spc="-1" dirty="0" err="1">
                <a:solidFill>
                  <a:srgbClr val="000000"/>
                </a:solidFill>
                <a:uFill>
                  <a:solidFill>
                    <a:srgbClr val="FFFFFF"/>
                  </a:solidFill>
                </a:uFill>
                <a:latin typeface="+mj-lt"/>
              </a:rPr>
              <a:t>showq</a:t>
            </a:r>
            <a:r>
              <a:rPr lang="en-US" sz="2200" i="1" spc="-1" dirty="0">
                <a:solidFill>
                  <a:srgbClr val="000000"/>
                </a:solidFill>
                <a:uFill>
                  <a:solidFill>
                    <a:srgbClr val="FFFFFF"/>
                  </a:solidFill>
                </a:uFill>
                <a:latin typeface="+mj-lt"/>
              </a:rPr>
              <a:t>, </a:t>
            </a:r>
            <a:r>
              <a:rPr lang="en-US" sz="2200" i="1" spc="-1" dirty="0" err="1">
                <a:solidFill>
                  <a:srgbClr val="000000"/>
                </a:solidFill>
                <a:uFill>
                  <a:solidFill>
                    <a:srgbClr val="FFFFFF"/>
                  </a:solidFill>
                </a:uFill>
                <a:latin typeface="+mj-lt"/>
              </a:rPr>
              <a:t>showstart</a:t>
            </a:r>
            <a:r>
              <a:rPr lang="en-US" sz="2200" i="1" spc="-1" dirty="0">
                <a:solidFill>
                  <a:srgbClr val="000000"/>
                </a:solidFill>
                <a:uFill>
                  <a:solidFill>
                    <a:srgbClr val="FFFFFF"/>
                  </a:solidFill>
                </a:uFill>
                <a:latin typeface="+mj-lt"/>
              </a:rPr>
              <a:t>, </a:t>
            </a:r>
            <a:r>
              <a:rPr lang="en-US" sz="2200" i="1" spc="-1" dirty="0" err="1">
                <a:solidFill>
                  <a:srgbClr val="000000"/>
                </a:solidFill>
                <a:uFill>
                  <a:solidFill>
                    <a:srgbClr val="FFFFFF"/>
                  </a:solidFill>
                </a:uFill>
                <a:latin typeface="+mj-lt"/>
              </a:rPr>
              <a:t>showbf</a:t>
            </a:r>
            <a:r>
              <a:rPr lang="en-US" sz="2200" i="1" spc="-1" dirty="0">
                <a:solidFill>
                  <a:srgbClr val="000000"/>
                </a:solidFill>
                <a:uFill>
                  <a:solidFill>
                    <a:srgbClr val="FFFFFF"/>
                  </a:solidFill>
                </a:uFill>
                <a:latin typeface="+mj-lt"/>
              </a:rPr>
              <a:t> - </a:t>
            </a:r>
            <a:r>
              <a:rPr lang="en-US" sz="2200" b="1" spc="-1" dirty="0">
                <a:solidFill>
                  <a:srgbClr val="000000"/>
                </a:solidFill>
                <a:uFill>
                  <a:solidFill>
                    <a:srgbClr val="FFFFFF"/>
                  </a:solidFill>
                </a:uFill>
                <a:latin typeface="+mj-lt"/>
              </a:rPr>
              <a:t>Maui</a:t>
            </a:r>
            <a:endParaRPr lang="en-US" sz="2200" spc="-1" dirty="0">
              <a:solidFill>
                <a:srgbClr val="000000"/>
              </a:solidFill>
              <a:uFill>
                <a:solidFill>
                  <a:srgbClr val="FFFFFF"/>
                </a:solidFill>
              </a:uFill>
              <a:latin typeface="+mj-lt"/>
            </a:endParaRPr>
          </a:p>
        </p:txBody>
      </p:sp>
    </p:spTree>
    <p:extLst>
      <p:ext uri="{BB962C8B-B14F-4D97-AF65-F5344CB8AC3E}">
        <p14:creationId xmlns:p14="http://schemas.microsoft.com/office/powerpoint/2010/main" val="4152801786"/>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TextShape 1"/>
          <p:cNvSpPr txBox="1"/>
          <p:nvPr/>
        </p:nvSpPr>
        <p:spPr>
          <a:xfrm>
            <a:off x="609600" y="685800"/>
            <a:ext cx="7886430" cy="685800"/>
          </a:xfrm>
          <a:prstGeom prst="rect">
            <a:avLst/>
          </a:prstGeom>
          <a:noFill/>
          <a:ln>
            <a:noFill/>
          </a:ln>
        </p:spPr>
        <p:txBody>
          <a:bodyPr anchor="ctr"/>
          <a:lstStyle/>
          <a:p>
            <a:pPr algn="ctr">
              <a:lnSpc>
                <a:spcPct val="90000"/>
              </a:lnSpc>
            </a:pPr>
            <a:r>
              <a:rPr lang="en-US" sz="3600" spc="-1" dirty="0">
                <a:solidFill>
                  <a:srgbClr val="000000"/>
                </a:solidFill>
                <a:uFill>
                  <a:solidFill>
                    <a:srgbClr val="FFFFFF"/>
                  </a:solidFill>
                </a:uFill>
                <a:latin typeface="+mj-lt"/>
              </a:rPr>
              <a:t>Job Flow – Submit</a:t>
            </a:r>
          </a:p>
        </p:txBody>
      </p:sp>
      <p:pic>
        <p:nvPicPr>
          <p:cNvPr id="96" name="Picture 3"/>
          <p:cNvPicPr/>
          <p:nvPr/>
        </p:nvPicPr>
        <p:blipFill>
          <a:blip r:embed="rId2"/>
          <a:stretch/>
        </p:blipFill>
        <p:spPr>
          <a:xfrm>
            <a:off x="1151010" y="1909710"/>
            <a:ext cx="5145660" cy="3903660"/>
          </a:xfrm>
          <a:prstGeom prst="rect">
            <a:avLst/>
          </a:prstGeom>
          <a:ln>
            <a:noFill/>
          </a:ln>
        </p:spPr>
      </p:pic>
    </p:spTree>
    <p:extLst>
      <p:ext uri="{BB962C8B-B14F-4D97-AF65-F5344CB8AC3E}">
        <p14:creationId xmlns:p14="http://schemas.microsoft.com/office/powerpoint/2010/main" val="1968800163"/>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TextShape 1"/>
          <p:cNvSpPr txBox="1"/>
          <p:nvPr/>
        </p:nvSpPr>
        <p:spPr>
          <a:xfrm>
            <a:off x="609600" y="609600"/>
            <a:ext cx="7886430" cy="993870"/>
          </a:xfrm>
          <a:prstGeom prst="rect">
            <a:avLst/>
          </a:prstGeom>
          <a:noFill/>
          <a:ln>
            <a:noFill/>
          </a:ln>
        </p:spPr>
        <p:txBody>
          <a:bodyPr anchor="ctr"/>
          <a:lstStyle/>
          <a:p>
            <a:pPr algn="ctr">
              <a:lnSpc>
                <a:spcPct val="90000"/>
              </a:lnSpc>
            </a:pPr>
            <a:r>
              <a:rPr lang="en-US" sz="3600" spc="-1" dirty="0">
                <a:solidFill>
                  <a:srgbClr val="000000"/>
                </a:solidFill>
                <a:uFill>
                  <a:solidFill>
                    <a:srgbClr val="FFFFFF"/>
                  </a:solidFill>
                </a:uFill>
                <a:latin typeface="+mj-lt"/>
              </a:rPr>
              <a:t>Job Flow – Idle State</a:t>
            </a:r>
          </a:p>
        </p:txBody>
      </p:sp>
      <p:pic>
        <p:nvPicPr>
          <p:cNvPr id="98" name="Picture 2"/>
          <p:cNvPicPr/>
          <p:nvPr/>
        </p:nvPicPr>
        <p:blipFill>
          <a:blip r:embed="rId2"/>
          <a:stretch/>
        </p:blipFill>
        <p:spPr>
          <a:xfrm>
            <a:off x="1199610" y="1838970"/>
            <a:ext cx="5304690" cy="3955770"/>
          </a:xfrm>
          <a:prstGeom prst="rect">
            <a:avLst/>
          </a:prstGeom>
          <a:ln>
            <a:noFill/>
          </a:ln>
        </p:spPr>
      </p:pic>
    </p:spTree>
    <p:extLst>
      <p:ext uri="{BB962C8B-B14F-4D97-AF65-F5344CB8AC3E}">
        <p14:creationId xmlns:p14="http://schemas.microsoft.com/office/powerpoint/2010/main" val="2972678654"/>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TextShape 1"/>
          <p:cNvSpPr txBox="1"/>
          <p:nvPr/>
        </p:nvSpPr>
        <p:spPr>
          <a:xfrm>
            <a:off x="533400" y="533400"/>
            <a:ext cx="7886430" cy="993870"/>
          </a:xfrm>
          <a:prstGeom prst="rect">
            <a:avLst/>
          </a:prstGeom>
          <a:noFill/>
          <a:ln>
            <a:noFill/>
          </a:ln>
        </p:spPr>
        <p:txBody>
          <a:bodyPr anchor="ctr"/>
          <a:lstStyle/>
          <a:p>
            <a:pPr algn="ctr">
              <a:lnSpc>
                <a:spcPct val="90000"/>
              </a:lnSpc>
            </a:pPr>
            <a:r>
              <a:rPr lang="en-US" sz="3600" spc="-1" dirty="0">
                <a:solidFill>
                  <a:srgbClr val="000000"/>
                </a:solidFill>
                <a:uFill>
                  <a:solidFill>
                    <a:srgbClr val="FFFFFF"/>
                  </a:solidFill>
                </a:uFill>
                <a:latin typeface="+mj-lt"/>
              </a:rPr>
              <a:t>Job Flow – Active State</a:t>
            </a:r>
          </a:p>
        </p:txBody>
      </p:sp>
      <p:pic>
        <p:nvPicPr>
          <p:cNvPr id="100" name="Picture 2"/>
          <p:cNvPicPr/>
          <p:nvPr/>
        </p:nvPicPr>
        <p:blipFill>
          <a:blip r:embed="rId2"/>
          <a:stretch/>
        </p:blipFill>
        <p:spPr>
          <a:xfrm>
            <a:off x="801630" y="1971540"/>
            <a:ext cx="5183460" cy="3795390"/>
          </a:xfrm>
          <a:prstGeom prst="rect">
            <a:avLst/>
          </a:prstGeom>
          <a:ln>
            <a:noFill/>
          </a:ln>
        </p:spPr>
      </p:pic>
    </p:spTree>
    <p:extLst>
      <p:ext uri="{BB962C8B-B14F-4D97-AF65-F5344CB8AC3E}">
        <p14:creationId xmlns:p14="http://schemas.microsoft.com/office/powerpoint/2010/main" val="3670393115"/>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TextShape 1"/>
          <p:cNvSpPr txBox="1"/>
          <p:nvPr/>
        </p:nvSpPr>
        <p:spPr>
          <a:xfrm>
            <a:off x="609600" y="609600"/>
            <a:ext cx="7886430" cy="993870"/>
          </a:xfrm>
          <a:prstGeom prst="rect">
            <a:avLst/>
          </a:prstGeom>
          <a:noFill/>
          <a:ln>
            <a:noFill/>
          </a:ln>
        </p:spPr>
        <p:txBody>
          <a:bodyPr anchor="ctr"/>
          <a:lstStyle/>
          <a:p>
            <a:pPr algn="ctr">
              <a:lnSpc>
                <a:spcPct val="90000"/>
              </a:lnSpc>
            </a:pPr>
            <a:r>
              <a:rPr lang="en-US" sz="3600" spc="-1" dirty="0">
                <a:solidFill>
                  <a:srgbClr val="000000"/>
                </a:solidFill>
                <a:uFill>
                  <a:solidFill>
                    <a:srgbClr val="FFFFFF"/>
                  </a:solidFill>
                </a:uFill>
                <a:latin typeface="+mj-lt"/>
              </a:rPr>
              <a:t>Job Flow – Completed State</a:t>
            </a:r>
          </a:p>
        </p:txBody>
      </p:sp>
      <p:pic>
        <p:nvPicPr>
          <p:cNvPr id="102" name="Picture 3"/>
          <p:cNvPicPr/>
          <p:nvPr/>
        </p:nvPicPr>
        <p:blipFill>
          <a:blip r:embed="rId2"/>
          <a:stretch/>
        </p:blipFill>
        <p:spPr>
          <a:xfrm>
            <a:off x="1068120" y="1833570"/>
            <a:ext cx="5290920" cy="3907710"/>
          </a:xfrm>
          <a:prstGeom prst="rect">
            <a:avLst/>
          </a:prstGeom>
          <a:ln>
            <a:noFill/>
          </a:ln>
        </p:spPr>
      </p:pic>
    </p:spTree>
    <p:extLst>
      <p:ext uri="{BB962C8B-B14F-4D97-AF65-F5344CB8AC3E}">
        <p14:creationId xmlns:p14="http://schemas.microsoft.com/office/powerpoint/2010/main" val="3941841781"/>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Introduction</a:t>
            </a:r>
            <a:endParaRPr lang="en-US" dirty="0"/>
          </a:p>
        </p:txBody>
      </p:sp>
      <p:sp>
        <p:nvSpPr>
          <p:cNvPr id="3" name="Content Placeholder 2"/>
          <p:cNvSpPr>
            <a:spLocks noGrp="1"/>
          </p:cNvSpPr>
          <p:nvPr>
            <p:ph idx="1"/>
          </p:nvPr>
        </p:nvSpPr>
        <p:spPr>
          <a:xfrm>
            <a:off x="457200" y="1600200"/>
            <a:ext cx="8458200" cy="4525963"/>
          </a:xfrm>
        </p:spPr>
        <p:txBody>
          <a:bodyPr>
            <a:normAutofit/>
          </a:bodyPr>
          <a:lstStyle/>
          <a:p>
            <a:r>
              <a:rPr lang="en-US" dirty="0" smtClean="0"/>
              <a:t>What is resource </a:t>
            </a:r>
          </a:p>
          <a:p>
            <a:pPr lvl="1"/>
            <a:r>
              <a:rPr lang="en-US" dirty="0" smtClean="0"/>
              <a:t>CPU </a:t>
            </a:r>
          </a:p>
          <a:p>
            <a:pPr lvl="1"/>
            <a:r>
              <a:rPr lang="en-US" dirty="0" smtClean="0"/>
              <a:t>Memory </a:t>
            </a:r>
          </a:p>
          <a:p>
            <a:pPr lvl="1"/>
            <a:r>
              <a:rPr lang="en-US" dirty="0" smtClean="0"/>
              <a:t>Storage </a:t>
            </a:r>
          </a:p>
          <a:p>
            <a:pPr lvl="1"/>
            <a:r>
              <a:rPr lang="en-US" dirty="0" smtClean="0"/>
              <a:t>Network </a:t>
            </a:r>
          </a:p>
          <a:p>
            <a:pPr lvl="1"/>
            <a:r>
              <a:rPr lang="en-US" dirty="0" smtClean="0"/>
              <a:t>Accelerator (FPGA &amp; other), GPUs, High bandwidth cache</a:t>
            </a:r>
            <a:endParaRPr lang="en-US" dirty="0"/>
          </a:p>
          <a:p>
            <a:r>
              <a:rPr lang="en-US" dirty="0"/>
              <a:t> </a:t>
            </a:r>
            <a:r>
              <a:rPr lang="en-US" dirty="0" smtClean="0"/>
              <a:t>Managing the resources of HPC cluster as per  organization polices</a:t>
            </a:r>
          </a:p>
          <a:p>
            <a:pPr lvl="1"/>
            <a:r>
              <a:rPr lang="en-US" dirty="0" smtClean="0"/>
              <a:t>General need of the facility </a:t>
            </a:r>
          </a:p>
          <a:p>
            <a:pPr lvl="2"/>
            <a:r>
              <a:rPr lang="en-US" dirty="0" smtClean="0"/>
              <a:t>Maximum &amp; efficient utilization of cluster </a:t>
            </a:r>
          </a:p>
          <a:p>
            <a:pPr lvl="2"/>
            <a:r>
              <a:rPr lang="en-US" dirty="0" smtClean="0"/>
              <a:t>Constraints  on usages of resources (user, group, project)</a:t>
            </a:r>
          </a:p>
          <a:p>
            <a:pPr lvl="2"/>
            <a:r>
              <a:rPr lang="en-US" dirty="0" smtClean="0"/>
              <a:t>Guaranteed time &amp; resources - Reservations</a:t>
            </a:r>
          </a:p>
        </p:txBody>
      </p:sp>
    </p:spTree>
    <p:extLst>
      <p:ext uri="{BB962C8B-B14F-4D97-AF65-F5344CB8AC3E}">
        <p14:creationId xmlns:p14="http://schemas.microsoft.com/office/powerpoint/2010/main" val="115363620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TextShape 1"/>
          <p:cNvSpPr txBox="1"/>
          <p:nvPr/>
        </p:nvSpPr>
        <p:spPr>
          <a:xfrm>
            <a:off x="304800" y="533400"/>
            <a:ext cx="7886430" cy="993870"/>
          </a:xfrm>
          <a:prstGeom prst="rect">
            <a:avLst/>
          </a:prstGeom>
          <a:noFill/>
          <a:ln>
            <a:noFill/>
          </a:ln>
        </p:spPr>
        <p:txBody>
          <a:bodyPr anchor="ctr"/>
          <a:lstStyle/>
          <a:p>
            <a:pPr algn="ctr">
              <a:lnSpc>
                <a:spcPct val="90000"/>
              </a:lnSpc>
            </a:pPr>
            <a:r>
              <a:rPr lang="en-US" sz="3600" spc="-1" dirty="0">
                <a:solidFill>
                  <a:srgbClr val="000000"/>
                </a:solidFill>
                <a:uFill>
                  <a:solidFill>
                    <a:srgbClr val="FFFFFF"/>
                  </a:solidFill>
                </a:uFill>
                <a:latin typeface="+mj-lt"/>
              </a:rPr>
              <a:t>Job Flow – Cleanup</a:t>
            </a:r>
          </a:p>
        </p:txBody>
      </p:sp>
      <p:pic>
        <p:nvPicPr>
          <p:cNvPr id="104" name="Picture 2"/>
          <p:cNvPicPr/>
          <p:nvPr/>
        </p:nvPicPr>
        <p:blipFill>
          <a:blip r:embed="rId2"/>
          <a:stretch/>
        </p:blipFill>
        <p:spPr>
          <a:xfrm>
            <a:off x="1508490" y="2021490"/>
            <a:ext cx="5106780" cy="3797010"/>
          </a:xfrm>
          <a:prstGeom prst="rect">
            <a:avLst/>
          </a:prstGeom>
          <a:ln>
            <a:noFill/>
          </a:ln>
        </p:spPr>
      </p:pic>
    </p:spTree>
    <p:extLst>
      <p:ext uri="{BB962C8B-B14F-4D97-AF65-F5344CB8AC3E}">
        <p14:creationId xmlns:p14="http://schemas.microsoft.com/office/powerpoint/2010/main" val="1934359036"/>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TextShape 1"/>
          <p:cNvSpPr txBox="1"/>
          <p:nvPr/>
        </p:nvSpPr>
        <p:spPr>
          <a:xfrm>
            <a:off x="381000" y="609600"/>
            <a:ext cx="7886430" cy="993870"/>
          </a:xfrm>
          <a:prstGeom prst="rect">
            <a:avLst/>
          </a:prstGeom>
          <a:noFill/>
          <a:ln>
            <a:noFill/>
          </a:ln>
        </p:spPr>
        <p:txBody>
          <a:bodyPr anchor="ctr"/>
          <a:lstStyle/>
          <a:p>
            <a:pPr algn="ctr">
              <a:lnSpc>
                <a:spcPct val="90000"/>
              </a:lnSpc>
            </a:pPr>
            <a:r>
              <a:rPr lang="en-US" sz="3600" spc="-1" dirty="0">
                <a:solidFill>
                  <a:srgbClr val="000000"/>
                </a:solidFill>
                <a:uFill>
                  <a:solidFill>
                    <a:srgbClr val="FFFFFF"/>
                  </a:solidFill>
                </a:uFill>
                <a:latin typeface="+mj-lt"/>
              </a:rPr>
              <a:t>Installation &amp; Prerequisites</a:t>
            </a:r>
          </a:p>
        </p:txBody>
      </p:sp>
      <p:sp>
        <p:nvSpPr>
          <p:cNvPr id="106" name="TextShape 2"/>
          <p:cNvSpPr txBox="1"/>
          <p:nvPr/>
        </p:nvSpPr>
        <p:spPr>
          <a:xfrm>
            <a:off x="628560" y="2226420"/>
            <a:ext cx="7886430" cy="3263220"/>
          </a:xfrm>
          <a:prstGeom prst="rect">
            <a:avLst/>
          </a:prstGeom>
          <a:noFill/>
          <a:ln>
            <a:noFill/>
          </a:ln>
        </p:spPr>
        <p:txBody>
          <a:bodyPr/>
          <a:lstStyle/>
          <a:p>
            <a:pPr marL="171450" indent="-171180">
              <a:lnSpc>
                <a:spcPct val="90000"/>
              </a:lnSpc>
              <a:buClr>
                <a:srgbClr val="000000"/>
              </a:buClr>
              <a:buFont typeface="Arial"/>
              <a:buChar char="•"/>
            </a:pPr>
            <a:r>
              <a:rPr lang="en-US" sz="2200" spc="-1" dirty="0">
                <a:solidFill>
                  <a:srgbClr val="000000"/>
                </a:solidFill>
                <a:uFill>
                  <a:solidFill>
                    <a:srgbClr val="FFFFFF"/>
                  </a:solidFill>
                </a:uFill>
                <a:latin typeface="+mj-lt"/>
              </a:rPr>
              <a:t>Requires </a:t>
            </a:r>
            <a:r>
              <a:rPr lang="en-US" sz="2200" i="1" spc="-1" dirty="0">
                <a:solidFill>
                  <a:srgbClr val="000000"/>
                </a:solidFill>
                <a:uFill>
                  <a:solidFill>
                    <a:srgbClr val="FFFFFF"/>
                  </a:solidFill>
                </a:uFill>
                <a:latin typeface="+mj-lt"/>
              </a:rPr>
              <a:t>libxml2-devel, </a:t>
            </a:r>
            <a:r>
              <a:rPr lang="en-US" sz="2200" i="1" spc="-1" dirty="0" err="1">
                <a:solidFill>
                  <a:srgbClr val="000000"/>
                </a:solidFill>
                <a:uFill>
                  <a:solidFill>
                    <a:srgbClr val="FFFFFF"/>
                  </a:solidFill>
                </a:uFill>
                <a:latin typeface="+mj-lt"/>
              </a:rPr>
              <a:t>openssl-devel</a:t>
            </a:r>
            <a:r>
              <a:rPr lang="en-US" sz="2200" i="1" spc="-1" dirty="0">
                <a:solidFill>
                  <a:srgbClr val="000000"/>
                </a:solidFill>
                <a:uFill>
                  <a:solidFill>
                    <a:srgbClr val="FFFFFF"/>
                  </a:solidFill>
                </a:uFill>
                <a:latin typeface="+mj-lt"/>
              </a:rPr>
              <a:t>, </a:t>
            </a:r>
            <a:r>
              <a:rPr lang="en-US" sz="2200" i="1" spc="-1" dirty="0" err="1">
                <a:solidFill>
                  <a:srgbClr val="000000"/>
                </a:solidFill>
                <a:uFill>
                  <a:solidFill>
                    <a:srgbClr val="FFFFFF"/>
                  </a:solidFill>
                </a:uFill>
                <a:latin typeface="+mj-lt"/>
              </a:rPr>
              <a:t>Tcl</a:t>
            </a:r>
            <a:r>
              <a:rPr lang="en-US" sz="2200" i="1" spc="-1" dirty="0">
                <a:solidFill>
                  <a:srgbClr val="000000"/>
                </a:solidFill>
                <a:uFill>
                  <a:solidFill>
                    <a:srgbClr val="FFFFFF"/>
                  </a:solidFill>
                </a:uFill>
                <a:latin typeface="+mj-lt"/>
              </a:rPr>
              <a:t>/</a:t>
            </a:r>
            <a:r>
              <a:rPr lang="en-US" sz="2200" i="1" spc="-1" dirty="0" err="1">
                <a:solidFill>
                  <a:srgbClr val="000000"/>
                </a:solidFill>
                <a:uFill>
                  <a:solidFill>
                    <a:srgbClr val="FFFFFF"/>
                  </a:solidFill>
                </a:uFill>
                <a:latin typeface="+mj-lt"/>
              </a:rPr>
              <a:t>Tk</a:t>
            </a:r>
            <a:r>
              <a:rPr lang="en-US" sz="2200" i="1" spc="-1" dirty="0">
                <a:solidFill>
                  <a:srgbClr val="000000"/>
                </a:solidFill>
                <a:uFill>
                  <a:solidFill>
                    <a:srgbClr val="FFFFFF"/>
                  </a:solidFill>
                </a:uFill>
                <a:latin typeface="+mj-lt"/>
              </a:rPr>
              <a:t> </a:t>
            </a:r>
            <a:r>
              <a:rPr lang="en-US" sz="2200" spc="-1" dirty="0">
                <a:solidFill>
                  <a:srgbClr val="000000"/>
                </a:solidFill>
                <a:uFill>
                  <a:solidFill>
                    <a:srgbClr val="FFFFFF"/>
                  </a:solidFill>
                </a:uFill>
                <a:latin typeface="+mj-lt"/>
              </a:rPr>
              <a:t>for the (optional) GUI, </a:t>
            </a:r>
            <a:r>
              <a:rPr lang="en-US" sz="2200" i="1" spc="-1" dirty="0" err="1">
                <a:solidFill>
                  <a:srgbClr val="000000"/>
                </a:solidFill>
                <a:uFill>
                  <a:solidFill>
                    <a:srgbClr val="FFFFFF"/>
                  </a:solidFill>
                </a:uFill>
                <a:latin typeface="+mj-lt"/>
              </a:rPr>
              <a:t>libhwloc</a:t>
            </a:r>
            <a:r>
              <a:rPr lang="en-US" sz="2200" i="1" spc="-1" dirty="0">
                <a:solidFill>
                  <a:srgbClr val="000000"/>
                </a:solidFill>
                <a:uFill>
                  <a:solidFill>
                    <a:srgbClr val="FFFFFF"/>
                  </a:solidFill>
                </a:uFill>
                <a:latin typeface="+mj-lt"/>
              </a:rPr>
              <a:t> </a:t>
            </a:r>
            <a:r>
              <a:rPr lang="en-US" sz="2200" spc="-1" dirty="0">
                <a:solidFill>
                  <a:srgbClr val="000000"/>
                </a:solidFill>
                <a:uFill>
                  <a:solidFill>
                    <a:srgbClr val="FFFFFF"/>
                  </a:solidFill>
                </a:uFill>
                <a:latin typeface="+mj-lt"/>
              </a:rPr>
              <a:t>for (optional) </a:t>
            </a:r>
            <a:r>
              <a:rPr lang="en-US" sz="2200" i="1" spc="-1" dirty="0" err="1">
                <a:solidFill>
                  <a:srgbClr val="000000"/>
                </a:solidFill>
                <a:uFill>
                  <a:solidFill>
                    <a:srgbClr val="FFFFFF"/>
                  </a:solidFill>
                </a:uFill>
                <a:latin typeface="+mj-lt"/>
              </a:rPr>
              <a:t>cpusets</a:t>
            </a:r>
            <a:r>
              <a:rPr lang="en-US" sz="2200" i="1" spc="-1" dirty="0">
                <a:solidFill>
                  <a:srgbClr val="000000"/>
                </a:solidFill>
                <a:uFill>
                  <a:solidFill>
                    <a:srgbClr val="FFFFFF"/>
                  </a:solidFill>
                </a:uFill>
                <a:latin typeface="+mj-lt"/>
              </a:rPr>
              <a:t>, </a:t>
            </a:r>
            <a:r>
              <a:rPr lang="en-US" sz="2200" i="1" spc="-1" dirty="0" err="1">
                <a:solidFill>
                  <a:srgbClr val="000000"/>
                </a:solidFill>
                <a:uFill>
                  <a:solidFill>
                    <a:srgbClr val="FFFFFF"/>
                  </a:solidFill>
                </a:uFill>
                <a:latin typeface="+mj-lt"/>
              </a:rPr>
              <a:t>gcc</a:t>
            </a:r>
            <a:r>
              <a:rPr lang="en-US" sz="2200" i="1" spc="-1" dirty="0">
                <a:solidFill>
                  <a:srgbClr val="000000"/>
                </a:solidFill>
                <a:uFill>
                  <a:solidFill>
                    <a:srgbClr val="FFFFFF"/>
                  </a:solidFill>
                </a:uFill>
                <a:latin typeface="+mj-lt"/>
              </a:rPr>
              <a:t>, </a:t>
            </a:r>
            <a:r>
              <a:rPr lang="en-US" sz="2200" i="1" spc="-1" dirty="0" err="1">
                <a:solidFill>
                  <a:srgbClr val="000000"/>
                </a:solidFill>
                <a:uFill>
                  <a:solidFill>
                    <a:srgbClr val="FFFFFF"/>
                  </a:solidFill>
                </a:uFill>
                <a:latin typeface="+mj-lt"/>
              </a:rPr>
              <a:t>gcc-c</a:t>
            </a:r>
            <a:r>
              <a:rPr lang="en-US" sz="2200" i="1" spc="-1" dirty="0">
                <a:solidFill>
                  <a:srgbClr val="000000"/>
                </a:solidFill>
                <a:uFill>
                  <a:solidFill>
                    <a:srgbClr val="FFFFFF"/>
                  </a:solidFill>
                </a:uFill>
                <a:latin typeface="+mj-lt"/>
              </a:rPr>
              <a:t>++, make, </a:t>
            </a:r>
            <a:r>
              <a:rPr lang="en-US" sz="2200" i="1" spc="-1" dirty="0" err="1">
                <a:solidFill>
                  <a:srgbClr val="000000"/>
                </a:solidFill>
                <a:uFill>
                  <a:solidFill>
                    <a:srgbClr val="FFFFFF"/>
                  </a:solidFill>
                </a:uFill>
                <a:latin typeface="+mj-lt"/>
              </a:rPr>
              <a:t>libtool</a:t>
            </a:r>
            <a:r>
              <a:rPr lang="en-US" sz="2200" i="1" spc="-1" dirty="0">
                <a:solidFill>
                  <a:srgbClr val="000000"/>
                </a:solidFill>
                <a:uFill>
                  <a:solidFill>
                    <a:srgbClr val="FFFFFF"/>
                  </a:solidFill>
                </a:uFill>
                <a:latin typeface="+mj-lt"/>
              </a:rPr>
              <a:t>, boost-</a:t>
            </a:r>
            <a:r>
              <a:rPr lang="en-US" sz="2200" i="1" spc="-1" dirty="0" err="1">
                <a:solidFill>
                  <a:srgbClr val="000000"/>
                </a:solidFill>
                <a:uFill>
                  <a:solidFill>
                    <a:srgbClr val="FFFFFF"/>
                  </a:solidFill>
                </a:uFill>
                <a:latin typeface="+mj-lt"/>
              </a:rPr>
              <a:t>devel</a:t>
            </a:r>
            <a:endParaRPr lang="en-US" sz="2200" spc="-1" dirty="0">
              <a:solidFill>
                <a:srgbClr val="000000"/>
              </a:solidFill>
              <a:uFill>
                <a:solidFill>
                  <a:srgbClr val="FFFFFF"/>
                </a:solidFill>
              </a:uFill>
              <a:latin typeface="+mj-lt"/>
            </a:endParaRPr>
          </a:p>
          <a:p>
            <a:pPr marL="171450" indent="-171180">
              <a:lnSpc>
                <a:spcPct val="90000"/>
              </a:lnSpc>
              <a:buClr>
                <a:srgbClr val="000000"/>
              </a:buClr>
              <a:buFont typeface="Arial"/>
              <a:buChar char="•"/>
            </a:pPr>
            <a:r>
              <a:rPr lang="en-US" sz="2200" i="1" spc="-1" dirty="0">
                <a:solidFill>
                  <a:srgbClr val="000000"/>
                </a:solidFill>
                <a:uFill>
                  <a:solidFill>
                    <a:srgbClr val="FFFFFF"/>
                  </a:solidFill>
                </a:uFill>
                <a:latin typeface="+mj-lt"/>
              </a:rPr>
              <a:t>configure; make; make install</a:t>
            </a:r>
            <a:endParaRPr lang="en-US" sz="2200" spc="-1" dirty="0">
              <a:solidFill>
                <a:srgbClr val="000000"/>
              </a:solidFill>
              <a:uFill>
                <a:solidFill>
                  <a:srgbClr val="FFFFFF"/>
                </a:solidFill>
              </a:uFill>
              <a:latin typeface="+mj-lt"/>
            </a:endParaRPr>
          </a:p>
          <a:p>
            <a:pPr marL="171450" indent="-171180">
              <a:lnSpc>
                <a:spcPct val="90000"/>
              </a:lnSpc>
              <a:buClr>
                <a:srgbClr val="000000"/>
              </a:buClr>
              <a:buFont typeface="Arial"/>
              <a:buChar char="•"/>
            </a:pPr>
            <a:r>
              <a:rPr lang="en-US" sz="2200" i="1" spc="-1" dirty="0">
                <a:solidFill>
                  <a:srgbClr val="000000"/>
                </a:solidFill>
                <a:uFill>
                  <a:solidFill>
                    <a:srgbClr val="FFFFFF"/>
                  </a:solidFill>
                </a:uFill>
                <a:latin typeface="+mj-lt"/>
              </a:rPr>
              <a:t>make </a:t>
            </a:r>
            <a:r>
              <a:rPr lang="en-US" sz="2200" i="1" spc="-1" dirty="0" err="1">
                <a:solidFill>
                  <a:srgbClr val="000000"/>
                </a:solidFill>
                <a:uFill>
                  <a:solidFill>
                    <a:srgbClr val="FFFFFF"/>
                  </a:solidFill>
                </a:uFill>
                <a:latin typeface="+mj-lt"/>
              </a:rPr>
              <a:t>install_mom</a:t>
            </a:r>
            <a:r>
              <a:rPr lang="en-US" sz="2200" i="1" spc="-1" dirty="0">
                <a:solidFill>
                  <a:srgbClr val="000000"/>
                </a:solidFill>
                <a:uFill>
                  <a:solidFill>
                    <a:srgbClr val="FFFFFF"/>
                  </a:solidFill>
                </a:uFill>
                <a:latin typeface="+mj-lt"/>
              </a:rPr>
              <a:t>, make </a:t>
            </a:r>
            <a:r>
              <a:rPr lang="en-US" sz="2200" i="1" spc="-1" dirty="0" err="1">
                <a:solidFill>
                  <a:srgbClr val="000000"/>
                </a:solidFill>
                <a:uFill>
                  <a:solidFill>
                    <a:srgbClr val="FFFFFF"/>
                  </a:solidFill>
                </a:uFill>
                <a:latin typeface="+mj-lt"/>
              </a:rPr>
              <a:t>install_client</a:t>
            </a:r>
            <a:r>
              <a:rPr lang="en-US" sz="2200" i="1" spc="-1" dirty="0">
                <a:solidFill>
                  <a:srgbClr val="000000"/>
                </a:solidFill>
                <a:uFill>
                  <a:solidFill>
                    <a:srgbClr val="FFFFFF"/>
                  </a:solidFill>
                </a:uFill>
                <a:latin typeface="+mj-lt"/>
              </a:rPr>
              <a:t>, make </a:t>
            </a:r>
            <a:r>
              <a:rPr lang="en-US" sz="2200" i="1" spc="-1" dirty="0" err="1">
                <a:solidFill>
                  <a:srgbClr val="000000"/>
                </a:solidFill>
                <a:uFill>
                  <a:solidFill>
                    <a:srgbClr val="FFFFFF"/>
                  </a:solidFill>
                </a:uFill>
                <a:latin typeface="+mj-lt"/>
              </a:rPr>
              <a:t>install_server</a:t>
            </a:r>
            <a:endParaRPr lang="en-US" sz="2200" spc="-1" dirty="0">
              <a:solidFill>
                <a:srgbClr val="000000"/>
              </a:solidFill>
              <a:uFill>
                <a:solidFill>
                  <a:srgbClr val="FFFFFF"/>
                </a:solidFill>
              </a:uFill>
              <a:latin typeface="+mj-lt"/>
            </a:endParaRPr>
          </a:p>
          <a:p>
            <a:pPr marL="171450" indent="-171180">
              <a:lnSpc>
                <a:spcPct val="90000"/>
              </a:lnSpc>
              <a:buClr>
                <a:srgbClr val="000000"/>
              </a:buClr>
              <a:buFont typeface="Arial"/>
              <a:buChar char="•"/>
            </a:pPr>
            <a:r>
              <a:rPr lang="en-US" sz="2200" i="1" spc="-1" dirty="0">
                <a:solidFill>
                  <a:srgbClr val="000000"/>
                </a:solidFill>
                <a:uFill>
                  <a:solidFill>
                    <a:srgbClr val="FFFFFF"/>
                  </a:solidFill>
                </a:uFill>
                <a:latin typeface="+mj-lt"/>
              </a:rPr>
              <a:t>make rpm </a:t>
            </a:r>
            <a:r>
              <a:rPr lang="en-US" sz="2200" spc="-1" dirty="0">
                <a:solidFill>
                  <a:srgbClr val="000000"/>
                </a:solidFill>
                <a:uFill>
                  <a:solidFill>
                    <a:srgbClr val="FFFFFF"/>
                  </a:solidFill>
                </a:uFill>
                <a:latin typeface="+mj-lt"/>
              </a:rPr>
              <a:t>-or- </a:t>
            </a:r>
            <a:r>
              <a:rPr lang="en-US" sz="2200" i="1" spc="-1" dirty="0">
                <a:solidFill>
                  <a:srgbClr val="000000"/>
                </a:solidFill>
                <a:uFill>
                  <a:solidFill>
                    <a:srgbClr val="FFFFFF"/>
                  </a:solidFill>
                </a:uFill>
                <a:latin typeface="+mj-lt"/>
              </a:rPr>
              <a:t>make packages</a:t>
            </a:r>
            <a:endParaRPr lang="en-US" sz="2200" spc="-1" dirty="0">
              <a:solidFill>
                <a:srgbClr val="000000"/>
              </a:solidFill>
              <a:uFill>
                <a:solidFill>
                  <a:srgbClr val="FFFFFF"/>
                </a:solidFill>
              </a:uFill>
              <a:latin typeface="+mj-lt"/>
            </a:endParaRPr>
          </a:p>
        </p:txBody>
      </p:sp>
    </p:spTree>
    <p:extLst>
      <p:ext uri="{BB962C8B-B14F-4D97-AF65-F5344CB8AC3E}">
        <p14:creationId xmlns:p14="http://schemas.microsoft.com/office/powerpoint/2010/main" val="95807782"/>
      </p:ext>
    </p:extLst>
  </p:cSld>
  <p:clrMapOvr>
    <a:masterClrMapping/>
  </p:clrMapOvr>
  <p:transition spd="slow">
    <p:push dir="u"/>
  </p:transition>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 name="TextShape 1"/>
          <p:cNvSpPr txBox="1"/>
          <p:nvPr/>
        </p:nvSpPr>
        <p:spPr>
          <a:xfrm>
            <a:off x="990600" y="609600"/>
            <a:ext cx="7886430" cy="993870"/>
          </a:xfrm>
          <a:prstGeom prst="rect">
            <a:avLst/>
          </a:prstGeom>
          <a:noFill/>
          <a:ln>
            <a:noFill/>
          </a:ln>
        </p:spPr>
        <p:txBody>
          <a:bodyPr anchor="ctr"/>
          <a:lstStyle/>
          <a:p>
            <a:pPr>
              <a:lnSpc>
                <a:spcPct val="90000"/>
              </a:lnSpc>
            </a:pPr>
            <a:r>
              <a:rPr lang="en-US" sz="3300" spc="-1" dirty="0">
                <a:solidFill>
                  <a:srgbClr val="000000"/>
                </a:solidFill>
                <a:uFill>
                  <a:solidFill>
                    <a:srgbClr val="FFFFFF"/>
                  </a:solidFill>
                </a:uFill>
                <a:latin typeface="Times New Roman"/>
              </a:rPr>
              <a:t>Configuring TORQUE</a:t>
            </a:r>
            <a:endParaRPr lang="en-US" sz="1350" spc="-1" dirty="0">
              <a:solidFill>
                <a:srgbClr val="000000"/>
              </a:solidFill>
              <a:uFill>
                <a:solidFill>
                  <a:srgbClr val="FFFFFF"/>
                </a:solidFill>
              </a:uFill>
              <a:latin typeface="Calibri"/>
            </a:endParaRPr>
          </a:p>
        </p:txBody>
      </p:sp>
      <p:sp>
        <p:nvSpPr>
          <p:cNvPr id="108" name="TextShape 2"/>
          <p:cNvSpPr txBox="1"/>
          <p:nvPr/>
        </p:nvSpPr>
        <p:spPr>
          <a:xfrm>
            <a:off x="628560" y="2226420"/>
            <a:ext cx="7886430" cy="3263220"/>
          </a:xfrm>
          <a:prstGeom prst="rect">
            <a:avLst/>
          </a:prstGeom>
          <a:noFill/>
          <a:ln>
            <a:noFill/>
          </a:ln>
        </p:spPr>
        <p:txBody>
          <a:bodyPr/>
          <a:lstStyle/>
          <a:p>
            <a:pPr marL="171450" indent="-171180">
              <a:lnSpc>
                <a:spcPct val="90000"/>
              </a:lnSpc>
              <a:buClr>
                <a:srgbClr val="000000"/>
              </a:buClr>
              <a:buFont typeface="Arial"/>
              <a:buChar char="•"/>
            </a:pPr>
            <a:r>
              <a:rPr lang="en-US" sz="2200" i="1" spc="-1" dirty="0" smtClean="0">
                <a:solidFill>
                  <a:srgbClr val="000000"/>
                </a:solidFill>
                <a:uFill>
                  <a:solidFill>
                    <a:srgbClr val="FFFFFF"/>
                  </a:solidFill>
                </a:uFill>
                <a:latin typeface="+mj-lt"/>
              </a:rPr>
              <a:t>./</a:t>
            </a:r>
            <a:r>
              <a:rPr lang="en-US" sz="2200" i="1" spc="-1" dirty="0">
                <a:solidFill>
                  <a:srgbClr val="000000"/>
                </a:solidFill>
                <a:uFill>
                  <a:solidFill>
                    <a:srgbClr val="FFFFFF"/>
                  </a:solidFill>
                </a:uFill>
                <a:latin typeface="+mj-lt"/>
              </a:rPr>
              <a:t>configure options:</a:t>
            </a:r>
          </a:p>
          <a:p>
            <a:pPr>
              <a:lnSpc>
                <a:spcPct val="100000"/>
              </a:lnSpc>
            </a:pPr>
            <a:r>
              <a:rPr lang="en-US" sz="2200" i="1" spc="-1" dirty="0">
                <a:solidFill>
                  <a:srgbClr val="000000"/>
                </a:solidFill>
                <a:uFill>
                  <a:solidFill>
                    <a:srgbClr val="FFFFFF"/>
                  </a:solidFill>
                </a:uFill>
                <a:latin typeface="+mj-lt"/>
              </a:rPr>
              <a:t>	--prefix=/opt/PBS/</a:t>
            </a:r>
          </a:p>
          <a:p>
            <a:pPr>
              <a:lnSpc>
                <a:spcPct val="100000"/>
              </a:lnSpc>
            </a:pPr>
            <a:r>
              <a:rPr lang="en-US" sz="2200" i="1" spc="-1" dirty="0">
                <a:solidFill>
                  <a:srgbClr val="000000"/>
                </a:solidFill>
                <a:uFill>
                  <a:solidFill>
                    <a:srgbClr val="FFFFFF"/>
                  </a:solidFill>
                </a:uFill>
                <a:latin typeface="+mj-lt"/>
              </a:rPr>
              <a:t>	--</a:t>
            </a:r>
            <a:r>
              <a:rPr lang="en-US" sz="2200" i="1" spc="-1" dirty="0" err="1">
                <a:solidFill>
                  <a:srgbClr val="000000"/>
                </a:solidFill>
                <a:uFill>
                  <a:solidFill>
                    <a:srgbClr val="FFFFFF"/>
                  </a:solidFill>
                </a:uFill>
                <a:latin typeface="+mj-lt"/>
              </a:rPr>
              <a:t>home_server_home</a:t>
            </a:r>
            <a:r>
              <a:rPr lang="en-US" sz="2200" i="1" spc="-1" dirty="0">
                <a:solidFill>
                  <a:srgbClr val="000000"/>
                </a:solidFill>
                <a:uFill>
                  <a:solidFill>
                    <a:srgbClr val="FFFFFF"/>
                  </a:solidFill>
                </a:uFill>
                <a:latin typeface="+mj-lt"/>
              </a:rPr>
              <a:t>=/</a:t>
            </a:r>
            <a:r>
              <a:rPr lang="en-US" sz="2200" i="1" spc="-1" dirty="0" err="1">
                <a:solidFill>
                  <a:srgbClr val="000000"/>
                </a:solidFill>
                <a:uFill>
                  <a:solidFill>
                    <a:srgbClr val="FFFFFF"/>
                  </a:solidFill>
                </a:uFill>
                <a:latin typeface="+mj-lt"/>
              </a:rPr>
              <a:t>var</a:t>
            </a:r>
            <a:r>
              <a:rPr lang="en-US" sz="2200" i="1" spc="-1" dirty="0">
                <a:solidFill>
                  <a:srgbClr val="000000"/>
                </a:solidFill>
                <a:uFill>
                  <a:solidFill>
                    <a:srgbClr val="FFFFFF"/>
                  </a:solidFill>
                </a:uFill>
                <a:latin typeface="+mj-lt"/>
              </a:rPr>
              <a:t>/spool/torque/</a:t>
            </a:r>
          </a:p>
          <a:p>
            <a:pPr>
              <a:lnSpc>
                <a:spcPct val="100000"/>
              </a:lnSpc>
            </a:pPr>
            <a:r>
              <a:rPr lang="en-US" sz="2200" i="1" spc="-1" dirty="0">
                <a:solidFill>
                  <a:srgbClr val="000000"/>
                </a:solidFill>
                <a:uFill>
                  <a:solidFill>
                    <a:srgbClr val="FFFFFF"/>
                  </a:solidFill>
                </a:uFill>
                <a:latin typeface="+mj-lt"/>
              </a:rPr>
              <a:t>	--with-default-server=$HOSTNAME</a:t>
            </a:r>
          </a:p>
          <a:p>
            <a:pPr marL="171450" indent="-171180">
              <a:lnSpc>
                <a:spcPct val="90000"/>
              </a:lnSpc>
              <a:buClr>
                <a:srgbClr val="000000"/>
              </a:buClr>
              <a:buFont typeface="Arial"/>
              <a:buChar char="•"/>
            </a:pPr>
            <a:r>
              <a:rPr lang="en-US" sz="2200" i="1" spc="-1" dirty="0" err="1">
                <a:solidFill>
                  <a:srgbClr val="000000"/>
                </a:solidFill>
                <a:uFill>
                  <a:solidFill>
                    <a:srgbClr val="FFFFFF"/>
                  </a:solidFill>
                </a:uFill>
                <a:latin typeface="+mj-lt"/>
              </a:rPr>
              <a:t>pbs_server</a:t>
            </a:r>
            <a:r>
              <a:rPr lang="en-US" sz="2200" i="1" spc="-1" dirty="0">
                <a:solidFill>
                  <a:srgbClr val="000000"/>
                </a:solidFill>
                <a:uFill>
                  <a:solidFill>
                    <a:srgbClr val="FFFFFF"/>
                  </a:solidFill>
                </a:uFill>
                <a:latin typeface="+mj-lt"/>
              </a:rPr>
              <a:t>: /</a:t>
            </a:r>
            <a:r>
              <a:rPr lang="en-US" sz="2200" i="1" spc="-1" dirty="0" err="1">
                <a:solidFill>
                  <a:srgbClr val="000000"/>
                </a:solidFill>
                <a:uFill>
                  <a:solidFill>
                    <a:srgbClr val="FFFFFF"/>
                  </a:solidFill>
                </a:uFill>
                <a:latin typeface="+mj-lt"/>
              </a:rPr>
              <a:t>var</a:t>
            </a:r>
            <a:r>
              <a:rPr lang="en-US" sz="2200" i="1" spc="-1" dirty="0">
                <a:solidFill>
                  <a:srgbClr val="000000"/>
                </a:solidFill>
                <a:uFill>
                  <a:solidFill>
                    <a:srgbClr val="FFFFFF"/>
                  </a:solidFill>
                </a:uFill>
                <a:latin typeface="+mj-lt"/>
              </a:rPr>
              <a:t>/spool/torque/</a:t>
            </a:r>
            <a:r>
              <a:rPr lang="en-US" sz="2200" i="1" spc="-1" dirty="0" err="1">
                <a:solidFill>
                  <a:srgbClr val="000000"/>
                </a:solidFill>
                <a:uFill>
                  <a:solidFill>
                    <a:srgbClr val="FFFFFF"/>
                  </a:solidFill>
                </a:uFill>
                <a:latin typeface="+mj-lt"/>
              </a:rPr>
              <a:t>server_priv</a:t>
            </a:r>
            <a:r>
              <a:rPr lang="en-US" sz="2200" i="1" spc="-1" dirty="0">
                <a:solidFill>
                  <a:srgbClr val="000000"/>
                </a:solidFill>
                <a:uFill>
                  <a:solidFill>
                    <a:srgbClr val="FFFFFF"/>
                  </a:solidFill>
                </a:uFill>
                <a:latin typeface="+mj-lt"/>
              </a:rPr>
              <a:t>/nodes</a:t>
            </a:r>
          </a:p>
          <a:p>
            <a:pPr marL="171450" indent="-171180">
              <a:lnSpc>
                <a:spcPct val="90000"/>
              </a:lnSpc>
              <a:buClr>
                <a:srgbClr val="000000"/>
              </a:buClr>
              <a:buFont typeface="Arial"/>
              <a:buChar char="•"/>
            </a:pPr>
            <a:r>
              <a:rPr lang="en-US" sz="2200" i="1" spc="-1" dirty="0" err="1">
                <a:solidFill>
                  <a:srgbClr val="000000"/>
                </a:solidFill>
                <a:uFill>
                  <a:solidFill>
                    <a:srgbClr val="FFFFFF"/>
                  </a:solidFill>
                </a:uFill>
                <a:latin typeface="+mj-lt"/>
              </a:rPr>
              <a:t>pbs_mom</a:t>
            </a:r>
            <a:r>
              <a:rPr lang="en-US" sz="2200" i="1" spc="-1" dirty="0">
                <a:solidFill>
                  <a:srgbClr val="000000"/>
                </a:solidFill>
                <a:uFill>
                  <a:solidFill>
                    <a:srgbClr val="FFFFFF"/>
                  </a:solidFill>
                </a:uFill>
                <a:latin typeface="+mj-lt"/>
              </a:rPr>
              <a:t>: /</a:t>
            </a:r>
            <a:r>
              <a:rPr lang="en-US" sz="2200" i="1" spc="-1" dirty="0" err="1">
                <a:solidFill>
                  <a:srgbClr val="000000"/>
                </a:solidFill>
                <a:uFill>
                  <a:solidFill>
                    <a:srgbClr val="FFFFFF"/>
                  </a:solidFill>
                </a:uFill>
                <a:latin typeface="+mj-lt"/>
              </a:rPr>
              <a:t>var</a:t>
            </a:r>
            <a:r>
              <a:rPr lang="en-US" sz="2200" i="1" spc="-1" dirty="0">
                <a:solidFill>
                  <a:srgbClr val="000000"/>
                </a:solidFill>
                <a:uFill>
                  <a:solidFill>
                    <a:srgbClr val="FFFFFF"/>
                  </a:solidFill>
                </a:uFill>
                <a:latin typeface="+mj-lt"/>
              </a:rPr>
              <a:t>/spool/torque/</a:t>
            </a:r>
            <a:r>
              <a:rPr lang="en-US" sz="2200" i="1" spc="-1" dirty="0" err="1">
                <a:solidFill>
                  <a:srgbClr val="000000"/>
                </a:solidFill>
                <a:uFill>
                  <a:solidFill>
                    <a:srgbClr val="FFFFFF"/>
                  </a:solidFill>
                </a:uFill>
                <a:latin typeface="+mj-lt"/>
              </a:rPr>
              <a:t>mom_priv</a:t>
            </a:r>
            <a:r>
              <a:rPr lang="en-US" sz="2200" i="1" spc="-1" dirty="0">
                <a:solidFill>
                  <a:srgbClr val="000000"/>
                </a:solidFill>
                <a:uFill>
                  <a:solidFill>
                    <a:srgbClr val="FFFFFF"/>
                  </a:solidFill>
                </a:uFill>
                <a:latin typeface="+mj-lt"/>
              </a:rPr>
              <a:t>/</a:t>
            </a:r>
            <a:r>
              <a:rPr lang="en-US" sz="2200" i="1" spc="-1" dirty="0" err="1">
                <a:solidFill>
                  <a:srgbClr val="000000"/>
                </a:solidFill>
                <a:uFill>
                  <a:solidFill>
                    <a:srgbClr val="FFFFFF"/>
                  </a:solidFill>
                </a:uFill>
                <a:latin typeface="+mj-lt"/>
              </a:rPr>
              <a:t>config</a:t>
            </a:r>
            <a:endParaRPr lang="en-US" sz="2200" i="1" spc="-1" dirty="0">
              <a:solidFill>
                <a:srgbClr val="000000"/>
              </a:solidFill>
              <a:uFill>
                <a:solidFill>
                  <a:srgbClr val="FFFFFF"/>
                </a:solidFill>
              </a:uFill>
              <a:latin typeface="+mj-lt"/>
            </a:endParaRPr>
          </a:p>
          <a:p>
            <a:pPr marL="171450" indent="-171180">
              <a:lnSpc>
                <a:spcPct val="90000"/>
              </a:lnSpc>
              <a:buClr>
                <a:srgbClr val="000000"/>
              </a:buClr>
              <a:buFont typeface="Arial"/>
              <a:buChar char="•"/>
            </a:pPr>
            <a:r>
              <a:rPr lang="en-US" sz="2200" i="1" spc="-1" dirty="0">
                <a:solidFill>
                  <a:srgbClr val="000000"/>
                </a:solidFill>
                <a:uFill>
                  <a:solidFill>
                    <a:srgbClr val="FFFFFF"/>
                  </a:solidFill>
                </a:uFill>
                <a:latin typeface="+mj-lt"/>
              </a:rPr>
              <a:t>/</a:t>
            </a:r>
            <a:r>
              <a:rPr lang="en-US" sz="2200" i="1" spc="-1" dirty="0" err="1">
                <a:solidFill>
                  <a:srgbClr val="000000"/>
                </a:solidFill>
                <a:uFill>
                  <a:solidFill>
                    <a:srgbClr val="FFFFFF"/>
                  </a:solidFill>
                </a:uFill>
                <a:latin typeface="+mj-lt"/>
              </a:rPr>
              <a:t>var</a:t>
            </a:r>
            <a:r>
              <a:rPr lang="en-US" sz="2200" i="1" spc="-1" dirty="0">
                <a:solidFill>
                  <a:srgbClr val="000000"/>
                </a:solidFill>
                <a:uFill>
                  <a:solidFill>
                    <a:srgbClr val="FFFFFF"/>
                  </a:solidFill>
                </a:uFill>
                <a:latin typeface="+mj-lt"/>
              </a:rPr>
              <a:t>/spool/torque/</a:t>
            </a:r>
            <a:r>
              <a:rPr lang="en-US" sz="2200" i="1" spc="-1" dirty="0" err="1">
                <a:solidFill>
                  <a:srgbClr val="000000"/>
                </a:solidFill>
                <a:uFill>
                  <a:solidFill>
                    <a:srgbClr val="FFFFFF"/>
                  </a:solidFill>
                </a:uFill>
                <a:latin typeface="+mj-lt"/>
              </a:rPr>
              <a:t>server_name</a:t>
            </a:r>
            <a:endParaRPr lang="en-US" sz="2200" i="1" spc="-1" dirty="0">
              <a:solidFill>
                <a:srgbClr val="000000"/>
              </a:solidFill>
              <a:uFill>
                <a:solidFill>
                  <a:srgbClr val="FFFFFF"/>
                </a:solidFill>
              </a:uFill>
              <a:latin typeface="+mj-lt"/>
            </a:endParaRPr>
          </a:p>
        </p:txBody>
      </p:sp>
    </p:spTree>
    <p:extLst>
      <p:ext uri="{BB962C8B-B14F-4D97-AF65-F5344CB8AC3E}">
        <p14:creationId xmlns:p14="http://schemas.microsoft.com/office/powerpoint/2010/main" val="849516265"/>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TextShape 1"/>
          <p:cNvSpPr txBox="1"/>
          <p:nvPr/>
        </p:nvSpPr>
        <p:spPr>
          <a:xfrm>
            <a:off x="685800" y="457200"/>
            <a:ext cx="7886430" cy="993870"/>
          </a:xfrm>
          <a:prstGeom prst="rect">
            <a:avLst/>
          </a:prstGeom>
          <a:noFill/>
          <a:ln>
            <a:noFill/>
          </a:ln>
        </p:spPr>
        <p:txBody>
          <a:bodyPr anchor="ctr"/>
          <a:lstStyle/>
          <a:p>
            <a:pPr algn="ctr">
              <a:lnSpc>
                <a:spcPct val="90000"/>
              </a:lnSpc>
            </a:pPr>
            <a:r>
              <a:rPr lang="en-US" sz="3600" spc="-1" dirty="0">
                <a:solidFill>
                  <a:srgbClr val="000000"/>
                </a:solidFill>
                <a:uFill>
                  <a:solidFill>
                    <a:srgbClr val="FFFFFF"/>
                  </a:solidFill>
                </a:uFill>
                <a:latin typeface="+mj-lt"/>
              </a:rPr>
              <a:t>Configuring TORQUE</a:t>
            </a:r>
          </a:p>
        </p:txBody>
      </p:sp>
      <p:sp>
        <p:nvSpPr>
          <p:cNvPr id="110" name="TextShape 2"/>
          <p:cNvSpPr txBox="1"/>
          <p:nvPr/>
        </p:nvSpPr>
        <p:spPr>
          <a:xfrm>
            <a:off x="628560" y="2226420"/>
            <a:ext cx="7886430" cy="3263220"/>
          </a:xfrm>
          <a:prstGeom prst="rect">
            <a:avLst/>
          </a:prstGeom>
          <a:noFill/>
          <a:ln>
            <a:noFill/>
          </a:ln>
        </p:spPr>
        <p:txBody>
          <a:bodyPr/>
          <a:lstStyle/>
          <a:p>
            <a:pPr marL="171450" indent="-171180">
              <a:lnSpc>
                <a:spcPct val="90000"/>
              </a:lnSpc>
              <a:buClr>
                <a:srgbClr val="000000"/>
              </a:buClr>
              <a:buFont typeface="Arial"/>
              <a:buChar char="•"/>
            </a:pPr>
            <a:r>
              <a:rPr lang="en-US" sz="2200" spc="-1" dirty="0">
                <a:solidFill>
                  <a:srgbClr val="000000"/>
                </a:solidFill>
                <a:uFill>
                  <a:solidFill>
                    <a:srgbClr val="FFFFFF"/>
                  </a:solidFill>
                </a:uFill>
                <a:latin typeface="+mj-lt"/>
              </a:rPr>
              <a:t>/</a:t>
            </a:r>
            <a:r>
              <a:rPr lang="en-US" sz="2200" spc="-1" dirty="0" err="1">
                <a:solidFill>
                  <a:srgbClr val="000000"/>
                </a:solidFill>
                <a:uFill>
                  <a:solidFill>
                    <a:srgbClr val="FFFFFF"/>
                  </a:solidFill>
                </a:uFill>
                <a:latin typeface="+mj-lt"/>
              </a:rPr>
              <a:t>var</a:t>
            </a:r>
            <a:r>
              <a:rPr lang="en-US" sz="2200" spc="-1" dirty="0">
                <a:solidFill>
                  <a:srgbClr val="000000"/>
                </a:solidFill>
                <a:uFill>
                  <a:solidFill>
                    <a:srgbClr val="FFFFFF"/>
                  </a:solidFill>
                </a:uFill>
                <a:latin typeface="+mj-lt"/>
              </a:rPr>
              <a:t>/spool/torque/</a:t>
            </a:r>
            <a:r>
              <a:rPr lang="en-US" sz="2200" spc="-1" dirty="0" err="1">
                <a:solidFill>
                  <a:srgbClr val="000000"/>
                </a:solidFill>
                <a:uFill>
                  <a:solidFill>
                    <a:srgbClr val="FFFFFF"/>
                  </a:solidFill>
                </a:uFill>
                <a:latin typeface="+mj-lt"/>
              </a:rPr>
              <a:t>server_priv</a:t>
            </a:r>
            <a:r>
              <a:rPr lang="en-US" sz="2200" spc="-1" dirty="0">
                <a:solidFill>
                  <a:srgbClr val="000000"/>
                </a:solidFill>
                <a:uFill>
                  <a:solidFill>
                    <a:srgbClr val="FFFFFF"/>
                  </a:solidFill>
                </a:uFill>
                <a:latin typeface="+mj-lt"/>
              </a:rPr>
              <a:t>/nodes:</a:t>
            </a:r>
          </a:p>
          <a:p>
            <a:r>
              <a:rPr lang="en-US" sz="2200" spc="-1" dirty="0">
                <a:solidFill>
                  <a:srgbClr val="000000"/>
                </a:solidFill>
                <a:uFill>
                  <a:solidFill>
                    <a:srgbClr val="FFFFFF"/>
                  </a:solidFill>
                </a:uFill>
                <a:latin typeface="+mj-lt"/>
              </a:rPr>
              <a:t>node1 np=16 prop1 prop2</a:t>
            </a:r>
          </a:p>
          <a:p>
            <a:r>
              <a:rPr lang="en-US" sz="2200" spc="-1" dirty="0">
                <a:solidFill>
                  <a:srgbClr val="000000"/>
                </a:solidFill>
                <a:uFill>
                  <a:solidFill>
                    <a:srgbClr val="FFFFFF"/>
                  </a:solidFill>
                </a:uFill>
                <a:latin typeface="+mj-lt"/>
              </a:rPr>
              <a:t>node2 np=16 prop1</a:t>
            </a:r>
          </a:p>
          <a:p>
            <a:r>
              <a:rPr lang="en-US" sz="2200" spc="-1" dirty="0">
                <a:solidFill>
                  <a:srgbClr val="000000"/>
                </a:solidFill>
                <a:uFill>
                  <a:solidFill>
                    <a:srgbClr val="FFFFFF"/>
                  </a:solidFill>
                </a:uFill>
                <a:latin typeface="+mj-lt"/>
              </a:rPr>
              <a:t>node3 np=32 prop3 prop2</a:t>
            </a:r>
          </a:p>
          <a:p>
            <a:r>
              <a:rPr lang="en-US" sz="2200" spc="-1" dirty="0">
                <a:solidFill>
                  <a:srgbClr val="000000"/>
                </a:solidFill>
                <a:uFill>
                  <a:solidFill>
                    <a:srgbClr val="FFFFFF"/>
                  </a:solidFill>
                </a:uFill>
                <a:latin typeface="+mj-lt"/>
              </a:rPr>
              <a:t>node4 np=16 prop1 prop2</a:t>
            </a:r>
          </a:p>
        </p:txBody>
      </p:sp>
    </p:spTree>
    <p:extLst>
      <p:ext uri="{BB962C8B-B14F-4D97-AF65-F5344CB8AC3E}">
        <p14:creationId xmlns:p14="http://schemas.microsoft.com/office/powerpoint/2010/main" val="2024795898"/>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hade val="85000"/>
          </a:schemeClr>
        </a:solidFill>
        <a:effectLst/>
      </p:bgPr>
    </p:bg>
    <p:spTree>
      <p:nvGrpSpPr>
        <p:cNvPr id="1" name=""/>
        <p:cNvGrpSpPr/>
        <p:nvPr/>
      </p:nvGrpSpPr>
      <p:grpSpPr>
        <a:xfrm>
          <a:off x="0" y="0"/>
          <a:ext cx="0" cy="0"/>
          <a:chOff x="0" y="0"/>
          <a:chExt cx="0" cy="0"/>
        </a:xfrm>
      </p:grpSpPr>
      <p:sp>
        <p:nvSpPr>
          <p:cNvPr id="111" name="TextShape 1"/>
          <p:cNvSpPr txBox="1"/>
          <p:nvPr/>
        </p:nvSpPr>
        <p:spPr>
          <a:xfrm>
            <a:off x="304800" y="457200"/>
            <a:ext cx="7886430" cy="993870"/>
          </a:xfrm>
          <a:prstGeom prst="rect">
            <a:avLst/>
          </a:prstGeom>
          <a:noFill/>
          <a:ln>
            <a:noFill/>
          </a:ln>
        </p:spPr>
        <p:txBody>
          <a:bodyPr anchor="ctr"/>
          <a:lstStyle/>
          <a:p>
            <a:pPr algn="ctr">
              <a:lnSpc>
                <a:spcPct val="90000"/>
              </a:lnSpc>
            </a:pPr>
            <a:r>
              <a:rPr lang="en-US" sz="3600" spc="-1" dirty="0">
                <a:solidFill>
                  <a:srgbClr val="000000"/>
                </a:solidFill>
                <a:uFill>
                  <a:solidFill>
                    <a:srgbClr val="FFFFFF"/>
                  </a:solidFill>
                </a:uFill>
                <a:latin typeface="+mj-lt"/>
              </a:rPr>
              <a:t>Configuring TORQUE</a:t>
            </a:r>
          </a:p>
        </p:txBody>
      </p:sp>
      <p:sp>
        <p:nvSpPr>
          <p:cNvPr id="112" name="TextShape 2"/>
          <p:cNvSpPr txBox="1"/>
          <p:nvPr/>
        </p:nvSpPr>
        <p:spPr>
          <a:xfrm>
            <a:off x="628560" y="2226420"/>
            <a:ext cx="7886430" cy="3263220"/>
          </a:xfrm>
          <a:prstGeom prst="rect">
            <a:avLst/>
          </a:prstGeom>
          <a:noFill/>
          <a:ln>
            <a:noFill/>
          </a:ln>
        </p:spPr>
        <p:txBody>
          <a:bodyPr/>
          <a:lstStyle/>
          <a:p>
            <a:pPr marL="171450" indent="-171180">
              <a:lnSpc>
                <a:spcPct val="90000"/>
              </a:lnSpc>
              <a:buClr>
                <a:srgbClr val="000000"/>
              </a:buClr>
              <a:buFont typeface="Arial"/>
              <a:buChar char="•"/>
            </a:pPr>
            <a:r>
              <a:rPr lang="en-US" sz="2200" spc="-1" dirty="0">
                <a:solidFill>
                  <a:srgbClr val="000000"/>
                </a:solidFill>
                <a:uFill>
                  <a:solidFill>
                    <a:srgbClr val="FFFFFF"/>
                  </a:solidFill>
                </a:uFill>
                <a:latin typeface="+mj-lt"/>
              </a:rPr>
              <a:t>/</a:t>
            </a:r>
            <a:r>
              <a:rPr lang="en-US" sz="2200" spc="-1" dirty="0" err="1">
                <a:solidFill>
                  <a:srgbClr val="000000"/>
                </a:solidFill>
                <a:uFill>
                  <a:solidFill>
                    <a:srgbClr val="FFFFFF"/>
                  </a:solidFill>
                </a:uFill>
                <a:latin typeface="+mj-lt"/>
              </a:rPr>
              <a:t>var</a:t>
            </a:r>
            <a:r>
              <a:rPr lang="en-US" sz="2200" spc="-1" dirty="0">
                <a:solidFill>
                  <a:srgbClr val="000000"/>
                </a:solidFill>
                <a:uFill>
                  <a:solidFill>
                    <a:srgbClr val="FFFFFF"/>
                  </a:solidFill>
                </a:uFill>
                <a:latin typeface="+mj-lt"/>
              </a:rPr>
              <a:t>/spool/torque/</a:t>
            </a:r>
            <a:r>
              <a:rPr lang="en-US" sz="2200" spc="-1" dirty="0" err="1">
                <a:solidFill>
                  <a:srgbClr val="000000"/>
                </a:solidFill>
                <a:uFill>
                  <a:solidFill>
                    <a:srgbClr val="FFFFFF"/>
                  </a:solidFill>
                </a:uFill>
                <a:latin typeface="+mj-lt"/>
              </a:rPr>
              <a:t>mom_priv</a:t>
            </a:r>
            <a:r>
              <a:rPr lang="en-US" sz="2200" spc="-1" dirty="0">
                <a:solidFill>
                  <a:srgbClr val="000000"/>
                </a:solidFill>
                <a:uFill>
                  <a:solidFill>
                    <a:srgbClr val="FFFFFF"/>
                  </a:solidFill>
                </a:uFill>
                <a:latin typeface="+mj-lt"/>
              </a:rPr>
              <a:t>/</a:t>
            </a:r>
            <a:r>
              <a:rPr lang="en-US" sz="2200" spc="-1" dirty="0" err="1">
                <a:solidFill>
                  <a:srgbClr val="000000"/>
                </a:solidFill>
                <a:uFill>
                  <a:solidFill>
                    <a:srgbClr val="FFFFFF"/>
                  </a:solidFill>
                </a:uFill>
                <a:latin typeface="+mj-lt"/>
              </a:rPr>
              <a:t>config</a:t>
            </a:r>
            <a:r>
              <a:rPr lang="en-US" sz="2200" spc="-1" dirty="0">
                <a:solidFill>
                  <a:srgbClr val="000000"/>
                </a:solidFill>
                <a:uFill>
                  <a:solidFill>
                    <a:srgbClr val="FFFFFF"/>
                  </a:solidFill>
                </a:uFill>
                <a:latin typeface="+mj-lt"/>
              </a:rPr>
              <a:t>:</a:t>
            </a:r>
          </a:p>
          <a:p>
            <a:r>
              <a:rPr lang="en-US" sz="2200" spc="-1" dirty="0">
                <a:solidFill>
                  <a:srgbClr val="000000"/>
                </a:solidFill>
                <a:uFill>
                  <a:solidFill>
                    <a:srgbClr val="FFFFFF"/>
                  </a:solidFill>
                </a:uFill>
                <a:latin typeface="+mj-lt"/>
              </a:rPr>
              <a:t>$</a:t>
            </a:r>
            <a:r>
              <a:rPr lang="en-US" sz="2200" spc="-1" dirty="0" err="1">
                <a:solidFill>
                  <a:srgbClr val="000000"/>
                </a:solidFill>
                <a:uFill>
                  <a:solidFill>
                    <a:srgbClr val="FFFFFF"/>
                  </a:solidFill>
                </a:uFill>
                <a:latin typeface="+mj-lt"/>
              </a:rPr>
              <a:t>loglevel</a:t>
            </a:r>
            <a:r>
              <a:rPr lang="en-US" sz="2200" spc="-1" dirty="0">
                <a:solidFill>
                  <a:srgbClr val="000000"/>
                </a:solidFill>
                <a:uFill>
                  <a:solidFill>
                    <a:srgbClr val="FFFFFF"/>
                  </a:solidFill>
                </a:uFill>
                <a:latin typeface="+mj-lt"/>
              </a:rPr>
              <a:t> 3</a:t>
            </a:r>
          </a:p>
          <a:p>
            <a:r>
              <a:rPr lang="en-US" sz="2200" spc="-1" dirty="0">
                <a:solidFill>
                  <a:srgbClr val="000000"/>
                </a:solidFill>
                <a:uFill>
                  <a:solidFill>
                    <a:srgbClr val="FFFFFF"/>
                  </a:solidFill>
                </a:uFill>
                <a:latin typeface="+mj-lt"/>
              </a:rPr>
              <a:t>$</a:t>
            </a:r>
            <a:r>
              <a:rPr lang="en-US" sz="2200" spc="-1" dirty="0" err="1">
                <a:solidFill>
                  <a:srgbClr val="000000"/>
                </a:solidFill>
                <a:uFill>
                  <a:solidFill>
                    <a:srgbClr val="FFFFFF"/>
                  </a:solidFill>
                </a:uFill>
                <a:latin typeface="+mj-lt"/>
              </a:rPr>
              <a:t>spool_as_final_name</a:t>
            </a:r>
            <a:r>
              <a:rPr lang="en-US" sz="2200" spc="-1" dirty="0">
                <a:solidFill>
                  <a:srgbClr val="000000"/>
                </a:solidFill>
                <a:uFill>
                  <a:solidFill>
                    <a:srgbClr val="FFFFFF"/>
                  </a:solidFill>
                </a:uFill>
                <a:latin typeface="+mj-lt"/>
              </a:rPr>
              <a:t> true</a:t>
            </a:r>
          </a:p>
          <a:p>
            <a:r>
              <a:rPr lang="en-US" sz="2200" spc="-1" dirty="0">
                <a:solidFill>
                  <a:srgbClr val="000000"/>
                </a:solidFill>
                <a:uFill>
                  <a:solidFill>
                    <a:srgbClr val="FFFFFF"/>
                  </a:solidFill>
                </a:uFill>
                <a:latin typeface="+mj-lt"/>
              </a:rPr>
              <a:t>$</a:t>
            </a:r>
            <a:r>
              <a:rPr lang="en-US" sz="2200" spc="-1" dirty="0" err="1">
                <a:solidFill>
                  <a:srgbClr val="000000"/>
                </a:solidFill>
                <a:uFill>
                  <a:solidFill>
                    <a:srgbClr val="FFFFFF"/>
                  </a:solidFill>
                </a:uFill>
                <a:latin typeface="+mj-lt"/>
              </a:rPr>
              <a:t>usecp</a:t>
            </a:r>
            <a:r>
              <a:rPr lang="en-US" sz="2200" spc="-1" dirty="0">
                <a:solidFill>
                  <a:srgbClr val="000000"/>
                </a:solidFill>
                <a:uFill>
                  <a:solidFill>
                    <a:srgbClr val="FFFFFF"/>
                  </a:solidFill>
                </a:uFill>
                <a:latin typeface="+mj-lt"/>
              </a:rPr>
              <a:t> *:/N/home /N/home</a:t>
            </a:r>
          </a:p>
          <a:p>
            <a:r>
              <a:rPr lang="en-US" sz="2200" spc="-1" dirty="0">
                <a:solidFill>
                  <a:srgbClr val="000000"/>
                </a:solidFill>
                <a:uFill>
                  <a:solidFill>
                    <a:srgbClr val="FFFFFF"/>
                  </a:solidFill>
                </a:uFill>
                <a:latin typeface="+mj-lt"/>
              </a:rPr>
              <a:t>$</a:t>
            </a:r>
            <a:r>
              <a:rPr lang="en-US" sz="2200" spc="-1" dirty="0" err="1">
                <a:solidFill>
                  <a:srgbClr val="000000"/>
                </a:solidFill>
                <a:uFill>
                  <a:solidFill>
                    <a:srgbClr val="FFFFFF"/>
                  </a:solidFill>
                </a:uFill>
                <a:latin typeface="+mj-lt"/>
              </a:rPr>
              <a:t>usecp</a:t>
            </a:r>
            <a:r>
              <a:rPr lang="en-US" sz="2200" spc="-1" dirty="0">
                <a:solidFill>
                  <a:srgbClr val="000000"/>
                </a:solidFill>
                <a:uFill>
                  <a:solidFill>
                    <a:srgbClr val="FFFFFF"/>
                  </a:solidFill>
                </a:uFill>
                <a:latin typeface="+mj-lt"/>
              </a:rPr>
              <a:t> *:/N/dc2 /N/dc2</a:t>
            </a:r>
          </a:p>
          <a:p>
            <a:pPr marL="171450" indent="-171180">
              <a:lnSpc>
                <a:spcPct val="90000"/>
              </a:lnSpc>
              <a:buClr>
                <a:srgbClr val="000000"/>
              </a:buClr>
              <a:buFont typeface="Arial"/>
              <a:buChar char="•"/>
            </a:pPr>
            <a:r>
              <a:rPr lang="en-US" sz="2200" spc="-1" dirty="0">
                <a:solidFill>
                  <a:srgbClr val="000000"/>
                </a:solidFill>
                <a:uFill>
                  <a:solidFill>
                    <a:srgbClr val="FFFFFF"/>
                  </a:solidFill>
                </a:uFill>
                <a:latin typeface="+mj-lt"/>
              </a:rPr>
              <a:t>/</a:t>
            </a:r>
            <a:r>
              <a:rPr lang="en-US" sz="2200" spc="-1" dirty="0" err="1">
                <a:solidFill>
                  <a:srgbClr val="000000"/>
                </a:solidFill>
                <a:uFill>
                  <a:solidFill>
                    <a:srgbClr val="FFFFFF"/>
                  </a:solidFill>
                </a:uFill>
                <a:latin typeface="+mj-lt"/>
              </a:rPr>
              <a:t>var</a:t>
            </a:r>
            <a:r>
              <a:rPr lang="en-US" sz="2200" spc="-1" dirty="0">
                <a:solidFill>
                  <a:srgbClr val="000000"/>
                </a:solidFill>
                <a:uFill>
                  <a:solidFill>
                    <a:srgbClr val="FFFFFF"/>
                  </a:solidFill>
                </a:uFill>
                <a:latin typeface="+mj-lt"/>
              </a:rPr>
              <a:t>/spool/torque/</a:t>
            </a:r>
            <a:r>
              <a:rPr lang="en-US" sz="2200" spc="-1" dirty="0" err="1">
                <a:solidFill>
                  <a:srgbClr val="000000"/>
                </a:solidFill>
                <a:uFill>
                  <a:solidFill>
                    <a:srgbClr val="FFFFFF"/>
                  </a:solidFill>
                </a:uFill>
                <a:latin typeface="+mj-lt"/>
              </a:rPr>
              <a:t>server_name</a:t>
            </a:r>
            <a:r>
              <a:rPr lang="en-US" sz="2200" spc="-1" dirty="0">
                <a:solidFill>
                  <a:srgbClr val="000000"/>
                </a:solidFill>
                <a:uFill>
                  <a:solidFill>
                    <a:srgbClr val="FFFFFF"/>
                  </a:solidFill>
                </a:uFill>
                <a:latin typeface="+mj-lt"/>
              </a:rPr>
              <a:t>:</a:t>
            </a:r>
          </a:p>
          <a:p>
            <a:r>
              <a:rPr lang="en-US" sz="2200" spc="-1" dirty="0" err="1">
                <a:solidFill>
                  <a:srgbClr val="000000"/>
                </a:solidFill>
                <a:uFill>
                  <a:solidFill>
                    <a:srgbClr val="FFFFFF"/>
                  </a:solidFill>
                </a:uFill>
                <a:latin typeface="+mj-lt"/>
              </a:rPr>
              <a:t>rm.hpc.acts</a:t>
            </a:r>
            <a:r>
              <a:rPr lang="en-US" sz="2200" spc="-1" dirty="0">
                <a:solidFill>
                  <a:srgbClr val="000000"/>
                </a:solidFill>
                <a:uFill>
                  <a:solidFill>
                    <a:srgbClr val="FFFFFF"/>
                  </a:solidFill>
                </a:uFill>
                <a:latin typeface="+mj-lt"/>
              </a:rPr>
              <a:t> </a:t>
            </a:r>
          </a:p>
        </p:txBody>
      </p:sp>
    </p:spTree>
    <p:extLst>
      <p:ext uri="{BB962C8B-B14F-4D97-AF65-F5344CB8AC3E}">
        <p14:creationId xmlns:p14="http://schemas.microsoft.com/office/powerpoint/2010/main" val="262226803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hade val="85000"/>
          </a:schemeClr>
        </a:solidFill>
        <a:effectLst/>
      </p:bgPr>
    </p:bg>
    <p:spTree>
      <p:nvGrpSpPr>
        <p:cNvPr id="1" name=""/>
        <p:cNvGrpSpPr/>
        <p:nvPr/>
      </p:nvGrpSpPr>
      <p:grpSpPr>
        <a:xfrm>
          <a:off x="0" y="0"/>
          <a:ext cx="0" cy="0"/>
          <a:chOff x="0" y="0"/>
          <a:chExt cx="0" cy="0"/>
        </a:xfrm>
      </p:grpSpPr>
      <p:sp>
        <p:nvSpPr>
          <p:cNvPr id="113" name="TextShape 1"/>
          <p:cNvSpPr txBox="1"/>
          <p:nvPr/>
        </p:nvSpPr>
        <p:spPr>
          <a:xfrm>
            <a:off x="304800" y="533400"/>
            <a:ext cx="7886430" cy="993870"/>
          </a:xfrm>
          <a:prstGeom prst="rect">
            <a:avLst/>
          </a:prstGeom>
          <a:noFill/>
          <a:ln>
            <a:noFill/>
          </a:ln>
        </p:spPr>
        <p:txBody>
          <a:bodyPr anchor="ctr"/>
          <a:lstStyle/>
          <a:p>
            <a:pPr algn="ctr">
              <a:lnSpc>
                <a:spcPct val="90000"/>
              </a:lnSpc>
            </a:pPr>
            <a:r>
              <a:rPr lang="en-US" sz="3600" spc="-1" dirty="0">
                <a:solidFill>
                  <a:srgbClr val="000000"/>
                </a:solidFill>
                <a:uFill>
                  <a:solidFill>
                    <a:srgbClr val="FFFFFF"/>
                  </a:solidFill>
                </a:uFill>
                <a:latin typeface="+mj-lt"/>
              </a:rPr>
              <a:t>Running</a:t>
            </a:r>
            <a:r>
              <a:rPr lang="en-US" sz="2800" spc="-1" dirty="0">
                <a:solidFill>
                  <a:srgbClr val="000000"/>
                </a:solidFill>
                <a:uFill>
                  <a:solidFill>
                    <a:srgbClr val="FFFFFF"/>
                  </a:solidFill>
                </a:uFill>
                <a:latin typeface="+mj-lt"/>
              </a:rPr>
              <a:t> </a:t>
            </a:r>
            <a:r>
              <a:rPr lang="en-US" sz="3600" spc="-1" dirty="0">
                <a:solidFill>
                  <a:srgbClr val="000000"/>
                </a:solidFill>
                <a:uFill>
                  <a:solidFill>
                    <a:srgbClr val="FFFFFF"/>
                  </a:solidFill>
                </a:uFill>
                <a:latin typeface="+mj-lt"/>
              </a:rPr>
              <a:t>TORQUE</a:t>
            </a:r>
          </a:p>
        </p:txBody>
      </p:sp>
      <p:sp>
        <p:nvSpPr>
          <p:cNvPr id="114" name="TextShape 2"/>
          <p:cNvSpPr txBox="1"/>
          <p:nvPr/>
        </p:nvSpPr>
        <p:spPr>
          <a:xfrm>
            <a:off x="628560" y="2226420"/>
            <a:ext cx="7886430" cy="3263220"/>
          </a:xfrm>
          <a:prstGeom prst="rect">
            <a:avLst/>
          </a:prstGeom>
          <a:noFill/>
          <a:ln>
            <a:noFill/>
          </a:ln>
        </p:spPr>
        <p:txBody>
          <a:bodyPr/>
          <a:lstStyle/>
          <a:p>
            <a:pPr marL="171450" indent="-171180">
              <a:lnSpc>
                <a:spcPct val="90000"/>
              </a:lnSpc>
              <a:buClr>
                <a:srgbClr val="000000"/>
              </a:buClr>
              <a:buFont typeface="Arial"/>
              <a:buChar char="•"/>
            </a:pPr>
            <a:r>
              <a:rPr lang="en-US" sz="2200" spc="-1" dirty="0">
                <a:solidFill>
                  <a:srgbClr val="000000"/>
                </a:solidFill>
                <a:uFill>
                  <a:solidFill>
                    <a:srgbClr val="FFFFFF"/>
                  </a:solidFill>
                </a:uFill>
              </a:rPr>
              <a:t>Startup </a:t>
            </a:r>
            <a:r>
              <a:rPr lang="en-US" sz="2200" spc="-1" dirty="0" smtClean="0">
                <a:solidFill>
                  <a:srgbClr val="000000"/>
                </a:solidFill>
                <a:uFill>
                  <a:solidFill>
                    <a:srgbClr val="FFFFFF"/>
                  </a:solidFill>
                </a:uFill>
              </a:rPr>
              <a:t>for first time and initialization:</a:t>
            </a:r>
            <a:endParaRPr lang="en-US" sz="2200" spc="-1" dirty="0">
              <a:solidFill>
                <a:srgbClr val="000000"/>
              </a:solidFill>
              <a:uFill>
                <a:solidFill>
                  <a:srgbClr val="FFFFFF"/>
                </a:solidFill>
              </a:uFill>
            </a:endParaRPr>
          </a:p>
          <a:p>
            <a:pPr marL="514350" lvl="1" indent="-171180">
              <a:buClr>
                <a:srgbClr val="000000"/>
              </a:buClr>
              <a:buFont typeface="Arial"/>
              <a:buChar char="•"/>
            </a:pPr>
            <a:r>
              <a:rPr lang="en-US" sz="2200" spc="-1" dirty="0" err="1">
                <a:solidFill>
                  <a:srgbClr val="000000"/>
                </a:solidFill>
                <a:uFill>
                  <a:solidFill>
                    <a:srgbClr val="FFFFFF"/>
                  </a:solidFill>
                </a:uFill>
              </a:rPr>
              <a:t>pbs_server</a:t>
            </a:r>
            <a:r>
              <a:rPr lang="en-US" sz="2200" spc="-1" dirty="0">
                <a:solidFill>
                  <a:srgbClr val="000000"/>
                </a:solidFill>
                <a:uFill>
                  <a:solidFill>
                    <a:srgbClr val="FFFFFF"/>
                  </a:solidFill>
                </a:uFill>
              </a:rPr>
              <a:t> -t create</a:t>
            </a:r>
          </a:p>
          <a:p>
            <a:pPr marL="171450" indent="-171180">
              <a:lnSpc>
                <a:spcPct val="90000"/>
              </a:lnSpc>
              <a:buClr>
                <a:srgbClr val="000000"/>
              </a:buClr>
              <a:buFont typeface="Arial"/>
              <a:buChar char="•"/>
            </a:pPr>
            <a:r>
              <a:rPr lang="en-US" sz="2200" spc="-1" dirty="0" err="1">
                <a:solidFill>
                  <a:srgbClr val="000000"/>
                </a:solidFill>
                <a:uFill>
                  <a:solidFill>
                    <a:srgbClr val="FFFFFF"/>
                  </a:solidFill>
                </a:uFill>
              </a:rPr>
              <a:t>pbs_mom</a:t>
            </a:r>
            <a:endParaRPr lang="en-US" sz="2200" spc="-1" dirty="0">
              <a:solidFill>
                <a:srgbClr val="000000"/>
              </a:solidFill>
              <a:uFill>
                <a:solidFill>
                  <a:srgbClr val="FFFFFF"/>
                </a:solidFill>
              </a:uFill>
            </a:endParaRPr>
          </a:p>
          <a:p>
            <a:pPr marL="514350" lvl="1" indent="-171180">
              <a:buClr>
                <a:srgbClr val="000000"/>
              </a:buClr>
              <a:buFont typeface="Arial"/>
              <a:buChar char="•"/>
            </a:pPr>
            <a:r>
              <a:rPr lang="en-US" sz="2200" spc="-1" dirty="0">
                <a:solidFill>
                  <a:srgbClr val="000000"/>
                </a:solidFill>
                <a:uFill>
                  <a:solidFill>
                    <a:srgbClr val="FFFFFF"/>
                  </a:solidFill>
                </a:uFill>
              </a:rPr>
              <a:t>Startup scripts are in $BUILD_DIR/</a:t>
            </a:r>
            <a:r>
              <a:rPr lang="en-US" sz="2200" spc="-1" dirty="0" err="1">
                <a:solidFill>
                  <a:srgbClr val="000000"/>
                </a:solidFill>
                <a:uFill>
                  <a:solidFill>
                    <a:srgbClr val="FFFFFF"/>
                  </a:solidFill>
                </a:uFill>
              </a:rPr>
              <a:t>contrib</a:t>
            </a:r>
            <a:r>
              <a:rPr lang="en-US" sz="2200" spc="-1" dirty="0">
                <a:solidFill>
                  <a:srgbClr val="000000"/>
                </a:solidFill>
                <a:uFill>
                  <a:solidFill>
                    <a:srgbClr val="FFFFFF"/>
                  </a:solidFill>
                </a:uFill>
              </a:rPr>
              <a:t>/</a:t>
            </a:r>
          </a:p>
          <a:p>
            <a:pPr marL="171450" indent="-171180">
              <a:lnSpc>
                <a:spcPct val="90000"/>
              </a:lnSpc>
              <a:buClr>
                <a:srgbClr val="000000"/>
              </a:buClr>
              <a:buFont typeface="Arial"/>
              <a:buChar char="•"/>
            </a:pPr>
            <a:r>
              <a:rPr lang="en-US" sz="2200" spc="-1" dirty="0">
                <a:solidFill>
                  <a:srgbClr val="000000"/>
                </a:solidFill>
                <a:uFill>
                  <a:solidFill>
                    <a:srgbClr val="FFFFFF"/>
                  </a:solidFill>
                </a:uFill>
              </a:rPr>
              <a:t>Testing</a:t>
            </a:r>
          </a:p>
          <a:p>
            <a:pPr marL="514350" lvl="1" indent="-171180">
              <a:buClr>
                <a:srgbClr val="000000"/>
              </a:buClr>
              <a:buFont typeface="Arial"/>
              <a:buChar char="•"/>
            </a:pPr>
            <a:r>
              <a:rPr lang="en-US" sz="2200" spc="-1" dirty="0" err="1">
                <a:solidFill>
                  <a:srgbClr val="000000"/>
                </a:solidFill>
                <a:uFill>
                  <a:solidFill>
                    <a:srgbClr val="FFFFFF"/>
                  </a:solidFill>
                </a:uFill>
              </a:rPr>
              <a:t>pbsnodes</a:t>
            </a:r>
            <a:endParaRPr lang="en-US" sz="2200" spc="-1" dirty="0">
              <a:solidFill>
                <a:srgbClr val="000000"/>
              </a:solidFill>
              <a:uFill>
                <a:solidFill>
                  <a:srgbClr val="FFFFFF"/>
                </a:solidFill>
              </a:uFill>
            </a:endParaRPr>
          </a:p>
          <a:p>
            <a:pPr marL="514350" lvl="1" indent="-171180">
              <a:buClr>
                <a:srgbClr val="000000"/>
              </a:buClr>
              <a:buFont typeface="Arial"/>
              <a:buChar char="•"/>
            </a:pPr>
            <a:r>
              <a:rPr lang="en-US" sz="2200" spc="-1" dirty="0" err="1">
                <a:solidFill>
                  <a:srgbClr val="000000"/>
                </a:solidFill>
                <a:uFill>
                  <a:solidFill>
                    <a:srgbClr val="FFFFFF"/>
                  </a:solidFill>
                </a:uFill>
              </a:rPr>
              <a:t>qmgr</a:t>
            </a:r>
            <a:endParaRPr lang="en-US" sz="2200" spc="-1" dirty="0">
              <a:solidFill>
                <a:srgbClr val="000000"/>
              </a:solidFill>
              <a:uFill>
                <a:solidFill>
                  <a:srgbClr val="FFFFFF"/>
                </a:solidFill>
              </a:uFill>
            </a:endParaRPr>
          </a:p>
          <a:p>
            <a:pPr marL="514350" lvl="1" indent="-171180">
              <a:buClr>
                <a:srgbClr val="000000"/>
              </a:buClr>
              <a:buFont typeface="Arial"/>
              <a:buChar char="•"/>
            </a:pPr>
            <a:r>
              <a:rPr lang="en-US" sz="2200" spc="-1" dirty="0">
                <a:solidFill>
                  <a:srgbClr val="000000"/>
                </a:solidFill>
                <a:uFill>
                  <a:solidFill>
                    <a:srgbClr val="FFFFFF"/>
                  </a:solidFill>
                </a:uFill>
              </a:rPr>
              <a:t>/</a:t>
            </a:r>
            <a:r>
              <a:rPr lang="en-US" sz="2200" spc="-1" dirty="0" err="1">
                <a:solidFill>
                  <a:srgbClr val="000000"/>
                </a:solidFill>
                <a:uFill>
                  <a:solidFill>
                    <a:srgbClr val="FFFFFF"/>
                  </a:solidFill>
                </a:uFill>
              </a:rPr>
              <a:t>var</a:t>
            </a:r>
            <a:r>
              <a:rPr lang="en-US" sz="2200" spc="-1" dirty="0">
                <a:solidFill>
                  <a:srgbClr val="000000"/>
                </a:solidFill>
                <a:uFill>
                  <a:solidFill>
                    <a:srgbClr val="FFFFFF"/>
                  </a:solidFill>
                </a:uFill>
              </a:rPr>
              <a:t>/spool/torque/</a:t>
            </a:r>
            <a:r>
              <a:rPr lang="en-US" sz="2200" spc="-1" dirty="0" err="1">
                <a:solidFill>
                  <a:srgbClr val="000000"/>
                </a:solidFill>
                <a:uFill>
                  <a:solidFill>
                    <a:srgbClr val="FFFFFF"/>
                  </a:solidFill>
                </a:uFill>
              </a:rPr>
              <a:t>server_logs</a:t>
            </a:r>
            <a:endParaRPr lang="en-US" sz="2200" spc="-1" dirty="0">
              <a:solidFill>
                <a:srgbClr val="000000"/>
              </a:solidFill>
              <a:uFill>
                <a:solidFill>
                  <a:srgbClr val="FFFFFF"/>
                </a:solidFill>
              </a:uFill>
            </a:endParaRPr>
          </a:p>
          <a:p>
            <a:pPr marL="514350" lvl="1" indent="-171180">
              <a:buClr>
                <a:srgbClr val="000000"/>
              </a:buClr>
              <a:buFont typeface="Arial"/>
              <a:buChar char="•"/>
            </a:pPr>
            <a:r>
              <a:rPr lang="en-US" sz="2200" spc="-1" dirty="0">
                <a:solidFill>
                  <a:srgbClr val="000000"/>
                </a:solidFill>
                <a:uFill>
                  <a:solidFill>
                    <a:srgbClr val="FFFFFF"/>
                  </a:solidFill>
                </a:uFill>
              </a:rPr>
              <a:t>/</a:t>
            </a:r>
            <a:r>
              <a:rPr lang="en-US" sz="2200" spc="-1" dirty="0" err="1">
                <a:solidFill>
                  <a:srgbClr val="000000"/>
                </a:solidFill>
                <a:uFill>
                  <a:solidFill>
                    <a:srgbClr val="FFFFFF"/>
                  </a:solidFill>
                </a:uFill>
              </a:rPr>
              <a:t>var</a:t>
            </a:r>
            <a:r>
              <a:rPr lang="en-US" sz="2200" spc="-1" dirty="0">
                <a:solidFill>
                  <a:srgbClr val="000000"/>
                </a:solidFill>
                <a:uFill>
                  <a:solidFill>
                    <a:srgbClr val="FFFFFF"/>
                  </a:solidFill>
                </a:uFill>
              </a:rPr>
              <a:t>/spool/torque/</a:t>
            </a:r>
            <a:r>
              <a:rPr lang="en-US" sz="2200" spc="-1" dirty="0" err="1">
                <a:solidFill>
                  <a:srgbClr val="000000"/>
                </a:solidFill>
                <a:uFill>
                  <a:solidFill>
                    <a:srgbClr val="FFFFFF"/>
                  </a:solidFill>
                </a:uFill>
              </a:rPr>
              <a:t>mom_logs</a:t>
            </a:r>
            <a:endParaRPr lang="en-US" sz="2200" spc="-1" dirty="0">
              <a:solidFill>
                <a:srgbClr val="000000"/>
              </a:solidFill>
              <a:uFill>
                <a:solidFill>
                  <a:srgbClr val="FFFFFF"/>
                </a:solidFill>
              </a:uFill>
            </a:endParaRPr>
          </a:p>
        </p:txBody>
      </p:sp>
    </p:spTree>
    <p:extLst>
      <p:ext uri="{BB962C8B-B14F-4D97-AF65-F5344CB8AC3E}">
        <p14:creationId xmlns:p14="http://schemas.microsoft.com/office/powerpoint/2010/main" val="1718117136"/>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 name="TextShape 1"/>
          <p:cNvSpPr txBox="1"/>
          <p:nvPr/>
        </p:nvSpPr>
        <p:spPr>
          <a:xfrm>
            <a:off x="381000" y="838200"/>
            <a:ext cx="7886430" cy="533400"/>
          </a:xfrm>
          <a:prstGeom prst="rect">
            <a:avLst/>
          </a:prstGeom>
          <a:noFill/>
          <a:ln>
            <a:noFill/>
          </a:ln>
        </p:spPr>
        <p:txBody>
          <a:bodyPr anchor="ctr"/>
          <a:lstStyle/>
          <a:p>
            <a:pPr algn="ctr">
              <a:lnSpc>
                <a:spcPct val="90000"/>
              </a:lnSpc>
            </a:pPr>
            <a:r>
              <a:rPr lang="en-US" sz="3600" spc="-1" dirty="0">
                <a:solidFill>
                  <a:srgbClr val="000000"/>
                </a:solidFill>
                <a:uFill>
                  <a:solidFill>
                    <a:srgbClr val="FFFFFF"/>
                  </a:solidFill>
                </a:uFill>
                <a:latin typeface="+mj-lt"/>
              </a:rPr>
              <a:t>Security</a:t>
            </a:r>
          </a:p>
        </p:txBody>
      </p:sp>
      <p:sp>
        <p:nvSpPr>
          <p:cNvPr id="116" name="TextShape 2"/>
          <p:cNvSpPr txBox="1"/>
          <p:nvPr/>
        </p:nvSpPr>
        <p:spPr>
          <a:xfrm>
            <a:off x="628560" y="2226420"/>
            <a:ext cx="7886430" cy="3263220"/>
          </a:xfrm>
          <a:prstGeom prst="rect">
            <a:avLst/>
          </a:prstGeom>
          <a:noFill/>
          <a:ln>
            <a:noFill/>
          </a:ln>
        </p:spPr>
        <p:txBody>
          <a:bodyPr/>
          <a:lstStyle/>
          <a:p>
            <a:pPr marL="171450" indent="-171180">
              <a:lnSpc>
                <a:spcPct val="90000"/>
              </a:lnSpc>
              <a:buClr>
                <a:srgbClr val="000000"/>
              </a:buClr>
              <a:buFont typeface="Arial"/>
              <a:buChar char="•"/>
            </a:pPr>
            <a:r>
              <a:rPr lang="en-US" sz="2100" spc="-1" dirty="0" smtClean="0">
                <a:solidFill>
                  <a:srgbClr val="000000"/>
                </a:solidFill>
                <a:uFill>
                  <a:solidFill>
                    <a:srgbClr val="FFFFFF"/>
                  </a:solidFill>
                </a:uFill>
                <a:latin typeface="+mj-lt"/>
              </a:rPr>
              <a:t>Compute </a:t>
            </a:r>
            <a:r>
              <a:rPr lang="en-US" sz="2100" spc="-1" dirty="0">
                <a:solidFill>
                  <a:srgbClr val="000000"/>
                </a:solidFill>
                <a:uFill>
                  <a:solidFill>
                    <a:srgbClr val="FFFFFF"/>
                  </a:solidFill>
                </a:uFill>
                <a:latin typeface="+mj-lt"/>
              </a:rPr>
              <a:t>nodes and submit hosts must be able to talk to port </a:t>
            </a:r>
            <a:r>
              <a:rPr lang="en-US" sz="2100" b="1" i="1" spc="-1" dirty="0">
                <a:solidFill>
                  <a:srgbClr val="000000"/>
                </a:solidFill>
                <a:uFill>
                  <a:solidFill>
                    <a:srgbClr val="FFFFFF"/>
                  </a:solidFill>
                </a:uFill>
                <a:latin typeface="+mj-lt"/>
              </a:rPr>
              <a:t>15001</a:t>
            </a:r>
            <a:r>
              <a:rPr lang="en-US" sz="2100" spc="-1" dirty="0">
                <a:solidFill>
                  <a:srgbClr val="000000"/>
                </a:solidFill>
                <a:uFill>
                  <a:solidFill>
                    <a:srgbClr val="FFFFFF"/>
                  </a:solidFill>
                </a:uFill>
                <a:latin typeface="+mj-lt"/>
              </a:rPr>
              <a:t> on the pbs_server</a:t>
            </a:r>
          </a:p>
          <a:p>
            <a:pPr marL="171450" indent="-171180">
              <a:lnSpc>
                <a:spcPct val="90000"/>
              </a:lnSpc>
              <a:buClr>
                <a:srgbClr val="000000"/>
              </a:buClr>
              <a:buFont typeface="Arial"/>
              <a:buChar char="•"/>
            </a:pPr>
            <a:r>
              <a:rPr lang="en-US" sz="2100" spc="-1" dirty="0" err="1">
                <a:solidFill>
                  <a:srgbClr val="000000"/>
                </a:solidFill>
                <a:uFill>
                  <a:solidFill>
                    <a:srgbClr val="FFFFFF"/>
                  </a:solidFill>
                </a:uFill>
                <a:latin typeface="+mj-lt"/>
              </a:rPr>
              <a:t>pbs_server</a:t>
            </a:r>
            <a:r>
              <a:rPr lang="en-US" sz="2100" spc="-1" dirty="0">
                <a:solidFill>
                  <a:srgbClr val="000000"/>
                </a:solidFill>
                <a:uFill>
                  <a:solidFill>
                    <a:srgbClr val="FFFFFF"/>
                  </a:solidFill>
                </a:uFill>
                <a:latin typeface="+mj-lt"/>
              </a:rPr>
              <a:t> must be able to talk to port </a:t>
            </a:r>
            <a:r>
              <a:rPr lang="en-US" sz="2100" b="1" i="1" spc="-1" dirty="0">
                <a:solidFill>
                  <a:srgbClr val="000000"/>
                </a:solidFill>
                <a:uFill>
                  <a:solidFill>
                    <a:srgbClr val="FFFFFF"/>
                  </a:solidFill>
                </a:uFill>
                <a:latin typeface="+mj-lt"/>
              </a:rPr>
              <a:t>15002</a:t>
            </a:r>
            <a:r>
              <a:rPr lang="en-US" sz="2100" spc="-1" dirty="0">
                <a:solidFill>
                  <a:srgbClr val="000000"/>
                </a:solidFill>
                <a:uFill>
                  <a:solidFill>
                    <a:srgbClr val="FFFFFF"/>
                  </a:solidFill>
                </a:uFill>
                <a:latin typeface="+mj-lt"/>
              </a:rPr>
              <a:t> on the compute nodes</a:t>
            </a:r>
          </a:p>
          <a:p>
            <a:pPr marL="171450" indent="-171180">
              <a:lnSpc>
                <a:spcPct val="90000"/>
              </a:lnSpc>
              <a:buClr>
                <a:srgbClr val="000000"/>
              </a:buClr>
              <a:buFont typeface="Arial"/>
              <a:buChar char="•"/>
            </a:pPr>
            <a:r>
              <a:rPr lang="en-US" sz="2100" spc="-1" dirty="0">
                <a:solidFill>
                  <a:srgbClr val="000000"/>
                </a:solidFill>
                <a:uFill>
                  <a:solidFill>
                    <a:srgbClr val="FFFFFF"/>
                  </a:solidFill>
                </a:uFill>
                <a:latin typeface="+mj-lt"/>
              </a:rPr>
              <a:t>The compute nodes must be able to talk to port </a:t>
            </a:r>
            <a:r>
              <a:rPr lang="en-US" sz="2100" b="1" i="1" spc="-1" dirty="0">
                <a:solidFill>
                  <a:srgbClr val="000000"/>
                </a:solidFill>
                <a:uFill>
                  <a:solidFill>
                    <a:srgbClr val="FFFFFF"/>
                  </a:solidFill>
                </a:uFill>
                <a:latin typeface="+mj-lt"/>
              </a:rPr>
              <a:t>15003</a:t>
            </a:r>
            <a:r>
              <a:rPr lang="en-US" sz="2100" spc="-1" dirty="0">
                <a:solidFill>
                  <a:srgbClr val="000000"/>
                </a:solidFill>
                <a:uFill>
                  <a:solidFill>
                    <a:srgbClr val="FFFFFF"/>
                  </a:solidFill>
                </a:uFill>
                <a:latin typeface="+mj-lt"/>
              </a:rPr>
              <a:t> on the compute </a:t>
            </a:r>
            <a:r>
              <a:rPr lang="en-US" sz="2100" spc="-1" dirty="0" smtClean="0">
                <a:solidFill>
                  <a:srgbClr val="000000"/>
                </a:solidFill>
                <a:uFill>
                  <a:solidFill>
                    <a:srgbClr val="FFFFFF"/>
                  </a:solidFill>
                </a:uFill>
                <a:latin typeface="+mj-lt"/>
              </a:rPr>
              <a:t>nodes</a:t>
            </a:r>
          </a:p>
          <a:p>
            <a:pPr marL="171450" indent="-171180">
              <a:lnSpc>
                <a:spcPct val="90000"/>
              </a:lnSpc>
              <a:buClr>
                <a:srgbClr val="000000"/>
              </a:buClr>
              <a:buFont typeface="Arial"/>
              <a:buChar char="•"/>
            </a:pPr>
            <a:endParaRPr lang="en-US" sz="2100" spc="-1" dirty="0">
              <a:solidFill>
                <a:srgbClr val="000000"/>
              </a:solidFill>
              <a:uFill>
                <a:solidFill>
                  <a:srgbClr val="FFFFFF"/>
                </a:solidFill>
              </a:uFill>
              <a:latin typeface="+mj-lt"/>
            </a:endParaRPr>
          </a:p>
          <a:p>
            <a:pPr marL="270">
              <a:lnSpc>
                <a:spcPct val="90000"/>
              </a:lnSpc>
              <a:buClr>
                <a:srgbClr val="000000"/>
              </a:buClr>
            </a:pPr>
            <a:r>
              <a:rPr lang="en-US" sz="2100" b="1" spc="-1" dirty="0" smtClean="0">
                <a:solidFill>
                  <a:srgbClr val="000000"/>
                </a:solidFill>
                <a:uFill>
                  <a:solidFill>
                    <a:srgbClr val="FFFFFF"/>
                  </a:solidFill>
                </a:uFill>
                <a:latin typeface="+mj-lt"/>
              </a:rPr>
              <a:t>Disable </a:t>
            </a:r>
            <a:r>
              <a:rPr lang="en-US" sz="2100" b="1" spc="-1" dirty="0" err="1" smtClean="0">
                <a:solidFill>
                  <a:srgbClr val="000000"/>
                </a:solidFill>
                <a:uFill>
                  <a:solidFill>
                    <a:srgbClr val="FFFFFF"/>
                  </a:solidFill>
                </a:uFill>
                <a:latin typeface="+mj-lt"/>
              </a:rPr>
              <a:t>SELinux</a:t>
            </a:r>
            <a:r>
              <a:rPr lang="en-US" sz="2100" b="1" spc="-1" dirty="0" smtClean="0">
                <a:solidFill>
                  <a:srgbClr val="000000"/>
                </a:solidFill>
                <a:uFill>
                  <a:solidFill>
                    <a:srgbClr val="FFFFFF"/>
                  </a:solidFill>
                </a:uFill>
                <a:latin typeface="+mj-lt"/>
              </a:rPr>
              <a:t>, drop firewall on all nodes</a:t>
            </a:r>
          </a:p>
          <a:p>
            <a:pPr marL="270">
              <a:lnSpc>
                <a:spcPct val="90000"/>
              </a:lnSpc>
              <a:buClr>
                <a:srgbClr val="000000"/>
              </a:buClr>
            </a:pPr>
            <a:endParaRPr lang="en-US" sz="2100" b="1" spc="-1" dirty="0">
              <a:solidFill>
                <a:srgbClr val="000000"/>
              </a:solidFill>
              <a:uFill>
                <a:solidFill>
                  <a:srgbClr val="FFFFFF"/>
                </a:solidFill>
              </a:uFill>
              <a:latin typeface="+mj-lt"/>
            </a:endParaRPr>
          </a:p>
        </p:txBody>
      </p:sp>
    </p:spTree>
    <p:extLst>
      <p:ext uri="{BB962C8B-B14F-4D97-AF65-F5344CB8AC3E}">
        <p14:creationId xmlns:p14="http://schemas.microsoft.com/office/powerpoint/2010/main" val="2797272442"/>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TextShape 1"/>
          <p:cNvSpPr txBox="1"/>
          <p:nvPr/>
        </p:nvSpPr>
        <p:spPr>
          <a:xfrm>
            <a:off x="457200" y="533400"/>
            <a:ext cx="7886430" cy="914400"/>
          </a:xfrm>
          <a:prstGeom prst="rect">
            <a:avLst/>
          </a:prstGeom>
          <a:noFill/>
          <a:ln>
            <a:noFill/>
          </a:ln>
        </p:spPr>
        <p:txBody>
          <a:bodyPr anchor="ctr"/>
          <a:lstStyle/>
          <a:p>
            <a:pPr algn="ctr">
              <a:lnSpc>
                <a:spcPct val="90000"/>
              </a:lnSpc>
            </a:pPr>
            <a:r>
              <a:rPr lang="en-US" sz="3600" spc="-1" dirty="0">
                <a:solidFill>
                  <a:srgbClr val="000000"/>
                </a:solidFill>
                <a:uFill>
                  <a:solidFill>
                    <a:srgbClr val="FFFFFF"/>
                  </a:solidFill>
                </a:uFill>
                <a:latin typeface="+mj-lt"/>
              </a:rPr>
              <a:t>TORQUE</a:t>
            </a:r>
            <a:r>
              <a:rPr lang="en-US" sz="3300" spc="-1" dirty="0">
                <a:solidFill>
                  <a:srgbClr val="000000"/>
                </a:solidFill>
                <a:uFill>
                  <a:solidFill>
                    <a:srgbClr val="FFFFFF"/>
                  </a:solidFill>
                </a:uFill>
                <a:latin typeface="+mj-lt"/>
              </a:rPr>
              <a:t> </a:t>
            </a:r>
            <a:r>
              <a:rPr lang="en-US" sz="3600" spc="-1" dirty="0">
                <a:solidFill>
                  <a:srgbClr val="000000"/>
                </a:solidFill>
                <a:uFill>
                  <a:solidFill>
                    <a:srgbClr val="FFFFFF"/>
                  </a:solidFill>
                </a:uFill>
                <a:latin typeface="+mj-lt"/>
              </a:rPr>
              <a:t>Configuration</a:t>
            </a:r>
            <a:r>
              <a:rPr lang="en-US" sz="3300" spc="-1" dirty="0">
                <a:solidFill>
                  <a:srgbClr val="000000"/>
                </a:solidFill>
                <a:uFill>
                  <a:solidFill>
                    <a:srgbClr val="FFFFFF"/>
                  </a:solidFill>
                </a:uFill>
                <a:latin typeface="+mj-lt"/>
              </a:rPr>
              <a:t> - </a:t>
            </a:r>
            <a:r>
              <a:rPr lang="en-US" sz="3600" spc="-1" dirty="0" err="1">
                <a:solidFill>
                  <a:srgbClr val="000000"/>
                </a:solidFill>
                <a:uFill>
                  <a:solidFill>
                    <a:srgbClr val="FFFFFF"/>
                  </a:solidFill>
                </a:uFill>
                <a:latin typeface="+mj-lt"/>
              </a:rPr>
              <a:t>qmgr</a:t>
            </a:r>
            <a:endParaRPr lang="en-US" sz="3600" spc="-1" dirty="0">
              <a:solidFill>
                <a:srgbClr val="000000"/>
              </a:solidFill>
              <a:uFill>
                <a:solidFill>
                  <a:srgbClr val="FFFFFF"/>
                </a:solidFill>
              </a:uFill>
              <a:latin typeface="+mj-lt"/>
            </a:endParaRPr>
          </a:p>
        </p:txBody>
      </p:sp>
      <p:sp>
        <p:nvSpPr>
          <p:cNvPr id="118" name="TextShape 2"/>
          <p:cNvSpPr txBox="1"/>
          <p:nvPr/>
        </p:nvSpPr>
        <p:spPr>
          <a:xfrm>
            <a:off x="628560" y="2226420"/>
            <a:ext cx="7886430" cy="3263220"/>
          </a:xfrm>
          <a:prstGeom prst="rect">
            <a:avLst/>
          </a:prstGeom>
          <a:noFill/>
          <a:ln>
            <a:noFill/>
          </a:ln>
        </p:spPr>
        <p:txBody>
          <a:bodyPr/>
          <a:lstStyle/>
          <a:p>
            <a:r>
              <a:rPr lang="en-US" sz="2200" spc="-1" dirty="0">
                <a:solidFill>
                  <a:srgbClr val="000000"/>
                </a:solidFill>
                <a:uFill>
                  <a:solidFill>
                    <a:srgbClr val="FFFFFF"/>
                  </a:solidFill>
                </a:uFill>
                <a:latin typeface="+mj-lt"/>
              </a:rPr>
              <a:t>create queue batch</a:t>
            </a:r>
          </a:p>
          <a:p>
            <a:r>
              <a:rPr lang="en-US" sz="2200" spc="-1" dirty="0">
                <a:solidFill>
                  <a:srgbClr val="000000"/>
                </a:solidFill>
                <a:uFill>
                  <a:solidFill>
                    <a:srgbClr val="FFFFFF"/>
                  </a:solidFill>
                </a:uFill>
                <a:latin typeface="+mj-lt"/>
              </a:rPr>
              <a:t>set queue batch </a:t>
            </a:r>
            <a:r>
              <a:rPr lang="en-US" sz="2200" spc="-1" dirty="0" err="1">
                <a:solidFill>
                  <a:srgbClr val="000000"/>
                </a:solidFill>
                <a:uFill>
                  <a:solidFill>
                    <a:srgbClr val="FFFFFF"/>
                  </a:solidFill>
                </a:uFill>
                <a:latin typeface="+mj-lt"/>
              </a:rPr>
              <a:t>queue_type</a:t>
            </a:r>
            <a:r>
              <a:rPr lang="en-US" sz="2200" spc="-1" dirty="0">
                <a:solidFill>
                  <a:srgbClr val="000000"/>
                </a:solidFill>
                <a:uFill>
                  <a:solidFill>
                    <a:srgbClr val="FFFFFF"/>
                  </a:solidFill>
                </a:uFill>
                <a:latin typeface="+mj-lt"/>
              </a:rPr>
              <a:t> = Execution</a:t>
            </a:r>
          </a:p>
          <a:p>
            <a:r>
              <a:rPr lang="en-US" sz="2200" spc="-1" dirty="0">
                <a:solidFill>
                  <a:srgbClr val="000000"/>
                </a:solidFill>
                <a:uFill>
                  <a:solidFill>
                    <a:srgbClr val="FFFFFF"/>
                  </a:solidFill>
                </a:uFill>
                <a:latin typeface="+mj-lt"/>
              </a:rPr>
              <a:t>set queue batch </a:t>
            </a:r>
            <a:r>
              <a:rPr lang="en-US" sz="2200" spc="-1" dirty="0" err="1">
                <a:solidFill>
                  <a:srgbClr val="000000"/>
                </a:solidFill>
                <a:uFill>
                  <a:solidFill>
                    <a:srgbClr val="FFFFFF"/>
                  </a:solidFill>
                </a:uFill>
                <a:latin typeface="+mj-lt"/>
              </a:rPr>
              <a:t>resources_max.nodes</a:t>
            </a:r>
            <a:r>
              <a:rPr lang="en-US" sz="2200" spc="-1" dirty="0">
                <a:solidFill>
                  <a:srgbClr val="000000"/>
                </a:solidFill>
                <a:uFill>
                  <a:solidFill>
                    <a:srgbClr val="FFFFFF"/>
                  </a:solidFill>
                </a:uFill>
                <a:latin typeface="+mj-lt"/>
              </a:rPr>
              <a:t> = 32</a:t>
            </a:r>
          </a:p>
          <a:p>
            <a:r>
              <a:rPr lang="en-US" sz="2200" spc="-1" dirty="0">
                <a:solidFill>
                  <a:srgbClr val="000000"/>
                </a:solidFill>
                <a:uFill>
                  <a:solidFill>
                    <a:srgbClr val="FFFFFF"/>
                  </a:solidFill>
                </a:uFill>
                <a:latin typeface="+mj-lt"/>
              </a:rPr>
              <a:t>set queue batch </a:t>
            </a:r>
            <a:r>
              <a:rPr lang="en-US" sz="2200" spc="-1" dirty="0" err="1">
                <a:solidFill>
                  <a:srgbClr val="000000"/>
                </a:solidFill>
                <a:uFill>
                  <a:solidFill>
                    <a:srgbClr val="FFFFFF"/>
                  </a:solidFill>
                </a:uFill>
                <a:latin typeface="+mj-lt"/>
              </a:rPr>
              <a:t>resources_max.walltime</a:t>
            </a:r>
            <a:r>
              <a:rPr lang="en-US" sz="2200" spc="-1" dirty="0">
                <a:solidFill>
                  <a:srgbClr val="000000"/>
                </a:solidFill>
                <a:uFill>
                  <a:solidFill>
                    <a:srgbClr val="FFFFFF"/>
                  </a:solidFill>
                </a:uFill>
                <a:latin typeface="+mj-lt"/>
              </a:rPr>
              <a:t> = 24:00:00</a:t>
            </a:r>
          </a:p>
          <a:p>
            <a:r>
              <a:rPr lang="en-US" sz="2200" spc="-1" dirty="0">
                <a:solidFill>
                  <a:srgbClr val="000000"/>
                </a:solidFill>
                <a:uFill>
                  <a:solidFill>
                    <a:srgbClr val="FFFFFF"/>
                  </a:solidFill>
                </a:uFill>
                <a:latin typeface="+mj-lt"/>
              </a:rPr>
              <a:t>set queue batch </a:t>
            </a:r>
            <a:r>
              <a:rPr lang="en-US" sz="2200" spc="-1" dirty="0" err="1">
                <a:solidFill>
                  <a:srgbClr val="000000"/>
                </a:solidFill>
                <a:uFill>
                  <a:solidFill>
                    <a:srgbClr val="FFFFFF"/>
                  </a:solidFill>
                </a:uFill>
                <a:latin typeface="+mj-lt"/>
              </a:rPr>
              <a:t>resources_default.nodes</a:t>
            </a:r>
            <a:r>
              <a:rPr lang="en-US" sz="2200" spc="-1" dirty="0">
                <a:solidFill>
                  <a:srgbClr val="000000"/>
                </a:solidFill>
                <a:uFill>
                  <a:solidFill>
                    <a:srgbClr val="FFFFFF"/>
                  </a:solidFill>
                </a:uFill>
                <a:latin typeface="+mj-lt"/>
              </a:rPr>
              <a:t> = 1</a:t>
            </a:r>
          </a:p>
          <a:p>
            <a:r>
              <a:rPr lang="en-US" sz="2200" spc="-1" dirty="0">
                <a:solidFill>
                  <a:srgbClr val="000000"/>
                </a:solidFill>
                <a:uFill>
                  <a:solidFill>
                    <a:srgbClr val="FFFFFF"/>
                  </a:solidFill>
                </a:uFill>
                <a:latin typeface="+mj-lt"/>
              </a:rPr>
              <a:t>set queue batch </a:t>
            </a:r>
            <a:r>
              <a:rPr lang="en-US" sz="2200" spc="-1" dirty="0" err="1">
                <a:solidFill>
                  <a:srgbClr val="000000"/>
                </a:solidFill>
                <a:uFill>
                  <a:solidFill>
                    <a:srgbClr val="FFFFFF"/>
                  </a:solidFill>
                </a:uFill>
                <a:latin typeface="+mj-lt"/>
              </a:rPr>
              <a:t>resources_default.walltime</a:t>
            </a:r>
            <a:r>
              <a:rPr lang="en-US" sz="2200" spc="-1" dirty="0">
                <a:solidFill>
                  <a:srgbClr val="000000"/>
                </a:solidFill>
                <a:uFill>
                  <a:solidFill>
                    <a:srgbClr val="FFFFFF"/>
                  </a:solidFill>
                </a:uFill>
                <a:latin typeface="+mj-lt"/>
              </a:rPr>
              <a:t> = 1:00:00</a:t>
            </a:r>
          </a:p>
          <a:p>
            <a:r>
              <a:rPr lang="en-US" sz="2200" spc="-1" dirty="0">
                <a:solidFill>
                  <a:srgbClr val="000000"/>
                </a:solidFill>
                <a:uFill>
                  <a:solidFill>
                    <a:srgbClr val="FFFFFF"/>
                  </a:solidFill>
                </a:uFill>
                <a:latin typeface="+mj-lt"/>
              </a:rPr>
              <a:t>set queue batch enabled = True</a:t>
            </a:r>
          </a:p>
          <a:p>
            <a:r>
              <a:rPr lang="en-US" sz="2200" spc="-1" dirty="0">
                <a:solidFill>
                  <a:srgbClr val="000000"/>
                </a:solidFill>
                <a:uFill>
                  <a:solidFill>
                    <a:srgbClr val="FFFFFF"/>
                  </a:solidFill>
                </a:uFill>
                <a:latin typeface="+mj-lt"/>
              </a:rPr>
              <a:t>set queue batch started = True</a:t>
            </a:r>
          </a:p>
        </p:txBody>
      </p:sp>
    </p:spTree>
    <p:extLst>
      <p:ext uri="{BB962C8B-B14F-4D97-AF65-F5344CB8AC3E}">
        <p14:creationId xmlns:p14="http://schemas.microsoft.com/office/powerpoint/2010/main" val="3630482883"/>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TextShape 1"/>
          <p:cNvSpPr txBox="1"/>
          <p:nvPr/>
        </p:nvSpPr>
        <p:spPr>
          <a:xfrm>
            <a:off x="762000" y="457200"/>
            <a:ext cx="7886430" cy="993870"/>
          </a:xfrm>
          <a:prstGeom prst="rect">
            <a:avLst/>
          </a:prstGeom>
          <a:noFill/>
          <a:ln>
            <a:noFill/>
          </a:ln>
        </p:spPr>
        <p:txBody>
          <a:bodyPr anchor="ctr"/>
          <a:lstStyle/>
          <a:p>
            <a:pPr algn="ctr">
              <a:lnSpc>
                <a:spcPct val="90000"/>
              </a:lnSpc>
            </a:pPr>
            <a:r>
              <a:rPr lang="en-US" sz="3600" spc="-1" dirty="0">
                <a:solidFill>
                  <a:srgbClr val="000000"/>
                </a:solidFill>
                <a:uFill>
                  <a:solidFill>
                    <a:srgbClr val="FFFFFF"/>
                  </a:solidFill>
                </a:uFill>
                <a:latin typeface="+mj-lt"/>
              </a:rPr>
              <a:t>TORQUE Configuration (cont.)</a:t>
            </a:r>
          </a:p>
        </p:txBody>
      </p:sp>
      <p:sp>
        <p:nvSpPr>
          <p:cNvPr id="120" name="TextShape 2"/>
          <p:cNvSpPr txBox="1"/>
          <p:nvPr/>
        </p:nvSpPr>
        <p:spPr>
          <a:xfrm>
            <a:off x="628560" y="2226420"/>
            <a:ext cx="7886430" cy="3263220"/>
          </a:xfrm>
          <a:prstGeom prst="rect">
            <a:avLst/>
          </a:prstGeom>
          <a:noFill/>
          <a:ln>
            <a:noFill/>
          </a:ln>
        </p:spPr>
        <p:txBody>
          <a:bodyPr/>
          <a:lstStyle/>
          <a:p>
            <a:r>
              <a:rPr lang="en-US" sz="2200" spc="-1" dirty="0">
                <a:solidFill>
                  <a:srgbClr val="000000"/>
                </a:solidFill>
                <a:uFill>
                  <a:solidFill>
                    <a:srgbClr val="FFFFFF"/>
                  </a:solidFill>
                </a:uFill>
                <a:latin typeface="+mj-lt"/>
              </a:rPr>
              <a:t>set server scheduling = true</a:t>
            </a:r>
          </a:p>
          <a:p>
            <a:r>
              <a:rPr lang="en-US" sz="2200" spc="-1" dirty="0">
                <a:solidFill>
                  <a:srgbClr val="000000"/>
                </a:solidFill>
                <a:uFill>
                  <a:solidFill>
                    <a:srgbClr val="FFFFFF"/>
                  </a:solidFill>
                </a:uFill>
                <a:latin typeface="+mj-lt"/>
              </a:rPr>
              <a:t>set server </a:t>
            </a:r>
            <a:r>
              <a:rPr lang="en-US" sz="2200" spc="-1" dirty="0" err="1">
                <a:solidFill>
                  <a:srgbClr val="000000"/>
                </a:solidFill>
                <a:uFill>
                  <a:solidFill>
                    <a:srgbClr val="FFFFFF"/>
                  </a:solidFill>
                </a:uFill>
                <a:latin typeface="+mj-lt"/>
              </a:rPr>
              <a:t>acl_host_enable</a:t>
            </a:r>
            <a:r>
              <a:rPr lang="en-US" sz="2200" spc="-1" dirty="0">
                <a:solidFill>
                  <a:srgbClr val="000000"/>
                </a:solidFill>
                <a:uFill>
                  <a:solidFill>
                    <a:srgbClr val="FFFFFF"/>
                  </a:solidFill>
                </a:uFill>
                <a:latin typeface="+mj-lt"/>
              </a:rPr>
              <a:t> = true</a:t>
            </a:r>
          </a:p>
          <a:p>
            <a:r>
              <a:rPr lang="en-US" sz="2200" spc="-1" dirty="0">
                <a:solidFill>
                  <a:srgbClr val="000000"/>
                </a:solidFill>
                <a:uFill>
                  <a:solidFill>
                    <a:srgbClr val="FFFFFF"/>
                  </a:solidFill>
                </a:uFill>
                <a:latin typeface="+mj-lt"/>
              </a:rPr>
              <a:t>set server </a:t>
            </a:r>
            <a:r>
              <a:rPr lang="en-US" sz="2200" spc="-1" dirty="0" err="1">
                <a:solidFill>
                  <a:srgbClr val="000000"/>
                </a:solidFill>
                <a:uFill>
                  <a:solidFill>
                    <a:srgbClr val="FFFFFF"/>
                  </a:solidFill>
                </a:uFill>
                <a:latin typeface="+mj-lt"/>
              </a:rPr>
              <a:t>acl_hosts</a:t>
            </a:r>
            <a:r>
              <a:rPr lang="en-US" sz="2200" spc="-1" dirty="0">
                <a:solidFill>
                  <a:srgbClr val="000000"/>
                </a:solidFill>
                <a:uFill>
                  <a:solidFill>
                    <a:srgbClr val="FFFFFF"/>
                  </a:solidFill>
                </a:uFill>
                <a:latin typeface="+mj-lt"/>
              </a:rPr>
              <a:t> = </a:t>
            </a:r>
            <a:r>
              <a:rPr lang="en-US" sz="2200" spc="-1" dirty="0" err="1">
                <a:solidFill>
                  <a:srgbClr val="000000"/>
                </a:solidFill>
                <a:uFill>
                  <a:solidFill>
                    <a:srgbClr val="FFFFFF"/>
                  </a:solidFill>
                </a:uFill>
                <a:latin typeface="+mj-lt"/>
              </a:rPr>
              <a:t>rm.hpc.acts</a:t>
            </a:r>
            <a:endParaRPr lang="en-US" sz="2200" spc="-1" dirty="0">
              <a:solidFill>
                <a:srgbClr val="000000"/>
              </a:solidFill>
              <a:uFill>
                <a:solidFill>
                  <a:srgbClr val="FFFFFF"/>
                </a:solidFill>
              </a:uFill>
              <a:latin typeface="+mj-lt"/>
            </a:endParaRPr>
          </a:p>
          <a:p>
            <a:r>
              <a:rPr lang="en-US" sz="2200" spc="-1" dirty="0">
                <a:solidFill>
                  <a:srgbClr val="000000"/>
                </a:solidFill>
                <a:uFill>
                  <a:solidFill>
                    <a:srgbClr val="FFFFFF"/>
                  </a:solidFill>
                </a:uFill>
                <a:latin typeface="+mj-lt"/>
              </a:rPr>
              <a:t>set server managers = </a:t>
            </a:r>
            <a:r>
              <a:rPr lang="en-US" sz="2200" spc="-1" dirty="0" err="1">
                <a:solidFill>
                  <a:srgbClr val="000000"/>
                </a:solidFill>
                <a:uFill>
                  <a:solidFill>
                    <a:srgbClr val="FFFFFF"/>
                  </a:solidFill>
                </a:uFill>
                <a:latin typeface="+mj-lt"/>
              </a:rPr>
              <a:t>root@rm.hpc.acts</a:t>
            </a:r>
            <a:endParaRPr lang="en-US" sz="2200" spc="-1" dirty="0">
              <a:solidFill>
                <a:srgbClr val="000000"/>
              </a:solidFill>
              <a:uFill>
                <a:solidFill>
                  <a:srgbClr val="FFFFFF"/>
                </a:solidFill>
              </a:uFill>
              <a:latin typeface="+mj-lt"/>
            </a:endParaRPr>
          </a:p>
          <a:p>
            <a:r>
              <a:rPr lang="en-US" sz="2200" spc="-1" dirty="0">
                <a:solidFill>
                  <a:srgbClr val="000000"/>
                </a:solidFill>
                <a:uFill>
                  <a:solidFill>
                    <a:srgbClr val="FFFFFF"/>
                  </a:solidFill>
                </a:uFill>
                <a:latin typeface="+mj-lt"/>
              </a:rPr>
              <a:t>set server operators = </a:t>
            </a:r>
            <a:r>
              <a:rPr lang="en-US" sz="2200" spc="-1" dirty="0" err="1">
                <a:solidFill>
                  <a:srgbClr val="000000"/>
                </a:solidFill>
                <a:uFill>
                  <a:solidFill>
                    <a:srgbClr val="FFFFFF"/>
                  </a:solidFill>
                </a:uFill>
                <a:latin typeface="+mj-lt"/>
              </a:rPr>
              <a:t>root@rm.hpc.acts</a:t>
            </a:r>
            <a:endParaRPr lang="en-US" sz="2200" spc="-1" dirty="0">
              <a:solidFill>
                <a:srgbClr val="000000"/>
              </a:solidFill>
              <a:uFill>
                <a:solidFill>
                  <a:srgbClr val="FFFFFF"/>
                </a:solidFill>
              </a:uFill>
              <a:latin typeface="+mj-lt"/>
            </a:endParaRPr>
          </a:p>
          <a:p>
            <a:r>
              <a:rPr lang="en-US" sz="2200" spc="-1" dirty="0">
                <a:solidFill>
                  <a:srgbClr val="000000"/>
                </a:solidFill>
                <a:uFill>
                  <a:solidFill>
                    <a:srgbClr val="FFFFFF"/>
                  </a:solidFill>
                </a:uFill>
                <a:latin typeface="+mj-lt"/>
              </a:rPr>
              <a:t>set server </a:t>
            </a:r>
            <a:r>
              <a:rPr lang="en-US" sz="2200" spc="-1" dirty="0" err="1">
                <a:solidFill>
                  <a:srgbClr val="000000"/>
                </a:solidFill>
                <a:uFill>
                  <a:solidFill>
                    <a:srgbClr val="FFFFFF"/>
                  </a:solidFill>
                </a:uFill>
                <a:latin typeface="+mj-lt"/>
              </a:rPr>
              <a:t>submit_hosts</a:t>
            </a:r>
            <a:r>
              <a:rPr lang="en-US" sz="2200" spc="-1" dirty="0">
                <a:solidFill>
                  <a:srgbClr val="000000"/>
                </a:solidFill>
                <a:uFill>
                  <a:solidFill>
                    <a:srgbClr val="FFFFFF"/>
                  </a:solidFill>
                </a:uFill>
                <a:latin typeface="+mj-lt"/>
              </a:rPr>
              <a:t> = login1.hpc.acts</a:t>
            </a:r>
          </a:p>
          <a:p>
            <a:r>
              <a:rPr lang="en-US" sz="2200" spc="-1" dirty="0">
                <a:solidFill>
                  <a:srgbClr val="000000"/>
                </a:solidFill>
                <a:uFill>
                  <a:solidFill>
                    <a:srgbClr val="FFFFFF"/>
                  </a:solidFill>
                </a:uFill>
                <a:latin typeface="+mj-lt"/>
              </a:rPr>
              <a:t>set server </a:t>
            </a:r>
            <a:r>
              <a:rPr lang="en-US" sz="2200" spc="-1" dirty="0" err="1">
                <a:solidFill>
                  <a:srgbClr val="000000"/>
                </a:solidFill>
                <a:uFill>
                  <a:solidFill>
                    <a:srgbClr val="FFFFFF"/>
                  </a:solidFill>
                </a:uFill>
                <a:latin typeface="+mj-lt"/>
              </a:rPr>
              <a:t>default_queue</a:t>
            </a:r>
            <a:r>
              <a:rPr lang="en-US" sz="2200" spc="-1" dirty="0">
                <a:solidFill>
                  <a:srgbClr val="000000"/>
                </a:solidFill>
                <a:uFill>
                  <a:solidFill>
                    <a:srgbClr val="FFFFFF"/>
                  </a:solidFill>
                </a:uFill>
                <a:latin typeface="+mj-lt"/>
              </a:rPr>
              <a:t> = batch</a:t>
            </a:r>
          </a:p>
          <a:p>
            <a:r>
              <a:rPr lang="en-US" sz="2200" spc="-1" dirty="0">
                <a:solidFill>
                  <a:srgbClr val="000000"/>
                </a:solidFill>
                <a:uFill>
                  <a:solidFill>
                    <a:srgbClr val="FFFFFF"/>
                  </a:solidFill>
                </a:uFill>
                <a:latin typeface="+mj-lt"/>
              </a:rPr>
              <a:t>set server </a:t>
            </a:r>
            <a:r>
              <a:rPr lang="en-US" sz="2200" spc="-1" dirty="0" err="1">
                <a:solidFill>
                  <a:srgbClr val="000000"/>
                </a:solidFill>
                <a:uFill>
                  <a:solidFill>
                    <a:srgbClr val="FFFFFF"/>
                  </a:solidFill>
                </a:uFill>
                <a:latin typeface="+mj-lt"/>
              </a:rPr>
              <a:t>log_events</a:t>
            </a:r>
            <a:r>
              <a:rPr lang="en-US" sz="2200" spc="-1" dirty="0">
                <a:solidFill>
                  <a:srgbClr val="000000"/>
                </a:solidFill>
                <a:uFill>
                  <a:solidFill>
                    <a:srgbClr val="FFFFFF"/>
                  </a:solidFill>
                </a:uFill>
                <a:latin typeface="+mj-lt"/>
              </a:rPr>
              <a:t> = 511</a:t>
            </a:r>
          </a:p>
          <a:p>
            <a:r>
              <a:rPr lang="en-US" sz="2200" spc="-1" dirty="0">
                <a:solidFill>
                  <a:srgbClr val="000000"/>
                </a:solidFill>
                <a:uFill>
                  <a:solidFill>
                    <a:srgbClr val="FFFFFF"/>
                  </a:solidFill>
                </a:uFill>
                <a:latin typeface="+mj-lt"/>
              </a:rPr>
              <a:t>set server </a:t>
            </a:r>
            <a:r>
              <a:rPr lang="en-US" sz="2200" spc="-1" dirty="0" err="1">
                <a:solidFill>
                  <a:srgbClr val="000000"/>
                </a:solidFill>
                <a:uFill>
                  <a:solidFill>
                    <a:srgbClr val="FFFFFF"/>
                  </a:solidFill>
                </a:uFill>
                <a:latin typeface="+mj-lt"/>
              </a:rPr>
              <a:t>mail_from</a:t>
            </a:r>
            <a:r>
              <a:rPr lang="en-US" sz="2200" spc="-1" dirty="0">
                <a:solidFill>
                  <a:srgbClr val="000000"/>
                </a:solidFill>
                <a:uFill>
                  <a:solidFill>
                    <a:srgbClr val="FFFFFF"/>
                  </a:solidFill>
                </a:uFill>
                <a:latin typeface="+mj-lt"/>
              </a:rPr>
              <a:t> = </a:t>
            </a:r>
            <a:r>
              <a:rPr lang="en-US" sz="2200" spc="-1" dirty="0" err="1">
                <a:solidFill>
                  <a:srgbClr val="000000"/>
                </a:solidFill>
                <a:uFill>
                  <a:solidFill>
                    <a:srgbClr val="FFFFFF"/>
                  </a:solidFill>
                </a:uFill>
                <a:latin typeface="+mj-lt"/>
              </a:rPr>
              <a:t>no-reply@hpc.acts</a:t>
            </a:r>
            <a:endParaRPr lang="en-US" sz="2200" spc="-1" dirty="0">
              <a:solidFill>
                <a:srgbClr val="000000"/>
              </a:solidFill>
              <a:uFill>
                <a:solidFill>
                  <a:srgbClr val="FFFFFF"/>
                </a:solidFill>
              </a:uFill>
              <a:latin typeface="+mj-lt"/>
            </a:endParaRPr>
          </a:p>
          <a:p>
            <a:r>
              <a:rPr lang="en-US" sz="2200" spc="-1" dirty="0">
                <a:solidFill>
                  <a:srgbClr val="000000"/>
                </a:solidFill>
                <a:uFill>
                  <a:solidFill>
                    <a:srgbClr val="FFFFFF"/>
                  </a:solidFill>
                </a:uFill>
                <a:latin typeface="+mj-lt"/>
              </a:rPr>
              <a:t>set server </a:t>
            </a:r>
            <a:r>
              <a:rPr lang="en-US" sz="2200" spc="-1" dirty="0" err="1">
                <a:solidFill>
                  <a:srgbClr val="000000"/>
                </a:solidFill>
                <a:uFill>
                  <a:solidFill>
                    <a:srgbClr val="FFFFFF"/>
                  </a:solidFill>
                </a:uFill>
                <a:latin typeface="+mj-lt"/>
              </a:rPr>
              <a:t>node_check_rate</a:t>
            </a:r>
            <a:r>
              <a:rPr lang="en-US" sz="2200" spc="-1" dirty="0">
                <a:solidFill>
                  <a:srgbClr val="000000"/>
                </a:solidFill>
                <a:uFill>
                  <a:solidFill>
                    <a:srgbClr val="FFFFFF"/>
                  </a:solidFill>
                </a:uFill>
                <a:latin typeface="+mj-lt"/>
              </a:rPr>
              <a:t> = 150</a:t>
            </a:r>
          </a:p>
          <a:p>
            <a:r>
              <a:rPr lang="en-US" sz="2200" spc="-1" dirty="0">
                <a:solidFill>
                  <a:srgbClr val="000000"/>
                </a:solidFill>
                <a:uFill>
                  <a:solidFill>
                    <a:srgbClr val="FFFFFF"/>
                  </a:solidFill>
                </a:uFill>
                <a:latin typeface="+mj-lt"/>
              </a:rPr>
              <a:t>set server </a:t>
            </a:r>
            <a:r>
              <a:rPr lang="en-US" sz="2200" spc="-1" dirty="0" err="1">
                <a:solidFill>
                  <a:srgbClr val="000000"/>
                </a:solidFill>
                <a:uFill>
                  <a:solidFill>
                    <a:srgbClr val="FFFFFF"/>
                  </a:solidFill>
                </a:uFill>
                <a:latin typeface="+mj-lt"/>
              </a:rPr>
              <a:t>tcp_timeout</a:t>
            </a:r>
            <a:r>
              <a:rPr lang="en-US" sz="2200" spc="-1" dirty="0">
                <a:solidFill>
                  <a:srgbClr val="000000"/>
                </a:solidFill>
                <a:uFill>
                  <a:solidFill>
                    <a:srgbClr val="FFFFFF"/>
                  </a:solidFill>
                </a:uFill>
                <a:latin typeface="+mj-lt"/>
              </a:rPr>
              <a:t> = 6</a:t>
            </a:r>
          </a:p>
        </p:txBody>
      </p:sp>
    </p:spTree>
    <p:extLst>
      <p:ext uri="{BB962C8B-B14F-4D97-AF65-F5344CB8AC3E}">
        <p14:creationId xmlns:p14="http://schemas.microsoft.com/office/powerpoint/2010/main" val="3053436033"/>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TextShape 1"/>
          <p:cNvSpPr txBox="1"/>
          <p:nvPr/>
        </p:nvSpPr>
        <p:spPr>
          <a:xfrm>
            <a:off x="304800" y="457200"/>
            <a:ext cx="7886430" cy="993870"/>
          </a:xfrm>
          <a:prstGeom prst="rect">
            <a:avLst/>
          </a:prstGeom>
          <a:noFill/>
          <a:ln>
            <a:noFill/>
          </a:ln>
        </p:spPr>
        <p:txBody>
          <a:bodyPr anchor="ctr"/>
          <a:lstStyle/>
          <a:p>
            <a:pPr algn="ctr">
              <a:lnSpc>
                <a:spcPct val="90000"/>
              </a:lnSpc>
            </a:pPr>
            <a:r>
              <a:rPr lang="en-US" sz="3600" spc="-1" dirty="0">
                <a:solidFill>
                  <a:srgbClr val="000000"/>
                </a:solidFill>
                <a:uFill>
                  <a:solidFill>
                    <a:srgbClr val="FFFFFF"/>
                  </a:solidFill>
                </a:uFill>
                <a:latin typeface="+mj-lt"/>
              </a:rPr>
              <a:t>Torque Commands</a:t>
            </a:r>
          </a:p>
        </p:txBody>
      </p:sp>
      <p:sp>
        <p:nvSpPr>
          <p:cNvPr id="122" name="TextShape 2"/>
          <p:cNvSpPr txBox="1"/>
          <p:nvPr/>
        </p:nvSpPr>
        <p:spPr>
          <a:xfrm>
            <a:off x="628560" y="2226420"/>
            <a:ext cx="7886430" cy="3263220"/>
          </a:xfrm>
          <a:prstGeom prst="rect">
            <a:avLst/>
          </a:prstGeom>
          <a:noFill/>
          <a:ln>
            <a:noFill/>
          </a:ln>
        </p:spPr>
        <p:txBody>
          <a:bodyPr/>
          <a:lstStyle/>
          <a:p>
            <a:pPr marL="171450" indent="-171180">
              <a:lnSpc>
                <a:spcPct val="90000"/>
              </a:lnSpc>
              <a:buClr>
                <a:srgbClr val="000000"/>
              </a:buClr>
              <a:buFont typeface="Arial"/>
              <a:buChar char="•"/>
            </a:pPr>
            <a:r>
              <a:rPr lang="en-US" sz="2100" spc="-1" dirty="0" err="1" smtClean="0">
                <a:solidFill>
                  <a:srgbClr val="000000"/>
                </a:solidFill>
                <a:uFill>
                  <a:solidFill>
                    <a:srgbClr val="FFFFFF"/>
                  </a:solidFill>
                </a:uFill>
                <a:latin typeface="+mj-lt"/>
              </a:rPr>
              <a:t>qstat</a:t>
            </a:r>
            <a:r>
              <a:rPr lang="en-US" sz="2100" spc="-1" dirty="0" smtClean="0">
                <a:solidFill>
                  <a:srgbClr val="000000"/>
                </a:solidFill>
                <a:uFill>
                  <a:solidFill>
                    <a:srgbClr val="FFFFFF"/>
                  </a:solidFill>
                </a:uFill>
                <a:latin typeface="+mj-lt"/>
              </a:rPr>
              <a:t>: Used to query the resource manager.</a:t>
            </a:r>
          </a:p>
          <a:p>
            <a:pPr>
              <a:lnSpc>
                <a:spcPct val="100000"/>
              </a:lnSpc>
            </a:pPr>
            <a:r>
              <a:rPr lang="en-US" sz="2100" spc="-1" dirty="0" smtClean="0">
                <a:solidFill>
                  <a:srgbClr val="000000"/>
                </a:solidFill>
                <a:uFill>
                  <a:solidFill>
                    <a:srgbClr val="FFFFFF"/>
                  </a:solidFill>
                </a:uFill>
                <a:latin typeface="+mj-lt"/>
              </a:rPr>
              <a:t>Common usage:</a:t>
            </a:r>
          </a:p>
          <a:p>
            <a:pPr marL="514350" lvl="1" indent="-171180">
              <a:buClr>
                <a:srgbClr val="000000"/>
              </a:buClr>
              <a:buFont typeface="Arial"/>
              <a:buChar char="•"/>
            </a:pPr>
            <a:r>
              <a:rPr lang="en-US" spc="-1" dirty="0" smtClean="0">
                <a:solidFill>
                  <a:srgbClr val="000000"/>
                </a:solidFill>
                <a:uFill>
                  <a:solidFill>
                    <a:srgbClr val="FFFFFF"/>
                  </a:solidFill>
                </a:uFill>
                <a:latin typeface="+mj-lt"/>
              </a:rPr>
              <a:t>“</a:t>
            </a:r>
            <a:r>
              <a:rPr lang="en-US" spc="-1" dirty="0" err="1" smtClean="0">
                <a:solidFill>
                  <a:srgbClr val="000000"/>
                </a:solidFill>
                <a:uFill>
                  <a:solidFill>
                    <a:srgbClr val="FFFFFF"/>
                  </a:solidFill>
                </a:uFill>
                <a:latin typeface="+mj-lt"/>
              </a:rPr>
              <a:t>qstat</a:t>
            </a:r>
            <a:r>
              <a:rPr lang="en-US" spc="-1" dirty="0" smtClean="0">
                <a:solidFill>
                  <a:srgbClr val="000000"/>
                </a:solidFill>
                <a:uFill>
                  <a:solidFill>
                    <a:srgbClr val="FFFFFF"/>
                  </a:solidFill>
                </a:uFill>
                <a:latin typeface="+mj-lt"/>
              </a:rPr>
              <a:t> -f $JOBID”: displays full info for $JOBID.</a:t>
            </a:r>
            <a:endParaRPr lang="en-US" sz="1500" spc="-1" dirty="0" smtClean="0">
              <a:solidFill>
                <a:srgbClr val="000000"/>
              </a:solidFill>
              <a:uFill>
                <a:solidFill>
                  <a:srgbClr val="FFFFFF"/>
                </a:solidFill>
              </a:uFill>
              <a:latin typeface="+mj-lt"/>
            </a:endParaRPr>
          </a:p>
          <a:p>
            <a:pPr marL="514350" lvl="1" indent="-171180">
              <a:buClr>
                <a:srgbClr val="000000"/>
              </a:buClr>
              <a:buFont typeface="Arial"/>
              <a:buChar char="•"/>
            </a:pPr>
            <a:r>
              <a:rPr lang="en-US" spc="-1" dirty="0" smtClean="0">
                <a:solidFill>
                  <a:srgbClr val="000000"/>
                </a:solidFill>
                <a:uFill>
                  <a:solidFill>
                    <a:srgbClr val="FFFFFF"/>
                  </a:solidFill>
                </a:uFill>
                <a:latin typeface="+mj-lt"/>
              </a:rPr>
              <a:t>“</a:t>
            </a:r>
            <a:r>
              <a:rPr lang="en-US" spc="-1" dirty="0" err="1" smtClean="0">
                <a:solidFill>
                  <a:srgbClr val="000000"/>
                </a:solidFill>
                <a:uFill>
                  <a:solidFill>
                    <a:srgbClr val="FFFFFF"/>
                  </a:solidFill>
                </a:uFill>
                <a:latin typeface="+mj-lt"/>
              </a:rPr>
              <a:t>qstat</a:t>
            </a:r>
            <a:r>
              <a:rPr lang="en-US" spc="-1" dirty="0" smtClean="0">
                <a:solidFill>
                  <a:srgbClr val="000000"/>
                </a:solidFill>
                <a:uFill>
                  <a:solidFill>
                    <a:srgbClr val="FFFFFF"/>
                  </a:solidFill>
                </a:uFill>
                <a:latin typeface="+mj-lt"/>
              </a:rPr>
              <a:t> -a”: displays all jobs.</a:t>
            </a:r>
            <a:endParaRPr lang="en-US" sz="1500" spc="-1" dirty="0" smtClean="0">
              <a:solidFill>
                <a:srgbClr val="000000"/>
              </a:solidFill>
              <a:uFill>
                <a:solidFill>
                  <a:srgbClr val="FFFFFF"/>
                </a:solidFill>
              </a:uFill>
              <a:latin typeface="+mj-lt"/>
            </a:endParaRPr>
          </a:p>
          <a:p>
            <a:pPr marL="514350" lvl="1" indent="-171180">
              <a:buClr>
                <a:srgbClr val="000000"/>
              </a:buClr>
              <a:buFont typeface="Arial"/>
              <a:buChar char="•"/>
            </a:pPr>
            <a:r>
              <a:rPr lang="en-US" spc="-1" dirty="0" smtClean="0">
                <a:solidFill>
                  <a:srgbClr val="000000"/>
                </a:solidFill>
                <a:uFill>
                  <a:solidFill>
                    <a:srgbClr val="FFFFFF"/>
                  </a:solidFill>
                </a:uFill>
                <a:latin typeface="+mj-lt"/>
              </a:rPr>
              <a:t>“</a:t>
            </a:r>
            <a:r>
              <a:rPr lang="en-US" spc="-1" dirty="0" err="1" smtClean="0">
                <a:solidFill>
                  <a:srgbClr val="000000"/>
                </a:solidFill>
                <a:uFill>
                  <a:solidFill>
                    <a:srgbClr val="FFFFFF"/>
                  </a:solidFill>
                </a:uFill>
                <a:latin typeface="+mj-lt"/>
              </a:rPr>
              <a:t>qstat</a:t>
            </a:r>
            <a:r>
              <a:rPr lang="en-US" spc="-1" dirty="0" smtClean="0">
                <a:solidFill>
                  <a:srgbClr val="000000"/>
                </a:solidFill>
                <a:uFill>
                  <a:solidFill>
                    <a:srgbClr val="FFFFFF"/>
                  </a:solidFill>
                </a:uFill>
                <a:latin typeface="+mj-lt"/>
              </a:rPr>
              <a:t> -q”: displays queues status.</a:t>
            </a:r>
            <a:endParaRPr lang="en-US" sz="1500" spc="-1" dirty="0" smtClean="0">
              <a:solidFill>
                <a:srgbClr val="000000"/>
              </a:solidFill>
              <a:uFill>
                <a:solidFill>
                  <a:srgbClr val="FFFFFF"/>
                </a:solidFill>
              </a:uFill>
              <a:latin typeface="+mj-lt"/>
            </a:endParaRPr>
          </a:p>
          <a:p>
            <a:pPr marL="514350" lvl="1" indent="-171180">
              <a:buClr>
                <a:srgbClr val="000000"/>
              </a:buClr>
              <a:buFont typeface="Arial"/>
              <a:buChar char="•"/>
            </a:pPr>
            <a:r>
              <a:rPr lang="en-US" spc="-1" dirty="0" smtClean="0">
                <a:solidFill>
                  <a:srgbClr val="000000"/>
                </a:solidFill>
                <a:uFill>
                  <a:solidFill>
                    <a:srgbClr val="FFFFFF"/>
                  </a:solidFill>
                </a:uFill>
                <a:latin typeface="+mj-lt"/>
              </a:rPr>
              <a:t>“</a:t>
            </a:r>
            <a:r>
              <a:rPr lang="en-US" spc="-1" dirty="0" err="1" smtClean="0">
                <a:solidFill>
                  <a:srgbClr val="000000"/>
                </a:solidFill>
                <a:uFill>
                  <a:solidFill>
                    <a:srgbClr val="FFFFFF"/>
                  </a:solidFill>
                </a:uFill>
                <a:latin typeface="+mj-lt"/>
              </a:rPr>
              <a:t>qstat</a:t>
            </a:r>
            <a:r>
              <a:rPr lang="en-US" spc="-1" dirty="0" smtClean="0">
                <a:solidFill>
                  <a:srgbClr val="000000"/>
                </a:solidFill>
                <a:uFill>
                  <a:solidFill>
                    <a:srgbClr val="FFFFFF"/>
                  </a:solidFill>
                </a:uFill>
                <a:latin typeface="+mj-lt"/>
              </a:rPr>
              <a:t> -</a:t>
            </a:r>
            <a:r>
              <a:rPr lang="en-US" spc="-1" dirty="0" err="1" smtClean="0">
                <a:solidFill>
                  <a:srgbClr val="000000"/>
                </a:solidFill>
                <a:uFill>
                  <a:solidFill>
                    <a:srgbClr val="FFFFFF"/>
                  </a:solidFill>
                </a:uFill>
                <a:latin typeface="+mj-lt"/>
              </a:rPr>
              <a:t>Qf</a:t>
            </a:r>
            <a:r>
              <a:rPr lang="en-US" spc="-1" dirty="0" smtClean="0">
                <a:solidFill>
                  <a:srgbClr val="000000"/>
                </a:solidFill>
                <a:uFill>
                  <a:solidFill>
                    <a:srgbClr val="FFFFFF"/>
                  </a:solidFill>
                </a:uFill>
                <a:latin typeface="+mj-lt"/>
              </a:rPr>
              <a:t>”: display queue definitions.</a:t>
            </a:r>
            <a:endParaRPr lang="en-US" sz="1500" spc="-1" dirty="0">
              <a:solidFill>
                <a:srgbClr val="000000"/>
              </a:solidFill>
              <a:uFill>
                <a:solidFill>
                  <a:srgbClr val="FFFFFF"/>
                </a:solidFill>
              </a:uFill>
              <a:latin typeface="+mj-lt"/>
            </a:endParaRPr>
          </a:p>
        </p:txBody>
      </p:sp>
    </p:spTree>
    <p:extLst>
      <p:ext uri="{BB962C8B-B14F-4D97-AF65-F5344CB8AC3E}">
        <p14:creationId xmlns:p14="http://schemas.microsoft.com/office/powerpoint/2010/main" val="3778468037"/>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Introduction</a:t>
            </a:r>
            <a:endParaRPr lang="en-US" dirty="0"/>
          </a:p>
        </p:txBody>
      </p:sp>
      <p:sp>
        <p:nvSpPr>
          <p:cNvPr id="3" name="Content Placeholder 2"/>
          <p:cNvSpPr>
            <a:spLocks noGrp="1"/>
          </p:cNvSpPr>
          <p:nvPr>
            <p:ph idx="1"/>
          </p:nvPr>
        </p:nvSpPr>
        <p:spPr/>
        <p:txBody>
          <a:bodyPr/>
          <a:lstStyle/>
          <a:p>
            <a:r>
              <a:rPr lang="en-US" sz="2200" b="1" dirty="0"/>
              <a:t>Batch processing</a:t>
            </a:r>
            <a:r>
              <a:rPr lang="en-US" sz="2200" dirty="0"/>
              <a:t> is the execution of a series of jobs in a </a:t>
            </a:r>
            <a:r>
              <a:rPr lang="en-US" sz="2200" dirty="0">
                <a:hlinkClick r:id="rId2" tooltip="Computer program"/>
              </a:rPr>
              <a:t>program</a:t>
            </a:r>
            <a:r>
              <a:rPr lang="en-US" sz="2200" dirty="0"/>
              <a:t> on a </a:t>
            </a:r>
            <a:r>
              <a:rPr lang="en-US" sz="2200" dirty="0">
                <a:hlinkClick r:id="rId3" tooltip="Computer"/>
              </a:rPr>
              <a:t>computer</a:t>
            </a:r>
            <a:r>
              <a:rPr lang="en-US" sz="2200" dirty="0"/>
              <a:t> without manual intervention (</a:t>
            </a:r>
            <a:r>
              <a:rPr lang="en-US" sz="2200" u="sng" dirty="0">
                <a:hlinkClick r:id="rId4" tooltip="Non-interactive"/>
              </a:rPr>
              <a:t>non-interactive</a:t>
            </a:r>
            <a:r>
              <a:rPr lang="en-US" sz="2200" dirty="0"/>
              <a:t>).</a:t>
            </a:r>
          </a:p>
          <a:p>
            <a:endParaRPr lang="en-US" sz="2200" dirty="0" smtClean="0"/>
          </a:p>
          <a:p>
            <a:r>
              <a:rPr lang="en-US" sz="2200" dirty="0" smtClean="0"/>
              <a:t>The </a:t>
            </a:r>
            <a:r>
              <a:rPr lang="en-US" sz="2200" dirty="0"/>
              <a:t>term originated in the days when </a:t>
            </a:r>
            <a:r>
              <a:rPr lang="en-US" sz="2200" dirty="0">
                <a:hlinkClick r:id="rId5"/>
              </a:rPr>
              <a:t>users</a:t>
            </a:r>
            <a:r>
              <a:rPr lang="en-US" sz="2200" dirty="0"/>
              <a:t> entered </a:t>
            </a:r>
            <a:r>
              <a:rPr lang="en-US" sz="2200" dirty="0">
                <a:hlinkClick r:id="rId6"/>
              </a:rPr>
              <a:t>programs</a:t>
            </a:r>
            <a:r>
              <a:rPr lang="en-US" sz="2200" dirty="0"/>
              <a:t> on punch cards. They would give a batch of these programmed cards to the </a:t>
            </a:r>
            <a:r>
              <a:rPr lang="en-US" sz="2200" dirty="0">
                <a:hlinkClick r:id="rId7"/>
              </a:rPr>
              <a:t>system</a:t>
            </a:r>
            <a:r>
              <a:rPr lang="en-US" sz="2200" dirty="0"/>
              <a:t> </a:t>
            </a:r>
            <a:r>
              <a:rPr lang="en-US" sz="2200" dirty="0">
                <a:hlinkClick r:id="rId8"/>
              </a:rPr>
              <a:t>operator</a:t>
            </a:r>
            <a:r>
              <a:rPr lang="en-US" sz="2200" dirty="0"/>
              <a:t>, who would feed them into the </a:t>
            </a:r>
            <a:r>
              <a:rPr lang="en-US" sz="2200" dirty="0">
                <a:hlinkClick r:id="rId9"/>
              </a:rPr>
              <a:t>computer</a:t>
            </a:r>
            <a:r>
              <a:rPr lang="en-US" sz="2200" dirty="0"/>
              <a:t>.</a:t>
            </a:r>
          </a:p>
          <a:p>
            <a:endParaRPr lang="en-US" sz="2200" dirty="0" smtClean="0"/>
          </a:p>
          <a:p>
            <a:r>
              <a:rPr lang="en-US" sz="2200" dirty="0" smtClean="0"/>
              <a:t>Batch </a:t>
            </a:r>
            <a:r>
              <a:rPr lang="en-US" sz="2200" dirty="0"/>
              <a:t>scheduling system (HPC Cluster)</a:t>
            </a:r>
          </a:p>
          <a:p>
            <a:pPr lvl="1"/>
            <a:r>
              <a:rPr lang="en-US" sz="2200" dirty="0"/>
              <a:t>Resource </a:t>
            </a:r>
            <a:r>
              <a:rPr lang="en-US" sz="2200" dirty="0" smtClean="0"/>
              <a:t>management </a:t>
            </a:r>
            <a:endParaRPr lang="en-US" sz="2200" dirty="0"/>
          </a:p>
          <a:p>
            <a:pPr lvl="1"/>
            <a:r>
              <a:rPr lang="en-US" sz="2200" dirty="0"/>
              <a:t>Scheduler </a:t>
            </a:r>
          </a:p>
          <a:p>
            <a:pPr lvl="1"/>
            <a:r>
              <a:rPr lang="en-US" sz="2200" i="1" u="sng" dirty="0" smtClean="0"/>
              <a:t>Usage accounting</a:t>
            </a:r>
            <a:endParaRPr lang="en-US" sz="2200" i="1" u="sng" dirty="0"/>
          </a:p>
          <a:p>
            <a:pPr lvl="1"/>
            <a:endParaRPr lang="en-US" dirty="0" smtClean="0"/>
          </a:p>
          <a:p>
            <a:endParaRPr lang="en-US" dirty="0" smtClean="0"/>
          </a:p>
          <a:p>
            <a:endParaRPr lang="en-US" dirty="0"/>
          </a:p>
        </p:txBody>
      </p:sp>
      <p:pic>
        <p:nvPicPr>
          <p:cNvPr id="4" name="Picture 3"/>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410200" y="4267200"/>
            <a:ext cx="3200135" cy="1677785"/>
          </a:xfrm>
          <a:prstGeom prst="rect">
            <a:avLst/>
          </a:prstGeom>
        </p:spPr>
      </p:pic>
    </p:spTree>
    <p:extLst>
      <p:ext uri="{BB962C8B-B14F-4D97-AF65-F5344CB8AC3E}">
        <p14:creationId xmlns:p14="http://schemas.microsoft.com/office/powerpoint/2010/main" val="330960327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hade val="85000"/>
          </a:schemeClr>
        </a:solidFill>
        <a:effectLst/>
      </p:bgPr>
    </p:bg>
    <p:spTree>
      <p:nvGrpSpPr>
        <p:cNvPr id="1" name=""/>
        <p:cNvGrpSpPr/>
        <p:nvPr/>
      </p:nvGrpSpPr>
      <p:grpSpPr>
        <a:xfrm>
          <a:off x="0" y="0"/>
          <a:ext cx="0" cy="0"/>
          <a:chOff x="0" y="0"/>
          <a:chExt cx="0" cy="0"/>
        </a:xfrm>
      </p:grpSpPr>
      <p:sp>
        <p:nvSpPr>
          <p:cNvPr id="123" name="TextShape 1"/>
          <p:cNvSpPr txBox="1"/>
          <p:nvPr/>
        </p:nvSpPr>
        <p:spPr>
          <a:xfrm>
            <a:off x="304800" y="609600"/>
            <a:ext cx="7886430" cy="838200"/>
          </a:xfrm>
          <a:prstGeom prst="rect">
            <a:avLst/>
          </a:prstGeom>
          <a:noFill/>
          <a:ln>
            <a:noFill/>
          </a:ln>
        </p:spPr>
        <p:txBody>
          <a:bodyPr anchor="ctr"/>
          <a:lstStyle/>
          <a:p>
            <a:pPr algn="ctr">
              <a:lnSpc>
                <a:spcPct val="90000"/>
              </a:lnSpc>
            </a:pPr>
            <a:r>
              <a:rPr lang="en-US" sz="3600" spc="-1" dirty="0">
                <a:solidFill>
                  <a:srgbClr val="000000"/>
                </a:solidFill>
                <a:uFill>
                  <a:solidFill>
                    <a:srgbClr val="FFFFFF"/>
                  </a:solidFill>
                </a:uFill>
                <a:latin typeface="+mj-lt"/>
              </a:rPr>
              <a:t>TORQUE Commands (cont.)</a:t>
            </a:r>
          </a:p>
        </p:txBody>
      </p:sp>
      <p:sp>
        <p:nvSpPr>
          <p:cNvPr id="124" name="TextShape 2"/>
          <p:cNvSpPr txBox="1"/>
          <p:nvPr/>
        </p:nvSpPr>
        <p:spPr>
          <a:xfrm>
            <a:off x="628560" y="2226420"/>
            <a:ext cx="7886430" cy="3263220"/>
          </a:xfrm>
          <a:prstGeom prst="rect">
            <a:avLst/>
          </a:prstGeom>
          <a:noFill/>
          <a:ln>
            <a:noFill/>
          </a:ln>
        </p:spPr>
        <p:txBody>
          <a:bodyPr/>
          <a:lstStyle/>
          <a:p>
            <a:pPr marL="171450" indent="-171180">
              <a:lnSpc>
                <a:spcPct val="90000"/>
              </a:lnSpc>
              <a:buClr>
                <a:srgbClr val="000000"/>
              </a:buClr>
              <a:buFont typeface="Arial"/>
              <a:buChar char="•"/>
            </a:pPr>
            <a:r>
              <a:rPr lang="en-US" sz="2200" spc="-1" dirty="0" err="1">
                <a:solidFill>
                  <a:srgbClr val="000000"/>
                </a:solidFill>
                <a:uFill>
                  <a:solidFill>
                    <a:srgbClr val="FFFFFF"/>
                  </a:solidFill>
                </a:uFill>
              </a:rPr>
              <a:t>pbsnodes</a:t>
            </a:r>
            <a:r>
              <a:rPr lang="en-US" sz="2200" spc="-1" dirty="0">
                <a:solidFill>
                  <a:srgbClr val="000000"/>
                </a:solidFill>
                <a:uFill>
                  <a:solidFill>
                    <a:srgbClr val="FFFFFF"/>
                  </a:solidFill>
                </a:uFill>
              </a:rPr>
              <a:t>: command used to query the state of nodes, mark a node offline, or online.</a:t>
            </a:r>
          </a:p>
          <a:p>
            <a:pPr marL="514350" lvl="1" indent="-171180">
              <a:buClr>
                <a:srgbClr val="000000"/>
              </a:buClr>
              <a:buFont typeface="Arial"/>
              <a:buChar char="•"/>
            </a:pPr>
            <a:r>
              <a:rPr lang="en-US" sz="2200" spc="-1" dirty="0">
                <a:solidFill>
                  <a:srgbClr val="000000"/>
                </a:solidFill>
                <a:uFill>
                  <a:solidFill>
                    <a:srgbClr val="FFFFFF"/>
                  </a:solidFill>
                </a:uFill>
              </a:rPr>
              <a:t>“</a:t>
            </a:r>
            <a:r>
              <a:rPr lang="en-US" sz="2200" spc="-1" dirty="0" err="1">
                <a:solidFill>
                  <a:srgbClr val="000000"/>
                </a:solidFill>
                <a:uFill>
                  <a:solidFill>
                    <a:srgbClr val="FFFFFF"/>
                  </a:solidFill>
                </a:uFill>
              </a:rPr>
              <a:t>pbsnodes</a:t>
            </a:r>
            <a:r>
              <a:rPr lang="en-US" sz="2200" spc="-1" dirty="0">
                <a:solidFill>
                  <a:srgbClr val="000000"/>
                </a:solidFill>
                <a:uFill>
                  <a:solidFill>
                    <a:srgbClr val="FFFFFF"/>
                  </a:solidFill>
                </a:uFill>
              </a:rPr>
              <a:t> -o $NODE”: sets the $NODE offline</a:t>
            </a:r>
          </a:p>
          <a:p>
            <a:pPr marL="514350" lvl="1" indent="-171180">
              <a:buClr>
                <a:srgbClr val="000000"/>
              </a:buClr>
              <a:buFont typeface="Arial"/>
              <a:buChar char="•"/>
            </a:pPr>
            <a:r>
              <a:rPr lang="en-US" sz="2200" spc="-1" dirty="0">
                <a:solidFill>
                  <a:srgbClr val="000000"/>
                </a:solidFill>
                <a:uFill>
                  <a:solidFill>
                    <a:srgbClr val="FFFFFF"/>
                  </a:solidFill>
                </a:uFill>
              </a:rPr>
              <a:t>“</a:t>
            </a:r>
            <a:r>
              <a:rPr lang="en-US" sz="2200" spc="-1" dirty="0" err="1">
                <a:solidFill>
                  <a:srgbClr val="000000"/>
                </a:solidFill>
                <a:uFill>
                  <a:solidFill>
                    <a:srgbClr val="FFFFFF"/>
                  </a:solidFill>
                </a:uFill>
              </a:rPr>
              <a:t>pbsnodes</a:t>
            </a:r>
            <a:r>
              <a:rPr lang="en-US" sz="2200" spc="-1" dirty="0">
                <a:solidFill>
                  <a:srgbClr val="000000"/>
                </a:solidFill>
                <a:uFill>
                  <a:solidFill>
                    <a:srgbClr val="FFFFFF"/>
                  </a:solidFill>
                </a:uFill>
              </a:rPr>
              <a:t> -r $NODE”: clears the offline state</a:t>
            </a:r>
          </a:p>
          <a:p>
            <a:pPr marL="514350" lvl="1" indent="-171180">
              <a:buClr>
                <a:srgbClr val="000000"/>
              </a:buClr>
              <a:buFont typeface="Arial"/>
              <a:buChar char="•"/>
            </a:pPr>
            <a:r>
              <a:rPr lang="en-US" sz="2200" spc="-1" dirty="0">
                <a:solidFill>
                  <a:srgbClr val="000000"/>
                </a:solidFill>
                <a:uFill>
                  <a:solidFill>
                    <a:srgbClr val="FFFFFF"/>
                  </a:solidFill>
                </a:uFill>
              </a:rPr>
              <a:t>“</a:t>
            </a:r>
            <a:r>
              <a:rPr lang="en-US" sz="2200" spc="-1" dirty="0" err="1">
                <a:solidFill>
                  <a:srgbClr val="000000"/>
                </a:solidFill>
                <a:uFill>
                  <a:solidFill>
                    <a:srgbClr val="FFFFFF"/>
                  </a:solidFill>
                </a:uFill>
              </a:rPr>
              <a:t>pbsnodes</a:t>
            </a:r>
            <a:r>
              <a:rPr lang="en-US" sz="2200" spc="-1" dirty="0">
                <a:solidFill>
                  <a:srgbClr val="000000"/>
                </a:solidFill>
                <a:uFill>
                  <a:solidFill>
                    <a:srgbClr val="FFFFFF"/>
                  </a:solidFill>
                </a:uFill>
              </a:rPr>
              <a:t> -l”: lists all nodes that are down or offline</a:t>
            </a:r>
          </a:p>
          <a:p>
            <a:pPr marL="514350" lvl="1" indent="-171180">
              <a:buClr>
                <a:srgbClr val="000000"/>
              </a:buClr>
              <a:buFont typeface="Arial"/>
              <a:buChar char="•"/>
            </a:pPr>
            <a:r>
              <a:rPr lang="en-US" sz="2200" spc="-1" dirty="0">
                <a:solidFill>
                  <a:srgbClr val="000000"/>
                </a:solidFill>
                <a:uFill>
                  <a:solidFill>
                    <a:srgbClr val="FFFFFF"/>
                  </a:solidFill>
                </a:uFill>
              </a:rPr>
              <a:t>“</a:t>
            </a:r>
            <a:r>
              <a:rPr lang="en-US" sz="2200" spc="-1" dirty="0" err="1">
                <a:solidFill>
                  <a:srgbClr val="000000"/>
                </a:solidFill>
                <a:uFill>
                  <a:solidFill>
                    <a:srgbClr val="FFFFFF"/>
                  </a:solidFill>
                </a:uFill>
              </a:rPr>
              <a:t>pbsnodes</a:t>
            </a:r>
            <a:r>
              <a:rPr lang="en-US" sz="2200" spc="-1" dirty="0">
                <a:solidFill>
                  <a:srgbClr val="000000"/>
                </a:solidFill>
                <a:uFill>
                  <a:solidFill>
                    <a:srgbClr val="FFFFFF"/>
                  </a:solidFill>
                </a:uFill>
              </a:rPr>
              <a:t> -l $STATE”: lists all node in state $STATE</a:t>
            </a:r>
          </a:p>
        </p:txBody>
      </p:sp>
    </p:spTree>
    <p:extLst>
      <p:ext uri="{BB962C8B-B14F-4D97-AF65-F5344CB8AC3E}">
        <p14:creationId xmlns:p14="http://schemas.microsoft.com/office/powerpoint/2010/main" val="3883556282"/>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TextShape 1"/>
          <p:cNvSpPr txBox="1"/>
          <p:nvPr/>
        </p:nvSpPr>
        <p:spPr>
          <a:xfrm>
            <a:off x="381000" y="685800"/>
            <a:ext cx="7886430" cy="762000"/>
          </a:xfrm>
          <a:prstGeom prst="rect">
            <a:avLst/>
          </a:prstGeom>
          <a:noFill/>
          <a:ln>
            <a:noFill/>
          </a:ln>
        </p:spPr>
        <p:txBody>
          <a:bodyPr anchor="ctr"/>
          <a:lstStyle/>
          <a:p>
            <a:pPr algn="ctr">
              <a:lnSpc>
                <a:spcPct val="90000"/>
              </a:lnSpc>
            </a:pPr>
            <a:r>
              <a:rPr lang="en-US" sz="3600" spc="-1" dirty="0">
                <a:solidFill>
                  <a:srgbClr val="000000"/>
                </a:solidFill>
                <a:uFill>
                  <a:solidFill>
                    <a:srgbClr val="FFFFFF"/>
                  </a:solidFill>
                </a:uFill>
                <a:latin typeface="+mj-lt"/>
              </a:rPr>
              <a:t>TORQUE Directives</a:t>
            </a:r>
          </a:p>
        </p:txBody>
      </p:sp>
      <p:sp>
        <p:nvSpPr>
          <p:cNvPr id="126" name="TextShape 2"/>
          <p:cNvSpPr txBox="1"/>
          <p:nvPr/>
        </p:nvSpPr>
        <p:spPr>
          <a:xfrm>
            <a:off x="628560" y="2226420"/>
            <a:ext cx="7886430" cy="3263220"/>
          </a:xfrm>
          <a:prstGeom prst="rect">
            <a:avLst/>
          </a:prstGeom>
          <a:noFill/>
          <a:ln>
            <a:noFill/>
          </a:ln>
        </p:spPr>
        <p:txBody>
          <a:bodyPr/>
          <a:lstStyle/>
          <a:p>
            <a:pPr marL="171450" indent="-171180">
              <a:lnSpc>
                <a:spcPct val="90000"/>
              </a:lnSpc>
              <a:buClr>
                <a:srgbClr val="000000"/>
              </a:buClr>
              <a:buFont typeface="Arial"/>
              <a:buChar char="•"/>
            </a:pPr>
            <a:r>
              <a:rPr lang="en-US" sz="2200" spc="-1" dirty="0">
                <a:solidFill>
                  <a:srgbClr val="000000"/>
                </a:solidFill>
                <a:uFill>
                  <a:solidFill>
                    <a:srgbClr val="FFFFFF"/>
                  </a:solidFill>
                </a:uFill>
                <a:latin typeface="+mj-lt"/>
              </a:rPr>
              <a:t>-l resource requests</a:t>
            </a:r>
          </a:p>
          <a:p>
            <a:pPr marL="171450" indent="-171180">
              <a:lnSpc>
                <a:spcPct val="90000"/>
              </a:lnSpc>
              <a:buClr>
                <a:srgbClr val="000000"/>
              </a:buClr>
              <a:buFont typeface="Arial"/>
              <a:buChar char="•"/>
            </a:pPr>
            <a:r>
              <a:rPr lang="en-US" sz="2200" spc="-1" dirty="0">
                <a:solidFill>
                  <a:srgbClr val="000000"/>
                </a:solidFill>
                <a:uFill>
                  <a:solidFill>
                    <a:srgbClr val="FFFFFF"/>
                  </a:solidFill>
                </a:uFill>
                <a:latin typeface="+mj-lt"/>
              </a:rPr>
              <a:t>-N job name</a:t>
            </a:r>
          </a:p>
          <a:p>
            <a:pPr marL="171450" indent="-171180">
              <a:lnSpc>
                <a:spcPct val="90000"/>
              </a:lnSpc>
              <a:buClr>
                <a:srgbClr val="000000"/>
              </a:buClr>
              <a:buFont typeface="Arial"/>
              <a:buChar char="•"/>
            </a:pPr>
            <a:r>
              <a:rPr lang="en-US" sz="2200" spc="-1" dirty="0">
                <a:solidFill>
                  <a:srgbClr val="000000"/>
                </a:solidFill>
                <a:uFill>
                  <a:solidFill>
                    <a:srgbClr val="FFFFFF"/>
                  </a:solidFill>
                </a:uFill>
                <a:latin typeface="+mj-lt"/>
              </a:rPr>
              <a:t>-m when to mail (b: start, e: end, a: abort, n: none)</a:t>
            </a:r>
          </a:p>
          <a:p>
            <a:pPr marL="171450" indent="-171180">
              <a:lnSpc>
                <a:spcPct val="90000"/>
              </a:lnSpc>
              <a:buClr>
                <a:srgbClr val="000000"/>
              </a:buClr>
              <a:buFont typeface="Arial"/>
              <a:buChar char="•"/>
            </a:pPr>
            <a:r>
              <a:rPr lang="en-US" sz="2200" spc="-1" dirty="0">
                <a:solidFill>
                  <a:srgbClr val="000000"/>
                </a:solidFill>
                <a:uFill>
                  <a:solidFill>
                    <a:srgbClr val="FFFFFF"/>
                  </a:solidFill>
                </a:uFill>
                <a:latin typeface="+mj-lt"/>
              </a:rPr>
              <a:t>-M where to mail</a:t>
            </a:r>
          </a:p>
          <a:p>
            <a:pPr marL="171450" indent="-171180">
              <a:lnSpc>
                <a:spcPct val="90000"/>
              </a:lnSpc>
              <a:buClr>
                <a:srgbClr val="000000"/>
              </a:buClr>
              <a:buFont typeface="Arial"/>
              <a:buChar char="•"/>
            </a:pPr>
            <a:r>
              <a:rPr lang="en-US" sz="2200" spc="-1" dirty="0">
                <a:solidFill>
                  <a:srgbClr val="000000"/>
                </a:solidFill>
                <a:uFill>
                  <a:solidFill>
                    <a:srgbClr val="FFFFFF"/>
                  </a:solidFill>
                </a:uFill>
                <a:latin typeface="+mj-lt"/>
              </a:rPr>
              <a:t>-j join output streams</a:t>
            </a:r>
          </a:p>
          <a:p>
            <a:pPr marL="171450" indent="-171180">
              <a:lnSpc>
                <a:spcPct val="90000"/>
              </a:lnSpc>
              <a:buClr>
                <a:srgbClr val="000000"/>
              </a:buClr>
              <a:buFont typeface="Arial"/>
              <a:buChar char="•"/>
            </a:pPr>
            <a:r>
              <a:rPr lang="en-US" sz="2200" spc="-1" dirty="0">
                <a:solidFill>
                  <a:srgbClr val="000000"/>
                </a:solidFill>
                <a:uFill>
                  <a:solidFill>
                    <a:srgbClr val="FFFFFF"/>
                  </a:solidFill>
                </a:uFill>
                <a:latin typeface="+mj-lt"/>
              </a:rPr>
              <a:t>-k keep output stream</a:t>
            </a:r>
          </a:p>
          <a:p>
            <a:pPr marL="171450" indent="-171180">
              <a:lnSpc>
                <a:spcPct val="90000"/>
              </a:lnSpc>
              <a:buClr>
                <a:srgbClr val="000000"/>
              </a:buClr>
              <a:buFont typeface="Arial"/>
              <a:buChar char="•"/>
            </a:pPr>
            <a:r>
              <a:rPr lang="en-US" sz="2200" spc="-1" dirty="0">
                <a:solidFill>
                  <a:srgbClr val="000000"/>
                </a:solidFill>
                <a:uFill>
                  <a:solidFill>
                    <a:srgbClr val="FFFFFF"/>
                  </a:solidFill>
                </a:uFill>
                <a:latin typeface="+mj-lt"/>
              </a:rPr>
              <a:t>-V copy submission environment to compute node</a:t>
            </a:r>
          </a:p>
          <a:p>
            <a:pPr marL="171450" indent="-171180">
              <a:lnSpc>
                <a:spcPct val="90000"/>
              </a:lnSpc>
              <a:buClr>
                <a:srgbClr val="000000"/>
              </a:buClr>
              <a:buFont typeface="Arial"/>
              <a:buChar char="•"/>
            </a:pPr>
            <a:r>
              <a:rPr lang="en-US" sz="2200" spc="-1" dirty="0">
                <a:solidFill>
                  <a:srgbClr val="000000"/>
                </a:solidFill>
                <a:uFill>
                  <a:solidFill>
                    <a:srgbClr val="FFFFFF"/>
                  </a:solidFill>
                </a:uFill>
                <a:latin typeface="+mj-lt"/>
              </a:rPr>
              <a:t>-q queue to submit to</a:t>
            </a:r>
          </a:p>
        </p:txBody>
      </p:sp>
    </p:spTree>
    <p:extLst>
      <p:ext uri="{BB962C8B-B14F-4D97-AF65-F5344CB8AC3E}">
        <p14:creationId xmlns:p14="http://schemas.microsoft.com/office/powerpoint/2010/main" val="410688307"/>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 name="TextShape 1"/>
          <p:cNvSpPr txBox="1"/>
          <p:nvPr/>
        </p:nvSpPr>
        <p:spPr>
          <a:xfrm>
            <a:off x="619282" y="609600"/>
            <a:ext cx="7886430" cy="838200"/>
          </a:xfrm>
          <a:prstGeom prst="rect">
            <a:avLst/>
          </a:prstGeom>
          <a:noFill/>
          <a:ln>
            <a:noFill/>
          </a:ln>
        </p:spPr>
        <p:txBody>
          <a:bodyPr anchor="ctr"/>
          <a:lstStyle/>
          <a:p>
            <a:pPr algn="ctr">
              <a:lnSpc>
                <a:spcPct val="90000"/>
              </a:lnSpc>
            </a:pPr>
            <a:r>
              <a:rPr lang="en-US" sz="3600" spc="-1" dirty="0">
                <a:solidFill>
                  <a:srgbClr val="000000"/>
                </a:solidFill>
                <a:uFill>
                  <a:solidFill>
                    <a:srgbClr val="FFFFFF"/>
                  </a:solidFill>
                </a:uFill>
                <a:latin typeface="+mj-lt"/>
              </a:rPr>
              <a:t>Job Script</a:t>
            </a:r>
          </a:p>
        </p:txBody>
      </p:sp>
      <p:sp>
        <p:nvSpPr>
          <p:cNvPr id="128" name="TextShape 2"/>
          <p:cNvSpPr txBox="1"/>
          <p:nvPr/>
        </p:nvSpPr>
        <p:spPr>
          <a:xfrm>
            <a:off x="628560" y="1882555"/>
            <a:ext cx="7886430" cy="3965417"/>
          </a:xfrm>
          <a:prstGeom prst="rect">
            <a:avLst/>
          </a:prstGeom>
          <a:noFill/>
          <a:ln>
            <a:noFill/>
          </a:ln>
        </p:spPr>
        <p:txBody>
          <a:bodyPr/>
          <a:lstStyle/>
          <a:p>
            <a:pPr>
              <a:lnSpc>
                <a:spcPct val="100000"/>
              </a:lnSpc>
            </a:pPr>
            <a:r>
              <a:rPr lang="en-US" sz="2100" spc="-1" dirty="0">
                <a:solidFill>
                  <a:srgbClr val="000000"/>
                </a:solidFill>
                <a:uFill>
                  <a:solidFill>
                    <a:srgbClr val="FFFFFF"/>
                  </a:solidFill>
                </a:uFill>
                <a:latin typeface="+mj-lt"/>
              </a:rPr>
              <a:t>#!/bin/bash</a:t>
            </a:r>
          </a:p>
          <a:p>
            <a:pPr>
              <a:lnSpc>
                <a:spcPct val="100000"/>
              </a:lnSpc>
            </a:pPr>
            <a:r>
              <a:rPr lang="en-US" sz="2100" spc="-1" dirty="0">
                <a:solidFill>
                  <a:srgbClr val="000000"/>
                </a:solidFill>
                <a:uFill>
                  <a:solidFill>
                    <a:srgbClr val="FFFFFF"/>
                  </a:solidFill>
                </a:uFill>
                <a:latin typeface="+mj-lt"/>
              </a:rPr>
              <a:t>#PBS -l nodes=2:ppn=16</a:t>
            </a:r>
          </a:p>
          <a:p>
            <a:pPr>
              <a:lnSpc>
                <a:spcPct val="100000"/>
              </a:lnSpc>
            </a:pPr>
            <a:r>
              <a:rPr lang="en-US" sz="2100" spc="-1" dirty="0">
                <a:solidFill>
                  <a:srgbClr val="000000"/>
                </a:solidFill>
                <a:uFill>
                  <a:solidFill>
                    <a:srgbClr val="FFFFFF"/>
                  </a:solidFill>
                </a:uFill>
                <a:latin typeface="+mj-lt"/>
              </a:rPr>
              <a:t>#PBS -l </a:t>
            </a:r>
            <a:r>
              <a:rPr lang="en-US" sz="2100" spc="-1" dirty="0" err="1">
                <a:solidFill>
                  <a:srgbClr val="000000"/>
                </a:solidFill>
                <a:uFill>
                  <a:solidFill>
                    <a:srgbClr val="FFFFFF"/>
                  </a:solidFill>
                </a:uFill>
                <a:latin typeface="+mj-lt"/>
              </a:rPr>
              <a:t>walltime</a:t>
            </a:r>
            <a:r>
              <a:rPr lang="en-US" sz="2100" spc="-1" dirty="0">
                <a:solidFill>
                  <a:srgbClr val="000000"/>
                </a:solidFill>
                <a:uFill>
                  <a:solidFill>
                    <a:srgbClr val="FFFFFF"/>
                  </a:solidFill>
                </a:uFill>
                <a:latin typeface="+mj-lt"/>
              </a:rPr>
              <a:t>=2:00:00</a:t>
            </a:r>
          </a:p>
          <a:p>
            <a:pPr>
              <a:lnSpc>
                <a:spcPct val="100000"/>
              </a:lnSpc>
            </a:pPr>
            <a:r>
              <a:rPr lang="en-US" sz="2100" spc="-1" dirty="0">
                <a:solidFill>
                  <a:srgbClr val="000000"/>
                </a:solidFill>
                <a:uFill>
                  <a:solidFill>
                    <a:srgbClr val="FFFFFF"/>
                  </a:solidFill>
                </a:uFill>
                <a:latin typeface="+mj-lt"/>
              </a:rPr>
              <a:t>#PBS -N </a:t>
            </a:r>
            <a:r>
              <a:rPr lang="en-US" sz="2100" spc="-1" dirty="0" err="1">
                <a:solidFill>
                  <a:srgbClr val="000000"/>
                </a:solidFill>
                <a:uFill>
                  <a:solidFill>
                    <a:srgbClr val="FFFFFF"/>
                  </a:solidFill>
                </a:uFill>
                <a:latin typeface="+mj-lt"/>
              </a:rPr>
              <a:t>myjobname</a:t>
            </a:r>
            <a:endParaRPr lang="en-US" sz="2100" spc="-1" dirty="0">
              <a:solidFill>
                <a:srgbClr val="000000"/>
              </a:solidFill>
              <a:uFill>
                <a:solidFill>
                  <a:srgbClr val="FFFFFF"/>
                </a:solidFill>
              </a:uFill>
              <a:latin typeface="+mj-lt"/>
            </a:endParaRPr>
          </a:p>
          <a:p>
            <a:pPr>
              <a:lnSpc>
                <a:spcPct val="100000"/>
              </a:lnSpc>
            </a:pPr>
            <a:r>
              <a:rPr lang="en-US" sz="2100" spc="-1" dirty="0">
                <a:solidFill>
                  <a:srgbClr val="000000"/>
                </a:solidFill>
                <a:uFill>
                  <a:solidFill>
                    <a:srgbClr val="FFFFFF"/>
                  </a:solidFill>
                </a:uFill>
                <a:latin typeface="+mj-lt"/>
              </a:rPr>
              <a:t>#PBS -m </a:t>
            </a:r>
            <a:r>
              <a:rPr lang="en-US" sz="2100" spc="-1" dirty="0" err="1">
                <a:solidFill>
                  <a:srgbClr val="000000"/>
                </a:solidFill>
                <a:uFill>
                  <a:solidFill>
                    <a:srgbClr val="FFFFFF"/>
                  </a:solidFill>
                </a:uFill>
                <a:latin typeface="+mj-lt"/>
              </a:rPr>
              <a:t>bea</a:t>
            </a:r>
            <a:endParaRPr lang="en-US" sz="2100" spc="-1" dirty="0">
              <a:solidFill>
                <a:srgbClr val="000000"/>
              </a:solidFill>
              <a:uFill>
                <a:solidFill>
                  <a:srgbClr val="FFFFFF"/>
                </a:solidFill>
              </a:uFill>
              <a:latin typeface="+mj-lt"/>
            </a:endParaRPr>
          </a:p>
          <a:p>
            <a:pPr>
              <a:lnSpc>
                <a:spcPct val="100000"/>
              </a:lnSpc>
            </a:pPr>
            <a:r>
              <a:rPr lang="en-US" sz="2100" spc="-1" dirty="0">
                <a:solidFill>
                  <a:srgbClr val="000000"/>
                </a:solidFill>
                <a:uFill>
                  <a:solidFill>
                    <a:srgbClr val="FFFFFF"/>
                  </a:solidFill>
                </a:uFill>
                <a:latin typeface="+mj-lt"/>
              </a:rPr>
              <a:t>#PBS -M </a:t>
            </a:r>
            <a:r>
              <a:rPr lang="en-US" sz="2100" u="sng" spc="-1" dirty="0" smtClean="0">
                <a:solidFill>
                  <a:srgbClr val="0563C1"/>
                </a:solidFill>
                <a:uFill>
                  <a:solidFill>
                    <a:srgbClr val="FFFFFF"/>
                  </a:solidFill>
                </a:uFill>
                <a:latin typeface="+mj-lt"/>
                <a:hlinkClick r:id="rId2"/>
              </a:rPr>
              <a:t>user1@hpc.acts</a:t>
            </a:r>
            <a:endParaRPr lang="en-US" sz="2100" spc="-1" dirty="0">
              <a:solidFill>
                <a:srgbClr val="000000"/>
              </a:solidFill>
              <a:uFill>
                <a:solidFill>
                  <a:srgbClr val="FFFFFF"/>
                </a:solidFill>
              </a:uFill>
              <a:latin typeface="+mj-lt"/>
            </a:endParaRPr>
          </a:p>
          <a:p>
            <a:pPr>
              <a:lnSpc>
                <a:spcPct val="100000"/>
              </a:lnSpc>
            </a:pPr>
            <a:r>
              <a:rPr lang="en-US" sz="2100" spc="-1" dirty="0">
                <a:solidFill>
                  <a:srgbClr val="000000"/>
                </a:solidFill>
                <a:uFill>
                  <a:solidFill>
                    <a:srgbClr val="FFFFFF"/>
                  </a:solidFill>
                </a:uFill>
                <a:latin typeface="+mj-lt"/>
              </a:rPr>
              <a:t>#PBS -j </a:t>
            </a:r>
            <a:r>
              <a:rPr lang="en-US" sz="2100" spc="-1" dirty="0" err="1">
                <a:solidFill>
                  <a:srgbClr val="000000"/>
                </a:solidFill>
                <a:uFill>
                  <a:solidFill>
                    <a:srgbClr val="FFFFFF"/>
                  </a:solidFill>
                </a:uFill>
                <a:latin typeface="+mj-lt"/>
              </a:rPr>
              <a:t>oe</a:t>
            </a:r>
            <a:endParaRPr lang="en-US" sz="2100" spc="-1" dirty="0">
              <a:solidFill>
                <a:srgbClr val="000000"/>
              </a:solidFill>
              <a:uFill>
                <a:solidFill>
                  <a:srgbClr val="FFFFFF"/>
                </a:solidFill>
              </a:uFill>
              <a:latin typeface="+mj-lt"/>
            </a:endParaRPr>
          </a:p>
          <a:p>
            <a:pPr>
              <a:lnSpc>
                <a:spcPct val="100000"/>
              </a:lnSpc>
            </a:pPr>
            <a:r>
              <a:rPr lang="en-US" sz="2100" spc="-1" dirty="0">
                <a:solidFill>
                  <a:srgbClr val="000000"/>
                </a:solidFill>
                <a:uFill>
                  <a:solidFill>
                    <a:srgbClr val="FFFFFF"/>
                  </a:solidFill>
                </a:uFill>
                <a:latin typeface="+mj-lt"/>
              </a:rPr>
              <a:t>#PBS -k o</a:t>
            </a:r>
          </a:p>
          <a:p>
            <a:pPr>
              <a:lnSpc>
                <a:spcPct val="100000"/>
              </a:lnSpc>
            </a:pPr>
            <a:r>
              <a:rPr lang="en-US" sz="2100" spc="-1" dirty="0">
                <a:solidFill>
                  <a:srgbClr val="000000"/>
                </a:solidFill>
                <a:uFill>
                  <a:solidFill>
                    <a:srgbClr val="FFFFFF"/>
                  </a:solidFill>
                </a:uFill>
                <a:latin typeface="+mj-lt"/>
              </a:rPr>
              <a:t>#PBS -V</a:t>
            </a:r>
          </a:p>
          <a:p>
            <a:pPr>
              <a:lnSpc>
                <a:spcPct val="100000"/>
              </a:lnSpc>
            </a:pPr>
            <a:r>
              <a:rPr lang="en-US" sz="2100" spc="-1" dirty="0">
                <a:solidFill>
                  <a:srgbClr val="000000"/>
                </a:solidFill>
                <a:uFill>
                  <a:solidFill>
                    <a:srgbClr val="FFFFFF"/>
                  </a:solidFill>
                </a:uFill>
                <a:latin typeface="+mj-lt"/>
              </a:rPr>
              <a:t>#PBS -q batch</a:t>
            </a:r>
          </a:p>
          <a:p>
            <a:pPr>
              <a:lnSpc>
                <a:spcPct val="100000"/>
              </a:lnSpc>
            </a:pPr>
            <a:r>
              <a:rPr lang="en-US" sz="2100" spc="-1" dirty="0">
                <a:solidFill>
                  <a:srgbClr val="000000"/>
                </a:solidFill>
                <a:uFill>
                  <a:solidFill>
                    <a:srgbClr val="FFFFFF"/>
                  </a:solidFill>
                </a:uFill>
                <a:latin typeface="+mj-lt"/>
              </a:rPr>
              <a:t>cd $PBS_O_WORKDIR</a:t>
            </a:r>
          </a:p>
          <a:p>
            <a:pPr>
              <a:lnSpc>
                <a:spcPct val="100000"/>
              </a:lnSpc>
            </a:pPr>
            <a:r>
              <a:rPr lang="en-US" sz="2100" spc="-1" dirty="0">
                <a:solidFill>
                  <a:srgbClr val="000000"/>
                </a:solidFill>
                <a:uFill>
                  <a:solidFill>
                    <a:srgbClr val="FFFFFF"/>
                  </a:solidFill>
                </a:uFill>
                <a:latin typeface="+mj-lt"/>
              </a:rPr>
              <a:t>./</a:t>
            </a:r>
            <a:r>
              <a:rPr lang="en-US" sz="2100" spc="-1" dirty="0" err="1">
                <a:solidFill>
                  <a:srgbClr val="000000"/>
                </a:solidFill>
                <a:uFill>
                  <a:solidFill>
                    <a:srgbClr val="FFFFFF"/>
                  </a:solidFill>
                </a:uFill>
                <a:latin typeface="+mj-lt"/>
              </a:rPr>
              <a:t>runmyjob</a:t>
            </a:r>
            <a:endParaRPr lang="en-US" sz="2100" spc="-1" dirty="0">
              <a:solidFill>
                <a:srgbClr val="000000"/>
              </a:solidFill>
              <a:uFill>
                <a:solidFill>
                  <a:srgbClr val="FFFFFF"/>
                </a:solidFill>
              </a:uFill>
              <a:latin typeface="+mj-lt"/>
            </a:endParaRPr>
          </a:p>
        </p:txBody>
      </p:sp>
    </p:spTree>
    <p:extLst>
      <p:ext uri="{BB962C8B-B14F-4D97-AF65-F5344CB8AC3E}">
        <p14:creationId xmlns:p14="http://schemas.microsoft.com/office/powerpoint/2010/main" val="553866888"/>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TextShape 1"/>
          <p:cNvSpPr txBox="1"/>
          <p:nvPr/>
        </p:nvSpPr>
        <p:spPr>
          <a:xfrm>
            <a:off x="457200" y="533400"/>
            <a:ext cx="7886430" cy="993870"/>
          </a:xfrm>
          <a:prstGeom prst="rect">
            <a:avLst/>
          </a:prstGeom>
          <a:noFill/>
          <a:ln>
            <a:noFill/>
          </a:ln>
        </p:spPr>
        <p:txBody>
          <a:bodyPr anchor="ctr"/>
          <a:lstStyle/>
          <a:p>
            <a:pPr algn="ctr">
              <a:lnSpc>
                <a:spcPct val="90000"/>
              </a:lnSpc>
            </a:pPr>
            <a:r>
              <a:rPr lang="en-US" sz="3600" spc="-1" dirty="0">
                <a:solidFill>
                  <a:srgbClr val="000000"/>
                </a:solidFill>
                <a:uFill>
                  <a:solidFill>
                    <a:srgbClr val="FFFFFF"/>
                  </a:solidFill>
                </a:uFill>
                <a:latin typeface="+mj-lt"/>
              </a:rPr>
              <a:t>Job</a:t>
            </a:r>
            <a:r>
              <a:rPr lang="en-US" sz="3300" spc="-1" dirty="0">
                <a:solidFill>
                  <a:srgbClr val="000000"/>
                </a:solidFill>
                <a:uFill>
                  <a:solidFill>
                    <a:srgbClr val="FFFFFF"/>
                  </a:solidFill>
                </a:uFill>
                <a:latin typeface="+mj-lt"/>
              </a:rPr>
              <a:t> </a:t>
            </a:r>
            <a:r>
              <a:rPr lang="en-US" sz="3600" spc="-1" dirty="0">
                <a:solidFill>
                  <a:srgbClr val="000000"/>
                </a:solidFill>
                <a:uFill>
                  <a:solidFill>
                    <a:srgbClr val="FFFFFF"/>
                  </a:solidFill>
                </a:uFill>
                <a:latin typeface="+mj-lt"/>
              </a:rPr>
              <a:t>Environment</a:t>
            </a:r>
            <a:r>
              <a:rPr lang="en-US" sz="3300" spc="-1" dirty="0">
                <a:solidFill>
                  <a:srgbClr val="000000"/>
                </a:solidFill>
                <a:uFill>
                  <a:solidFill>
                    <a:srgbClr val="FFFFFF"/>
                  </a:solidFill>
                </a:uFill>
                <a:latin typeface="+mj-lt"/>
              </a:rPr>
              <a:t> </a:t>
            </a:r>
            <a:r>
              <a:rPr lang="en-US" sz="3600" spc="-1" dirty="0">
                <a:solidFill>
                  <a:srgbClr val="000000"/>
                </a:solidFill>
                <a:uFill>
                  <a:solidFill>
                    <a:srgbClr val="FFFFFF"/>
                  </a:solidFill>
                </a:uFill>
                <a:latin typeface="+mj-lt"/>
              </a:rPr>
              <a:t>Variables</a:t>
            </a:r>
          </a:p>
        </p:txBody>
      </p:sp>
      <p:sp>
        <p:nvSpPr>
          <p:cNvPr id="130" name="TextShape 2"/>
          <p:cNvSpPr txBox="1"/>
          <p:nvPr/>
        </p:nvSpPr>
        <p:spPr>
          <a:xfrm>
            <a:off x="628560" y="1859754"/>
            <a:ext cx="7886430" cy="4049330"/>
          </a:xfrm>
          <a:prstGeom prst="rect">
            <a:avLst/>
          </a:prstGeom>
          <a:noFill/>
          <a:ln>
            <a:noFill/>
          </a:ln>
        </p:spPr>
        <p:txBody>
          <a:bodyPr/>
          <a:lstStyle/>
          <a:p>
            <a:pPr marL="171450" indent="-171180">
              <a:lnSpc>
                <a:spcPct val="90000"/>
              </a:lnSpc>
              <a:buClr>
                <a:srgbClr val="000000"/>
              </a:buClr>
              <a:buFont typeface="Arial"/>
              <a:buChar char="•"/>
            </a:pPr>
            <a:r>
              <a:rPr lang="en-US" sz="2200" b="1" spc="-1" dirty="0">
                <a:solidFill>
                  <a:srgbClr val="000000"/>
                </a:solidFill>
                <a:uFill>
                  <a:solidFill>
                    <a:srgbClr val="FFFFFF"/>
                  </a:solidFill>
                </a:uFill>
                <a:latin typeface="+mj-lt"/>
              </a:rPr>
              <a:t>PBS_O_HOST </a:t>
            </a:r>
            <a:r>
              <a:rPr lang="en-US" sz="2200" spc="-1" dirty="0">
                <a:solidFill>
                  <a:srgbClr val="000000"/>
                </a:solidFill>
                <a:uFill>
                  <a:solidFill>
                    <a:srgbClr val="FFFFFF"/>
                  </a:solidFill>
                </a:uFill>
                <a:latin typeface="+mj-lt"/>
              </a:rPr>
              <a:t>- The machine that submitted the job.</a:t>
            </a:r>
          </a:p>
          <a:p>
            <a:pPr marL="171450" indent="-171180">
              <a:lnSpc>
                <a:spcPct val="90000"/>
              </a:lnSpc>
              <a:buClr>
                <a:srgbClr val="000000"/>
              </a:buClr>
              <a:buFont typeface="Arial"/>
              <a:buChar char="•"/>
            </a:pPr>
            <a:r>
              <a:rPr lang="en-US" sz="2200" b="1" spc="-1" dirty="0">
                <a:solidFill>
                  <a:srgbClr val="000000"/>
                </a:solidFill>
                <a:uFill>
                  <a:solidFill>
                    <a:srgbClr val="FFFFFF"/>
                  </a:solidFill>
                </a:uFill>
                <a:latin typeface="+mj-lt"/>
              </a:rPr>
              <a:t>PBS_O_LOGNAME </a:t>
            </a:r>
            <a:r>
              <a:rPr lang="en-US" sz="2200" spc="-1" dirty="0">
                <a:solidFill>
                  <a:srgbClr val="000000"/>
                </a:solidFill>
                <a:uFill>
                  <a:solidFill>
                    <a:srgbClr val="FFFFFF"/>
                  </a:solidFill>
                </a:uFill>
                <a:latin typeface="+mj-lt"/>
              </a:rPr>
              <a:t>- The user who submitted the job.</a:t>
            </a:r>
          </a:p>
          <a:p>
            <a:pPr marL="171450" indent="-171180">
              <a:lnSpc>
                <a:spcPct val="90000"/>
              </a:lnSpc>
              <a:buClr>
                <a:srgbClr val="000000"/>
              </a:buClr>
              <a:buFont typeface="Arial"/>
              <a:buChar char="•"/>
            </a:pPr>
            <a:r>
              <a:rPr lang="en-US" sz="2200" b="1" spc="-1" dirty="0">
                <a:solidFill>
                  <a:srgbClr val="000000"/>
                </a:solidFill>
                <a:uFill>
                  <a:solidFill>
                    <a:srgbClr val="FFFFFF"/>
                  </a:solidFill>
                </a:uFill>
                <a:latin typeface="+mj-lt"/>
              </a:rPr>
              <a:t>PBS_O_HOME </a:t>
            </a:r>
            <a:r>
              <a:rPr lang="en-US" sz="2200" spc="-1" dirty="0">
                <a:solidFill>
                  <a:srgbClr val="000000"/>
                </a:solidFill>
                <a:uFill>
                  <a:solidFill>
                    <a:srgbClr val="FFFFFF"/>
                  </a:solidFill>
                </a:uFill>
                <a:latin typeface="+mj-lt"/>
              </a:rPr>
              <a:t>- The home directory of the user who submitted the job.</a:t>
            </a:r>
          </a:p>
          <a:p>
            <a:pPr marL="171450" indent="-171180">
              <a:lnSpc>
                <a:spcPct val="90000"/>
              </a:lnSpc>
              <a:buClr>
                <a:srgbClr val="000000"/>
              </a:buClr>
              <a:buFont typeface="Arial"/>
              <a:buChar char="•"/>
            </a:pPr>
            <a:r>
              <a:rPr lang="en-US" sz="2200" b="1" spc="-1" dirty="0">
                <a:solidFill>
                  <a:srgbClr val="000000"/>
                </a:solidFill>
                <a:uFill>
                  <a:solidFill>
                    <a:srgbClr val="FFFFFF"/>
                  </a:solidFill>
                </a:uFill>
                <a:latin typeface="+mj-lt"/>
              </a:rPr>
              <a:t>PBS_O_WORKDIR </a:t>
            </a:r>
            <a:r>
              <a:rPr lang="en-US" sz="2200" spc="-1" dirty="0">
                <a:solidFill>
                  <a:srgbClr val="000000"/>
                </a:solidFill>
                <a:uFill>
                  <a:solidFill>
                    <a:srgbClr val="FFFFFF"/>
                  </a:solidFill>
                </a:uFill>
                <a:latin typeface="+mj-lt"/>
              </a:rPr>
              <a:t>- The working directory from where the </a:t>
            </a:r>
            <a:r>
              <a:rPr lang="en-US" sz="2200" spc="-1" dirty="0" err="1">
                <a:solidFill>
                  <a:srgbClr val="000000"/>
                </a:solidFill>
                <a:uFill>
                  <a:solidFill>
                    <a:srgbClr val="FFFFFF"/>
                  </a:solidFill>
                </a:uFill>
                <a:latin typeface="+mj-lt"/>
              </a:rPr>
              <a:t>qsub</a:t>
            </a:r>
            <a:r>
              <a:rPr lang="en-US" sz="2200" spc="-1" dirty="0">
                <a:solidFill>
                  <a:srgbClr val="000000"/>
                </a:solidFill>
                <a:uFill>
                  <a:solidFill>
                    <a:srgbClr val="FFFFFF"/>
                  </a:solidFill>
                </a:uFill>
                <a:latin typeface="+mj-lt"/>
              </a:rPr>
              <a:t> was run.</a:t>
            </a:r>
          </a:p>
          <a:p>
            <a:pPr marL="171450" indent="-171180">
              <a:lnSpc>
                <a:spcPct val="90000"/>
              </a:lnSpc>
              <a:buClr>
                <a:srgbClr val="000000"/>
              </a:buClr>
              <a:buFont typeface="Arial"/>
              <a:buChar char="•"/>
            </a:pPr>
            <a:r>
              <a:rPr lang="en-US" sz="2200" b="1" spc="-1" dirty="0">
                <a:solidFill>
                  <a:srgbClr val="000000"/>
                </a:solidFill>
                <a:uFill>
                  <a:solidFill>
                    <a:srgbClr val="FFFFFF"/>
                  </a:solidFill>
                </a:uFill>
                <a:latin typeface="+mj-lt"/>
              </a:rPr>
              <a:t>PBS_ENVIRONMENT </a:t>
            </a:r>
            <a:r>
              <a:rPr lang="en-US" sz="2200" spc="-1" dirty="0">
                <a:solidFill>
                  <a:srgbClr val="000000"/>
                </a:solidFill>
                <a:uFill>
                  <a:solidFill>
                    <a:srgbClr val="FFFFFF"/>
                  </a:solidFill>
                </a:uFill>
                <a:latin typeface="+mj-lt"/>
              </a:rPr>
              <a:t>- Set to PBS_BATCH for batch jobs and to</a:t>
            </a:r>
          </a:p>
          <a:p>
            <a:pPr marL="171450" indent="-171180">
              <a:lnSpc>
                <a:spcPct val="90000"/>
              </a:lnSpc>
              <a:buClr>
                <a:srgbClr val="000000"/>
              </a:buClr>
              <a:buFont typeface="Arial"/>
              <a:buChar char="•"/>
            </a:pPr>
            <a:r>
              <a:rPr lang="en-US" sz="2200" spc="-1" dirty="0">
                <a:solidFill>
                  <a:srgbClr val="000000"/>
                </a:solidFill>
                <a:uFill>
                  <a:solidFill>
                    <a:srgbClr val="FFFFFF"/>
                  </a:solidFill>
                </a:uFill>
                <a:latin typeface="+mj-lt"/>
              </a:rPr>
              <a:t>PBS_INTERACTIVE for interactive jobs.</a:t>
            </a:r>
          </a:p>
          <a:p>
            <a:pPr marL="171450" indent="-171180">
              <a:lnSpc>
                <a:spcPct val="90000"/>
              </a:lnSpc>
              <a:buClr>
                <a:srgbClr val="000000"/>
              </a:buClr>
              <a:buFont typeface="Arial"/>
              <a:buChar char="•"/>
            </a:pPr>
            <a:r>
              <a:rPr lang="en-US" sz="2200" b="1" spc="-1" dirty="0">
                <a:solidFill>
                  <a:srgbClr val="000000"/>
                </a:solidFill>
                <a:uFill>
                  <a:solidFill>
                    <a:srgbClr val="FFFFFF"/>
                  </a:solidFill>
                </a:uFill>
                <a:latin typeface="+mj-lt"/>
              </a:rPr>
              <a:t>PBS_O_QUEUE </a:t>
            </a:r>
            <a:r>
              <a:rPr lang="en-US" sz="2200" spc="-1" dirty="0">
                <a:solidFill>
                  <a:srgbClr val="000000"/>
                </a:solidFill>
                <a:uFill>
                  <a:solidFill>
                    <a:srgbClr val="FFFFFF"/>
                  </a:solidFill>
                </a:uFill>
                <a:latin typeface="+mj-lt"/>
              </a:rPr>
              <a:t>- The original queue to which the job was submitted.</a:t>
            </a:r>
          </a:p>
          <a:p>
            <a:pPr marL="171450" indent="-171180">
              <a:lnSpc>
                <a:spcPct val="90000"/>
              </a:lnSpc>
              <a:buClr>
                <a:srgbClr val="000000"/>
              </a:buClr>
              <a:buFont typeface="Arial"/>
              <a:buChar char="•"/>
            </a:pPr>
            <a:r>
              <a:rPr lang="en-US" sz="2200" b="1" spc="-1" dirty="0">
                <a:solidFill>
                  <a:srgbClr val="000000"/>
                </a:solidFill>
                <a:uFill>
                  <a:solidFill>
                    <a:srgbClr val="FFFFFF"/>
                  </a:solidFill>
                </a:uFill>
                <a:latin typeface="+mj-lt"/>
              </a:rPr>
              <a:t>PBS_JOBID </a:t>
            </a:r>
            <a:r>
              <a:rPr lang="en-US" sz="2200" spc="-1" dirty="0">
                <a:solidFill>
                  <a:srgbClr val="000000"/>
                </a:solidFill>
                <a:uFill>
                  <a:solidFill>
                    <a:srgbClr val="FFFFFF"/>
                  </a:solidFill>
                </a:uFill>
                <a:latin typeface="+mj-lt"/>
              </a:rPr>
              <a:t>- The identifier that PBS assigns to the job.</a:t>
            </a:r>
          </a:p>
          <a:p>
            <a:pPr marL="171450" indent="-171180">
              <a:lnSpc>
                <a:spcPct val="90000"/>
              </a:lnSpc>
              <a:buClr>
                <a:srgbClr val="000000"/>
              </a:buClr>
              <a:buFont typeface="Arial"/>
              <a:buChar char="•"/>
            </a:pPr>
            <a:r>
              <a:rPr lang="en-US" sz="2200" b="1" spc="-1" dirty="0">
                <a:solidFill>
                  <a:srgbClr val="000000"/>
                </a:solidFill>
                <a:uFill>
                  <a:solidFill>
                    <a:srgbClr val="FFFFFF"/>
                  </a:solidFill>
                </a:uFill>
                <a:latin typeface="+mj-lt"/>
              </a:rPr>
              <a:t>PBS_JOBNAME </a:t>
            </a:r>
            <a:r>
              <a:rPr lang="en-US" sz="2200" spc="-1" dirty="0">
                <a:solidFill>
                  <a:srgbClr val="000000"/>
                </a:solidFill>
                <a:uFill>
                  <a:solidFill>
                    <a:srgbClr val="FFFFFF"/>
                  </a:solidFill>
                </a:uFill>
                <a:latin typeface="+mj-lt"/>
              </a:rPr>
              <a:t>- The name of the job.</a:t>
            </a:r>
          </a:p>
          <a:p>
            <a:pPr marL="171450" indent="-171180">
              <a:lnSpc>
                <a:spcPct val="90000"/>
              </a:lnSpc>
              <a:buClr>
                <a:srgbClr val="000000"/>
              </a:buClr>
              <a:buFont typeface="Arial"/>
              <a:buChar char="•"/>
            </a:pPr>
            <a:r>
              <a:rPr lang="en-US" sz="2200" b="1" spc="-1" dirty="0">
                <a:solidFill>
                  <a:srgbClr val="000000"/>
                </a:solidFill>
                <a:uFill>
                  <a:solidFill>
                    <a:srgbClr val="FFFFFF"/>
                  </a:solidFill>
                </a:uFill>
                <a:latin typeface="+mj-lt"/>
              </a:rPr>
              <a:t>PBS_NODEFILE </a:t>
            </a:r>
            <a:r>
              <a:rPr lang="en-US" sz="2200" spc="-1" dirty="0">
                <a:solidFill>
                  <a:srgbClr val="000000"/>
                </a:solidFill>
                <a:uFill>
                  <a:solidFill>
                    <a:srgbClr val="FFFFFF"/>
                  </a:solidFill>
                </a:uFill>
                <a:latin typeface="+mj-lt"/>
              </a:rPr>
              <a:t>- The file which contains the list of nodes assigned to the job.</a:t>
            </a:r>
          </a:p>
        </p:txBody>
      </p:sp>
    </p:spTree>
    <p:extLst>
      <p:ext uri="{BB962C8B-B14F-4D97-AF65-F5344CB8AC3E}">
        <p14:creationId xmlns:p14="http://schemas.microsoft.com/office/powerpoint/2010/main" val="2540160736"/>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TextShape 1"/>
          <p:cNvSpPr txBox="1"/>
          <p:nvPr/>
        </p:nvSpPr>
        <p:spPr>
          <a:xfrm>
            <a:off x="304800" y="533400"/>
            <a:ext cx="7886430" cy="914400"/>
          </a:xfrm>
          <a:prstGeom prst="rect">
            <a:avLst/>
          </a:prstGeom>
          <a:noFill/>
          <a:ln>
            <a:noFill/>
          </a:ln>
        </p:spPr>
        <p:txBody>
          <a:bodyPr anchor="ctr"/>
          <a:lstStyle/>
          <a:p>
            <a:pPr algn="ctr">
              <a:lnSpc>
                <a:spcPct val="90000"/>
              </a:lnSpc>
            </a:pPr>
            <a:r>
              <a:rPr lang="en-US" sz="3600" spc="-1" dirty="0">
                <a:solidFill>
                  <a:srgbClr val="000000"/>
                </a:solidFill>
                <a:uFill>
                  <a:solidFill>
                    <a:srgbClr val="FFFFFF"/>
                  </a:solidFill>
                </a:uFill>
                <a:latin typeface="+mj-lt"/>
              </a:rPr>
              <a:t>Job Control</a:t>
            </a:r>
          </a:p>
        </p:txBody>
      </p:sp>
      <p:sp>
        <p:nvSpPr>
          <p:cNvPr id="132" name="TextShape 2"/>
          <p:cNvSpPr txBox="1"/>
          <p:nvPr/>
        </p:nvSpPr>
        <p:spPr>
          <a:xfrm>
            <a:off x="628560" y="2226420"/>
            <a:ext cx="7886430" cy="3263220"/>
          </a:xfrm>
          <a:prstGeom prst="rect">
            <a:avLst/>
          </a:prstGeom>
          <a:noFill/>
          <a:ln>
            <a:noFill/>
          </a:ln>
        </p:spPr>
        <p:txBody>
          <a:bodyPr/>
          <a:lstStyle/>
          <a:p>
            <a:pPr marL="171450" indent="-171180">
              <a:lnSpc>
                <a:spcPct val="90000"/>
              </a:lnSpc>
              <a:buClr>
                <a:srgbClr val="000000"/>
              </a:buClr>
              <a:buFont typeface="Arial"/>
              <a:buChar char="•"/>
            </a:pPr>
            <a:r>
              <a:rPr lang="en-US" sz="2200" spc="-1" dirty="0" err="1" smtClean="0">
                <a:solidFill>
                  <a:srgbClr val="000000"/>
                </a:solidFill>
                <a:uFill>
                  <a:solidFill>
                    <a:srgbClr val="FFFFFF"/>
                  </a:solidFill>
                </a:uFill>
                <a:latin typeface="+mj-lt"/>
              </a:rPr>
              <a:t>qsub</a:t>
            </a:r>
            <a:r>
              <a:rPr lang="en-US" sz="2200" spc="-1" dirty="0" smtClean="0">
                <a:solidFill>
                  <a:srgbClr val="000000"/>
                </a:solidFill>
                <a:uFill>
                  <a:solidFill>
                    <a:srgbClr val="FFFFFF"/>
                  </a:solidFill>
                </a:uFill>
                <a:latin typeface="+mj-lt"/>
              </a:rPr>
              <a:t> – submit a job to the queues</a:t>
            </a:r>
          </a:p>
          <a:p>
            <a:pPr marL="171450" indent="-171180">
              <a:lnSpc>
                <a:spcPct val="90000"/>
              </a:lnSpc>
              <a:buClr>
                <a:srgbClr val="000000"/>
              </a:buClr>
              <a:buFont typeface="Arial"/>
              <a:buChar char="•"/>
            </a:pPr>
            <a:r>
              <a:rPr lang="en-US" sz="2200" spc="-1" dirty="0" err="1" smtClean="0">
                <a:solidFill>
                  <a:srgbClr val="000000"/>
                </a:solidFill>
                <a:uFill>
                  <a:solidFill>
                    <a:srgbClr val="FFFFFF"/>
                  </a:solidFill>
                </a:uFill>
                <a:latin typeface="+mj-lt"/>
              </a:rPr>
              <a:t>qdel</a:t>
            </a:r>
            <a:r>
              <a:rPr lang="en-US" sz="2200" spc="-1" dirty="0" smtClean="0">
                <a:solidFill>
                  <a:srgbClr val="000000"/>
                </a:solidFill>
                <a:uFill>
                  <a:solidFill>
                    <a:srgbClr val="FFFFFF"/>
                  </a:solidFill>
                </a:uFill>
                <a:latin typeface="+mj-lt"/>
              </a:rPr>
              <a:t> – delete a job from the queues</a:t>
            </a:r>
          </a:p>
          <a:p>
            <a:pPr marL="171450" indent="-171180">
              <a:lnSpc>
                <a:spcPct val="90000"/>
              </a:lnSpc>
              <a:buClr>
                <a:srgbClr val="000000"/>
              </a:buClr>
              <a:buFont typeface="Arial"/>
              <a:buChar char="•"/>
            </a:pPr>
            <a:r>
              <a:rPr lang="en-US" sz="2200" spc="-1" dirty="0" err="1" smtClean="0">
                <a:solidFill>
                  <a:srgbClr val="000000"/>
                </a:solidFill>
                <a:uFill>
                  <a:solidFill>
                    <a:srgbClr val="FFFFFF"/>
                  </a:solidFill>
                </a:uFill>
                <a:latin typeface="+mj-lt"/>
              </a:rPr>
              <a:t>qhold</a:t>
            </a:r>
            <a:r>
              <a:rPr lang="en-US" sz="2200" spc="-1" dirty="0" smtClean="0">
                <a:solidFill>
                  <a:srgbClr val="000000"/>
                </a:solidFill>
                <a:uFill>
                  <a:solidFill>
                    <a:srgbClr val="FFFFFF"/>
                  </a:solidFill>
                </a:uFill>
                <a:latin typeface="+mj-lt"/>
              </a:rPr>
              <a:t> – put a job on hold</a:t>
            </a:r>
          </a:p>
          <a:p>
            <a:pPr marL="171450" indent="-171180">
              <a:lnSpc>
                <a:spcPct val="90000"/>
              </a:lnSpc>
              <a:buClr>
                <a:srgbClr val="000000"/>
              </a:buClr>
              <a:buFont typeface="Arial"/>
              <a:buChar char="•"/>
            </a:pPr>
            <a:r>
              <a:rPr lang="en-US" sz="2200" spc="-1" dirty="0" err="1" smtClean="0">
                <a:solidFill>
                  <a:srgbClr val="000000"/>
                </a:solidFill>
                <a:uFill>
                  <a:solidFill>
                    <a:srgbClr val="FFFFFF"/>
                  </a:solidFill>
                </a:uFill>
                <a:latin typeface="+mj-lt"/>
              </a:rPr>
              <a:t>qrls</a:t>
            </a:r>
            <a:r>
              <a:rPr lang="en-US" sz="2200" spc="-1" dirty="0" smtClean="0">
                <a:solidFill>
                  <a:srgbClr val="000000"/>
                </a:solidFill>
                <a:uFill>
                  <a:solidFill>
                    <a:srgbClr val="FFFFFF"/>
                  </a:solidFill>
                </a:uFill>
                <a:latin typeface="+mj-lt"/>
              </a:rPr>
              <a:t> – release a hold</a:t>
            </a:r>
          </a:p>
          <a:p>
            <a:pPr marL="171450" indent="-171180">
              <a:lnSpc>
                <a:spcPct val="90000"/>
              </a:lnSpc>
              <a:buClr>
                <a:srgbClr val="000000"/>
              </a:buClr>
              <a:buFont typeface="Arial"/>
              <a:buChar char="•"/>
            </a:pPr>
            <a:r>
              <a:rPr lang="en-US" sz="2200" spc="-1" dirty="0" err="1" smtClean="0">
                <a:solidFill>
                  <a:srgbClr val="000000"/>
                </a:solidFill>
                <a:uFill>
                  <a:solidFill>
                    <a:srgbClr val="FFFFFF"/>
                  </a:solidFill>
                </a:uFill>
                <a:latin typeface="+mj-lt"/>
              </a:rPr>
              <a:t>qstat</a:t>
            </a:r>
            <a:r>
              <a:rPr lang="en-US" sz="2200" spc="-1" dirty="0" smtClean="0">
                <a:solidFill>
                  <a:srgbClr val="000000"/>
                </a:solidFill>
                <a:uFill>
                  <a:solidFill>
                    <a:srgbClr val="FFFFFF"/>
                  </a:solidFill>
                </a:uFill>
                <a:latin typeface="+mj-lt"/>
              </a:rPr>
              <a:t> – job status</a:t>
            </a:r>
          </a:p>
          <a:p>
            <a:pPr marL="171450" indent="-171180">
              <a:lnSpc>
                <a:spcPct val="90000"/>
              </a:lnSpc>
              <a:buClr>
                <a:srgbClr val="000000"/>
              </a:buClr>
              <a:buFont typeface="Arial"/>
              <a:buChar char="•"/>
            </a:pPr>
            <a:r>
              <a:rPr lang="en-US" sz="2200" spc="-1" dirty="0" err="1" smtClean="0">
                <a:solidFill>
                  <a:srgbClr val="000000"/>
                </a:solidFill>
                <a:uFill>
                  <a:solidFill>
                    <a:srgbClr val="FFFFFF"/>
                  </a:solidFill>
                </a:uFill>
                <a:latin typeface="+mj-lt"/>
              </a:rPr>
              <a:t>qalter</a:t>
            </a:r>
            <a:r>
              <a:rPr lang="en-US" sz="2200" spc="-1" dirty="0" smtClean="0">
                <a:solidFill>
                  <a:srgbClr val="000000"/>
                </a:solidFill>
                <a:uFill>
                  <a:solidFill>
                    <a:srgbClr val="FFFFFF"/>
                  </a:solidFill>
                </a:uFill>
                <a:latin typeface="+mj-lt"/>
              </a:rPr>
              <a:t> – alter the attributes of an idle job</a:t>
            </a:r>
            <a:endParaRPr lang="en-US" sz="2200" spc="-1" dirty="0">
              <a:solidFill>
                <a:srgbClr val="000000"/>
              </a:solidFill>
              <a:uFill>
                <a:solidFill>
                  <a:srgbClr val="FFFFFF"/>
                </a:solidFill>
              </a:uFill>
              <a:latin typeface="+mj-lt"/>
            </a:endParaRPr>
          </a:p>
        </p:txBody>
      </p:sp>
    </p:spTree>
    <p:extLst>
      <p:ext uri="{BB962C8B-B14F-4D97-AF65-F5344CB8AC3E}">
        <p14:creationId xmlns:p14="http://schemas.microsoft.com/office/powerpoint/2010/main" val="3702827176"/>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hade val="85000"/>
          </a:schemeClr>
        </a:solidFill>
        <a:effectLst/>
      </p:bgPr>
    </p:bg>
    <p:spTree>
      <p:nvGrpSpPr>
        <p:cNvPr id="1" name=""/>
        <p:cNvGrpSpPr/>
        <p:nvPr/>
      </p:nvGrpSpPr>
      <p:grpSpPr>
        <a:xfrm>
          <a:off x="0" y="0"/>
          <a:ext cx="0" cy="0"/>
          <a:chOff x="0" y="0"/>
          <a:chExt cx="0" cy="0"/>
        </a:xfrm>
      </p:grpSpPr>
      <p:sp>
        <p:nvSpPr>
          <p:cNvPr id="133" name="TextShape 1"/>
          <p:cNvSpPr txBox="1"/>
          <p:nvPr/>
        </p:nvSpPr>
        <p:spPr>
          <a:xfrm>
            <a:off x="152400" y="609600"/>
            <a:ext cx="7886430" cy="838200"/>
          </a:xfrm>
          <a:prstGeom prst="rect">
            <a:avLst/>
          </a:prstGeom>
          <a:noFill/>
          <a:ln>
            <a:noFill/>
          </a:ln>
        </p:spPr>
        <p:txBody>
          <a:bodyPr anchor="ctr"/>
          <a:lstStyle/>
          <a:p>
            <a:pPr algn="ctr">
              <a:lnSpc>
                <a:spcPct val="90000"/>
              </a:lnSpc>
            </a:pPr>
            <a:r>
              <a:rPr lang="en-US" sz="3600" spc="-1" dirty="0">
                <a:solidFill>
                  <a:srgbClr val="000000"/>
                </a:solidFill>
                <a:uFill>
                  <a:solidFill>
                    <a:srgbClr val="FFFFFF"/>
                  </a:solidFill>
                </a:uFill>
                <a:latin typeface="+mj-lt"/>
              </a:rPr>
              <a:t>Submitting a Job</a:t>
            </a:r>
          </a:p>
        </p:txBody>
      </p:sp>
      <p:sp>
        <p:nvSpPr>
          <p:cNvPr id="134" name="TextShape 2"/>
          <p:cNvSpPr txBox="1"/>
          <p:nvPr/>
        </p:nvSpPr>
        <p:spPr>
          <a:xfrm>
            <a:off x="628560" y="2226420"/>
            <a:ext cx="7886430" cy="3263220"/>
          </a:xfrm>
          <a:prstGeom prst="rect">
            <a:avLst/>
          </a:prstGeom>
          <a:noFill/>
          <a:ln>
            <a:noFill/>
          </a:ln>
        </p:spPr>
        <p:txBody>
          <a:bodyPr/>
          <a:lstStyle/>
          <a:p>
            <a:pPr marL="171450" indent="-171180">
              <a:lnSpc>
                <a:spcPct val="90000"/>
              </a:lnSpc>
              <a:buClr>
                <a:srgbClr val="000000"/>
              </a:buClr>
              <a:buFont typeface="Arial"/>
              <a:buChar char="•"/>
            </a:pPr>
            <a:r>
              <a:rPr lang="en-US" sz="2200" spc="-1" dirty="0">
                <a:solidFill>
                  <a:srgbClr val="000000"/>
                </a:solidFill>
                <a:uFill>
                  <a:solidFill>
                    <a:srgbClr val="FFFFFF"/>
                  </a:solidFill>
                </a:uFill>
                <a:latin typeface="+mj-lt"/>
              </a:rPr>
              <a:t>qsub </a:t>
            </a:r>
            <a:r>
              <a:rPr lang="en-US" sz="2200" spc="-1" dirty="0" smtClean="0">
                <a:solidFill>
                  <a:srgbClr val="000000"/>
                </a:solidFill>
                <a:uFill>
                  <a:solidFill>
                    <a:srgbClr val="FFFFFF"/>
                  </a:solidFill>
                </a:uFill>
                <a:latin typeface="+mj-lt"/>
              </a:rPr>
              <a:t>-I  </a:t>
            </a:r>
            <a:endParaRPr lang="en-US" sz="2200" spc="-1" dirty="0">
              <a:solidFill>
                <a:srgbClr val="000000"/>
              </a:solidFill>
              <a:uFill>
                <a:solidFill>
                  <a:srgbClr val="FFFFFF"/>
                </a:solidFill>
              </a:uFill>
              <a:latin typeface="+mj-lt"/>
            </a:endParaRPr>
          </a:p>
          <a:p>
            <a:pPr marL="514350" lvl="1" indent="-171180">
              <a:buClr>
                <a:srgbClr val="000000"/>
              </a:buClr>
              <a:buFont typeface="Arial"/>
              <a:buChar char="•"/>
            </a:pPr>
            <a:r>
              <a:rPr lang="en-US" sz="2200" spc="-1" dirty="0">
                <a:solidFill>
                  <a:srgbClr val="000000"/>
                </a:solidFill>
                <a:uFill>
                  <a:solidFill>
                    <a:srgbClr val="FFFFFF"/>
                  </a:solidFill>
                </a:uFill>
                <a:latin typeface="+mj-lt"/>
              </a:rPr>
              <a:t>Submits an interactive job</a:t>
            </a:r>
          </a:p>
          <a:p>
            <a:pPr marL="171450" indent="-171180">
              <a:lnSpc>
                <a:spcPct val="90000"/>
              </a:lnSpc>
              <a:buClr>
                <a:srgbClr val="000000"/>
              </a:buClr>
              <a:buFont typeface="Arial"/>
              <a:buChar char="•"/>
            </a:pPr>
            <a:r>
              <a:rPr lang="en-US" sz="2200" spc="-1" dirty="0" err="1">
                <a:solidFill>
                  <a:srgbClr val="000000"/>
                </a:solidFill>
                <a:uFill>
                  <a:solidFill>
                    <a:srgbClr val="FFFFFF"/>
                  </a:solidFill>
                </a:uFill>
                <a:latin typeface="+mj-lt"/>
              </a:rPr>
              <a:t>qsub</a:t>
            </a:r>
            <a:r>
              <a:rPr lang="en-US" sz="2200" spc="-1" dirty="0">
                <a:solidFill>
                  <a:srgbClr val="000000"/>
                </a:solidFill>
                <a:uFill>
                  <a:solidFill>
                    <a:srgbClr val="FFFFFF"/>
                  </a:solidFill>
                </a:uFill>
                <a:latin typeface="+mj-lt"/>
              </a:rPr>
              <a:t> $JOB_SCRIPT_FILE</a:t>
            </a:r>
          </a:p>
          <a:p>
            <a:pPr marL="171450" indent="-171180">
              <a:lnSpc>
                <a:spcPct val="90000"/>
              </a:lnSpc>
              <a:buClr>
                <a:srgbClr val="000000"/>
              </a:buClr>
              <a:buFont typeface="Arial"/>
              <a:buChar char="•"/>
            </a:pPr>
            <a:r>
              <a:rPr lang="en-US" sz="2200" spc="-1" dirty="0" err="1">
                <a:solidFill>
                  <a:srgbClr val="000000"/>
                </a:solidFill>
                <a:uFill>
                  <a:solidFill>
                    <a:srgbClr val="FFFFFF"/>
                  </a:solidFill>
                </a:uFill>
                <a:latin typeface="+mj-lt"/>
              </a:rPr>
              <a:t>qsub</a:t>
            </a:r>
            <a:r>
              <a:rPr lang="en-US" sz="2200" spc="-1" dirty="0">
                <a:solidFill>
                  <a:srgbClr val="000000"/>
                </a:solidFill>
                <a:uFill>
                  <a:solidFill>
                    <a:srgbClr val="FFFFFF"/>
                  </a:solidFill>
                </a:uFill>
                <a:latin typeface="+mj-lt"/>
              </a:rPr>
              <a:t> -l nodes=1:ppn=16 -l </a:t>
            </a:r>
            <a:r>
              <a:rPr lang="en-US" sz="2200" spc="-1" dirty="0" err="1">
                <a:solidFill>
                  <a:srgbClr val="000000"/>
                </a:solidFill>
                <a:uFill>
                  <a:solidFill>
                    <a:srgbClr val="FFFFFF"/>
                  </a:solidFill>
                </a:uFill>
                <a:latin typeface="+mj-lt"/>
              </a:rPr>
              <a:t>walltime</a:t>
            </a:r>
            <a:r>
              <a:rPr lang="en-US" sz="2200" spc="-1" dirty="0">
                <a:solidFill>
                  <a:srgbClr val="000000"/>
                </a:solidFill>
                <a:uFill>
                  <a:solidFill>
                    <a:srgbClr val="FFFFFF"/>
                  </a:solidFill>
                </a:uFill>
                <a:latin typeface="+mj-lt"/>
              </a:rPr>
              <a:t>=2:00:00 –q foo -N </a:t>
            </a:r>
            <a:r>
              <a:rPr lang="en-US" sz="2200" spc="-1" dirty="0" err="1">
                <a:solidFill>
                  <a:srgbClr val="000000"/>
                </a:solidFill>
                <a:uFill>
                  <a:solidFill>
                    <a:srgbClr val="FFFFFF"/>
                  </a:solidFill>
                </a:uFill>
                <a:latin typeface="+mj-lt"/>
              </a:rPr>
              <a:t>myname</a:t>
            </a:r>
            <a:r>
              <a:rPr lang="en-US" sz="2200" spc="-1" dirty="0">
                <a:solidFill>
                  <a:srgbClr val="000000"/>
                </a:solidFill>
                <a:uFill>
                  <a:solidFill>
                    <a:srgbClr val="FFFFFF"/>
                  </a:solidFill>
                </a:uFill>
                <a:latin typeface="+mj-lt"/>
              </a:rPr>
              <a:t> $JOB_SCRIPT_FILE</a:t>
            </a:r>
          </a:p>
          <a:p>
            <a:pPr marL="514350" lvl="1" indent="-171180">
              <a:buClr>
                <a:srgbClr val="000000"/>
              </a:buClr>
              <a:buFont typeface="Arial"/>
              <a:buChar char="•"/>
            </a:pPr>
            <a:r>
              <a:rPr lang="en-US" sz="2200" spc="-1" dirty="0">
                <a:solidFill>
                  <a:srgbClr val="000000"/>
                </a:solidFill>
                <a:uFill>
                  <a:solidFill>
                    <a:srgbClr val="FFFFFF"/>
                  </a:solidFill>
                </a:uFill>
                <a:latin typeface="+mj-lt"/>
              </a:rPr>
              <a:t>Directives on the command line will override the directives in the job script</a:t>
            </a:r>
          </a:p>
          <a:p>
            <a:pPr marL="171450" indent="-171180">
              <a:lnSpc>
                <a:spcPct val="90000"/>
              </a:lnSpc>
              <a:buClr>
                <a:srgbClr val="000000"/>
              </a:buClr>
              <a:buFont typeface="Arial"/>
              <a:buChar char="•"/>
            </a:pPr>
            <a:r>
              <a:rPr lang="en-US" sz="2200" spc="-1" dirty="0">
                <a:solidFill>
                  <a:srgbClr val="000000"/>
                </a:solidFill>
                <a:uFill>
                  <a:solidFill>
                    <a:srgbClr val="FFFFFF"/>
                  </a:solidFill>
                </a:uFill>
                <a:latin typeface="+mj-lt"/>
              </a:rPr>
              <a:t>Jobs spooled in /</a:t>
            </a:r>
            <a:r>
              <a:rPr lang="en-US" sz="2200" spc="-1" dirty="0" err="1">
                <a:solidFill>
                  <a:srgbClr val="000000"/>
                </a:solidFill>
                <a:uFill>
                  <a:solidFill>
                    <a:srgbClr val="FFFFFF"/>
                  </a:solidFill>
                </a:uFill>
                <a:latin typeface="+mj-lt"/>
              </a:rPr>
              <a:t>var</a:t>
            </a:r>
            <a:r>
              <a:rPr lang="en-US" sz="2200" spc="-1" dirty="0">
                <a:solidFill>
                  <a:srgbClr val="000000"/>
                </a:solidFill>
                <a:uFill>
                  <a:solidFill>
                    <a:srgbClr val="FFFFFF"/>
                  </a:solidFill>
                </a:uFill>
                <a:latin typeface="+mj-lt"/>
              </a:rPr>
              <a:t>/spool/torque/</a:t>
            </a:r>
            <a:r>
              <a:rPr lang="en-US" sz="2200" spc="-1" dirty="0" err="1">
                <a:solidFill>
                  <a:srgbClr val="000000"/>
                </a:solidFill>
                <a:uFill>
                  <a:solidFill>
                    <a:srgbClr val="FFFFFF"/>
                  </a:solidFill>
                </a:uFill>
                <a:latin typeface="+mj-lt"/>
              </a:rPr>
              <a:t>server_priv</a:t>
            </a:r>
            <a:r>
              <a:rPr lang="en-US" sz="2200" spc="-1" dirty="0">
                <a:solidFill>
                  <a:srgbClr val="000000"/>
                </a:solidFill>
                <a:uFill>
                  <a:solidFill>
                    <a:srgbClr val="FFFFFF"/>
                  </a:solidFill>
                </a:uFill>
                <a:latin typeface="+mj-lt"/>
              </a:rPr>
              <a:t>/jobs</a:t>
            </a:r>
          </a:p>
        </p:txBody>
      </p:sp>
    </p:spTree>
    <p:extLst>
      <p:ext uri="{BB962C8B-B14F-4D97-AF65-F5344CB8AC3E}">
        <p14:creationId xmlns:p14="http://schemas.microsoft.com/office/powerpoint/2010/main" val="2151205913"/>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TextShape 1"/>
          <p:cNvSpPr txBox="1"/>
          <p:nvPr/>
        </p:nvSpPr>
        <p:spPr>
          <a:xfrm>
            <a:off x="76200" y="533400"/>
            <a:ext cx="7886430" cy="838200"/>
          </a:xfrm>
          <a:prstGeom prst="rect">
            <a:avLst/>
          </a:prstGeom>
          <a:noFill/>
          <a:ln>
            <a:noFill/>
          </a:ln>
        </p:spPr>
        <p:txBody>
          <a:bodyPr anchor="ctr"/>
          <a:lstStyle/>
          <a:p>
            <a:pPr algn="ctr">
              <a:lnSpc>
                <a:spcPct val="90000"/>
              </a:lnSpc>
            </a:pPr>
            <a:r>
              <a:rPr lang="en-US" sz="3600" spc="-1" dirty="0">
                <a:solidFill>
                  <a:srgbClr val="000000"/>
                </a:solidFill>
                <a:uFill>
                  <a:solidFill>
                    <a:srgbClr val="FFFFFF"/>
                  </a:solidFill>
                </a:uFill>
                <a:latin typeface="+mj-lt"/>
              </a:rPr>
              <a:t>Job Scheduling</a:t>
            </a:r>
          </a:p>
        </p:txBody>
      </p:sp>
      <p:sp>
        <p:nvSpPr>
          <p:cNvPr id="136" name="TextShape 2"/>
          <p:cNvSpPr txBox="1"/>
          <p:nvPr/>
        </p:nvSpPr>
        <p:spPr>
          <a:xfrm>
            <a:off x="628560" y="2226420"/>
            <a:ext cx="7886430" cy="3263220"/>
          </a:xfrm>
          <a:prstGeom prst="rect">
            <a:avLst/>
          </a:prstGeom>
          <a:noFill/>
          <a:ln>
            <a:noFill/>
          </a:ln>
        </p:spPr>
        <p:txBody>
          <a:bodyPr/>
          <a:lstStyle/>
          <a:p>
            <a:pPr marL="171450" indent="-171180">
              <a:lnSpc>
                <a:spcPct val="90000"/>
              </a:lnSpc>
              <a:buClr>
                <a:srgbClr val="000000"/>
              </a:buClr>
              <a:buFont typeface="Arial"/>
              <a:buChar char="•"/>
            </a:pPr>
            <a:r>
              <a:rPr lang="en-US" sz="2200" spc="-1" dirty="0">
                <a:solidFill>
                  <a:srgbClr val="000000"/>
                </a:solidFill>
                <a:uFill>
                  <a:solidFill>
                    <a:srgbClr val="FFFFFF"/>
                  </a:solidFill>
                </a:uFill>
                <a:latin typeface="+mj-lt"/>
              </a:rPr>
              <a:t>“</a:t>
            </a:r>
            <a:r>
              <a:rPr lang="en-US" sz="2200" spc="-1" dirty="0" err="1">
                <a:solidFill>
                  <a:srgbClr val="000000"/>
                </a:solidFill>
                <a:uFill>
                  <a:solidFill>
                    <a:srgbClr val="FFFFFF"/>
                  </a:solidFill>
                </a:uFill>
                <a:latin typeface="+mj-lt"/>
              </a:rPr>
              <a:t>pbs_sched</a:t>
            </a:r>
            <a:r>
              <a:rPr lang="en-US" sz="2200" spc="-1" dirty="0">
                <a:solidFill>
                  <a:srgbClr val="000000"/>
                </a:solidFill>
                <a:uFill>
                  <a:solidFill>
                    <a:srgbClr val="FFFFFF"/>
                  </a:solidFill>
                </a:uFill>
                <a:latin typeface="+mj-lt"/>
              </a:rPr>
              <a:t>”: Simple FIFO scheduler</a:t>
            </a:r>
          </a:p>
          <a:p>
            <a:pPr marL="171450" indent="-171180">
              <a:lnSpc>
                <a:spcPct val="90000"/>
              </a:lnSpc>
              <a:buClr>
                <a:srgbClr val="000000"/>
              </a:buClr>
              <a:buFont typeface="Arial"/>
              <a:buChar char="•"/>
            </a:pPr>
            <a:r>
              <a:rPr lang="en-US" sz="2200" spc="-1" dirty="0">
                <a:solidFill>
                  <a:srgbClr val="000000"/>
                </a:solidFill>
                <a:uFill>
                  <a:solidFill>
                    <a:srgbClr val="FFFFFF"/>
                  </a:solidFill>
                </a:uFill>
                <a:latin typeface="+mj-lt"/>
              </a:rPr>
              <a:t>“</a:t>
            </a:r>
            <a:r>
              <a:rPr lang="en-US" sz="2200" spc="-1" dirty="0" err="1">
                <a:solidFill>
                  <a:srgbClr val="000000"/>
                </a:solidFill>
                <a:uFill>
                  <a:solidFill>
                    <a:srgbClr val="FFFFFF"/>
                  </a:solidFill>
                </a:uFill>
                <a:latin typeface="+mj-lt"/>
              </a:rPr>
              <a:t>qrun</a:t>
            </a:r>
            <a:r>
              <a:rPr lang="en-US" sz="2200" spc="-1" dirty="0">
                <a:solidFill>
                  <a:srgbClr val="000000"/>
                </a:solidFill>
                <a:uFill>
                  <a:solidFill>
                    <a:srgbClr val="FFFFFF"/>
                  </a:solidFill>
                </a:uFill>
                <a:latin typeface="+mj-lt"/>
              </a:rPr>
              <a:t>”</a:t>
            </a:r>
          </a:p>
          <a:p>
            <a:pPr marL="171450" indent="-171180">
              <a:lnSpc>
                <a:spcPct val="90000"/>
              </a:lnSpc>
              <a:buClr>
                <a:srgbClr val="000000"/>
              </a:buClr>
              <a:buFont typeface="Arial"/>
              <a:buChar char="•"/>
            </a:pPr>
            <a:r>
              <a:rPr lang="en-US" sz="2200" spc="-1" dirty="0">
                <a:solidFill>
                  <a:srgbClr val="000000"/>
                </a:solidFill>
                <a:uFill>
                  <a:solidFill>
                    <a:srgbClr val="FFFFFF"/>
                  </a:solidFill>
                </a:uFill>
                <a:latin typeface="+mj-lt"/>
              </a:rPr>
              <a:t>Terminating TORQUE</a:t>
            </a:r>
          </a:p>
          <a:p>
            <a:pPr marL="514350" lvl="1" indent="-171180">
              <a:buClr>
                <a:srgbClr val="000000"/>
              </a:buClr>
              <a:buFont typeface="Arial"/>
              <a:buChar char="•"/>
            </a:pPr>
            <a:r>
              <a:rPr lang="en-US" sz="2200" spc="-1" dirty="0">
                <a:solidFill>
                  <a:srgbClr val="000000"/>
                </a:solidFill>
                <a:uFill>
                  <a:solidFill>
                    <a:srgbClr val="FFFFFF"/>
                  </a:solidFill>
                </a:uFill>
                <a:latin typeface="+mj-lt"/>
              </a:rPr>
              <a:t>“</a:t>
            </a:r>
            <a:r>
              <a:rPr lang="en-US" sz="2200" spc="-1" dirty="0" err="1">
                <a:solidFill>
                  <a:srgbClr val="000000"/>
                </a:solidFill>
                <a:uFill>
                  <a:solidFill>
                    <a:srgbClr val="FFFFFF"/>
                  </a:solidFill>
                </a:uFill>
                <a:latin typeface="+mj-lt"/>
              </a:rPr>
              <a:t>qterm</a:t>
            </a:r>
            <a:r>
              <a:rPr lang="en-US" sz="2200" spc="-1" dirty="0">
                <a:solidFill>
                  <a:srgbClr val="000000"/>
                </a:solidFill>
                <a:uFill>
                  <a:solidFill>
                    <a:srgbClr val="FFFFFF"/>
                  </a:solidFill>
                </a:uFill>
                <a:latin typeface="+mj-lt"/>
              </a:rPr>
              <a:t> -t quick”: Leave jobs running</a:t>
            </a:r>
          </a:p>
          <a:p>
            <a:pPr marL="514350" lvl="1" indent="-171180">
              <a:buClr>
                <a:srgbClr val="000000"/>
              </a:buClr>
              <a:buFont typeface="Arial"/>
              <a:buChar char="•"/>
            </a:pPr>
            <a:r>
              <a:rPr lang="en-US" sz="2200" spc="-1" dirty="0">
                <a:solidFill>
                  <a:srgbClr val="000000"/>
                </a:solidFill>
                <a:uFill>
                  <a:solidFill>
                    <a:srgbClr val="FFFFFF"/>
                  </a:solidFill>
                </a:uFill>
                <a:latin typeface="+mj-lt"/>
              </a:rPr>
              <a:t>“</a:t>
            </a:r>
            <a:r>
              <a:rPr lang="en-US" sz="2200" spc="-1" dirty="0" err="1">
                <a:solidFill>
                  <a:srgbClr val="000000"/>
                </a:solidFill>
                <a:uFill>
                  <a:solidFill>
                    <a:srgbClr val="FFFFFF"/>
                  </a:solidFill>
                </a:uFill>
                <a:latin typeface="+mj-lt"/>
              </a:rPr>
              <a:t>qterm</a:t>
            </a:r>
            <a:r>
              <a:rPr lang="en-US" sz="2200" spc="-1" dirty="0">
                <a:solidFill>
                  <a:srgbClr val="000000"/>
                </a:solidFill>
                <a:uFill>
                  <a:solidFill>
                    <a:srgbClr val="FFFFFF"/>
                  </a:solidFill>
                </a:uFill>
                <a:latin typeface="+mj-lt"/>
              </a:rPr>
              <a:t> -t immediate”: Terminate all jobs as well</a:t>
            </a:r>
          </a:p>
          <a:p>
            <a:pPr marL="514350" lvl="1" indent="-171180">
              <a:buClr>
                <a:srgbClr val="000000"/>
              </a:buClr>
              <a:buFont typeface="Arial"/>
              <a:buChar char="•"/>
            </a:pPr>
            <a:r>
              <a:rPr lang="en-US" sz="2200" spc="-1" dirty="0">
                <a:solidFill>
                  <a:srgbClr val="000000"/>
                </a:solidFill>
                <a:uFill>
                  <a:solidFill>
                    <a:srgbClr val="FFFFFF"/>
                  </a:solidFill>
                </a:uFill>
                <a:latin typeface="+mj-lt"/>
              </a:rPr>
              <a:t>Restart pbs_mom while preserving jobs : “-p”</a:t>
            </a:r>
          </a:p>
        </p:txBody>
      </p:sp>
    </p:spTree>
    <p:extLst>
      <p:ext uri="{BB962C8B-B14F-4D97-AF65-F5344CB8AC3E}">
        <p14:creationId xmlns:p14="http://schemas.microsoft.com/office/powerpoint/2010/main" val="497806962"/>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TextShape 1"/>
          <p:cNvSpPr txBox="1"/>
          <p:nvPr/>
        </p:nvSpPr>
        <p:spPr>
          <a:xfrm>
            <a:off x="152400" y="457200"/>
            <a:ext cx="7886430" cy="993870"/>
          </a:xfrm>
          <a:prstGeom prst="rect">
            <a:avLst/>
          </a:prstGeom>
          <a:noFill/>
          <a:ln>
            <a:noFill/>
          </a:ln>
        </p:spPr>
        <p:txBody>
          <a:bodyPr anchor="ctr"/>
          <a:lstStyle/>
          <a:p>
            <a:pPr algn="ctr">
              <a:lnSpc>
                <a:spcPct val="90000"/>
              </a:lnSpc>
            </a:pPr>
            <a:r>
              <a:rPr lang="en-US" sz="3600" spc="-1" dirty="0">
                <a:solidFill>
                  <a:srgbClr val="000000"/>
                </a:solidFill>
                <a:uFill>
                  <a:solidFill>
                    <a:srgbClr val="FFFFFF"/>
                  </a:solidFill>
                </a:uFill>
                <a:latin typeface="+mj-lt"/>
              </a:rPr>
              <a:t>Troubleshooting</a:t>
            </a:r>
          </a:p>
        </p:txBody>
      </p:sp>
      <p:sp>
        <p:nvSpPr>
          <p:cNvPr id="138" name="TextShape 2"/>
          <p:cNvSpPr txBox="1"/>
          <p:nvPr/>
        </p:nvSpPr>
        <p:spPr>
          <a:xfrm>
            <a:off x="628560" y="2226420"/>
            <a:ext cx="7886430" cy="3263220"/>
          </a:xfrm>
          <a:prstGeom prst="rect">
            <a:avLst/>
          </a:prstGeom>
          <a:noFill/>
          <a:ln>
            <a:noFill/>
          </a:ln>
        </p:spPr>
        <p:txBody>
          <a:bodyPr/>
          <a:lstStyle/>
          <a:p>
            <a:pPr marL="171450" indent="-171180">
              <a:lnSpc>
                <a:spcPct val="90000"/>
              </a:lnSpc>
              <a:buClr>
                <a:srgbClr val="000000"/>
              </a:buClr>
              <a:buFont typeface="Arial"/>
              <a:buChar char="•"/>
            </a:pPr>
            <a:r>
              <a:rPr lang="en-US" sz="2200" spc="-1" dirty="0">
                <a:solidFill>
                  <a:srgbClr val="000000"/>
                </a:solidFill>
                <a:uFill>
                  <a:solidFill>
                    <a:srgbClr val="FFFFFF"/>
                  </a:solidFill>
                </a:uFill>
                <a:latin typeface="+mj-lt"/>
              </a:rPr>
              <a:t>“</a:t>
            </a:r>
            <a:r>
              <a:rPr lang="en-US" sz="2200" spc="-1" dirty="0" err="1">
                <a:solidFill>
                  <a:srgbClr val="000000"/>
                </a:solidFill>
                <a:uFill>
                  <a:solidFill>
                    <a:srgbClr val="FFFFFF"/>
                  </a:solidFill>
                </a:uFill>
                <a:latin typeface="+mj-lt"/>
              </a:rPr>
              <a:t>tracejob</a:t>
            </a:r>
            <a:r>
              <a:rPr lang="en-US" sz="2200" spc="-1" dirty="0">
                <a:solidFill>
                  <a:srgbClr val="000000"/>
                </a:solidFill>
                <a:uFill>
                  <a:solidFill>
                    <a:srgbClr val="FFFFFF"/>
                  </a:solidFill>
                </a:uFill>
                <a:latin typeface="+mj-lt"/>
              </a:rPr>
              <a:t> -n $NUMB_OF_DAYS $JOB_ID”</a:t>
            </a:r>
          </a:p>
          <a:p>
            <a:pPr marL="171450" indent="-171180">
              <a:lnSpc>
                <a:spcPct val="90000"/>
              </a:lnSpc>
              <a:buClr>
                <a:srgbClr val="000000"/>
              </a:buClr>
              <a:buFont typeface="Arial"/>
              <a:buChar char="•"/>
            </a:pPr>
            <a:r>
              <a:rPr lang="en-US" sz="2200" spc="-1" dirty="0">
                <a:solidFill>
                  <a:srgbClr val="000000"/>
                </a:solidFill>
                <a:uFill>
                  <a:solidFill>
                    <a:srgbClr val="FFFFFF"/>
                  </a:solidFill>
                </a:uFill>
                <a:latin typeface="+mj-lt"/>
              </a:rPr>
              <a:t>Logs</a:t>
            </a:r>
          </a:p>
          <a:p>
            <a:pPr marL="514350" lvl="1" indent="-171180">
              <a:buClr>
                <a:srgbClr val="000000"/>
              </a:buClr>
              <a:buFont typeface="Arial"/>
              <a:buChar char="•"/>
            </a:pPr>
            <a:r>
              <a:rPr lang="en-US" sz="2200" spc="-1" dirty="0">
                <a:solidFill>
                  <a:srgbClr val="000000"/>
                </a:solidFill>
                <a:uFill>
                  <a:solidFill>
                    <a:srgbClr val="FFFFFF"/>
                  </a:solidFill>
                </a:uFill>
                <a:latin typeface="+mj-lt"/>
              </a:rPr>
              <a:t>/</a:t>
            </a:r>
            <a:r>
              <a:rPr lang="en-US" sz="2200" spc="-1" dirty="0" err="1">
                <a:solidFill>
                  <a:srgbClr val="000000"/>
                </a:solidFill>
                <a:uFill>
                  <a:solidFill>
                    <a:srgbClr val="FFFFFF"/>
                  </a:solidFill>
                </a:uFill>
                <a:latin typeface="+mj-lt"/>
              </a:rPr>
              <a:t>var</a:t>
            </a:r>
            <a:r>
              <a:rPr lang="en-US" sz="2200" spc="-1" dirty="0">
                <a:solidFill>
                  <a:srgbClr val="000000"/>
                </a:solidFill>
                <a:uFill>
                  <a:solidFill>
                    <a:srgbClr val="FFFFFF"/>
                  </a:solidFill>
                </a:uFill>
                <a:latin typeface="+mj-lt"/>
              </a:rPr>
              <a:t>/spool/torque/</a:t>
            </a:r>
            <a:r>
              <a:rPr lang="en-US" sz="2200" spc="-1" dirty="0" err="1">
                <a:solidFill>
                  <a:srgbClr val="000000"/>
                </a:solidFill>
                <a:uFill>
                  <a:solidFill>
                    <a:srgbClr val="FFFFFF"/>
                  </a:solidFill>
                </a:uFill>
                <a:latin typeface="+mj-lt"/>
              </a:rPr>
              <a:t>server_logs</a:t>
            </a:r>
            <a:endParaRPr lang="en-US" sz="2200" spc="-1" dirty="0">
              <a:solidFill>
                <a:srgbClr val="000000"/>
              </a:solidFill>
              <a:uFill>
                <a:solidFill>
                  <a:srgbClr val="FFFFFF"/>
                </a:solidFill>
              </a:uFill>
              <a:latin typeface="+mj-lt"/>
            </a:endParaRPr>
          </a:p>
          <a:p>
            <a:pPr marL="514350" lvl="1" indent="-171180">
              <a:buClr>
                <a:srgbClr val="000000"/>
              </a:buClr>
              <a:buFont typeface="Arial"/>
              <a:buChar char="•"/>
            </a:pPr>
            <a:r>
              <a:rPr lang="en-US" sz="2200" spc="-1" dirty="0">
                <a:solidFill>
                  <a:srgbClr val="000000"/>
                </a:solidFill>
                <a:uFill>
                  <a:solidFill>
                    <a:srgbClr val="FFFFFF"/>
                  </a:solidFill>
                </a:uFill>
                <a:latin typeface="+mj-lt"/>
              </a:rPr>
              <a:t>/</a:t>
            </a:r>
            <a:r>
              <a:rPr lang="en-US" sz="2200" spc="-1" dirty="0" err="1">
                <a:solidFill>
                  <a:srgbClr val="000000"/>
                </a:solidFill>
                <a:uFill>
                  <a:solidFill>
                    <a:srgbClr val="FFFFFF"/>
                  </a:solidFill>
                </a:uFill>
                <a:latin typeface="+mj-lt"/>
              </a:rPr>
              <a:t>var</a:t>
            </a:r>
            <a:r>
              <a:rPr lang="en-US" sz="2200" spc="-1" dirty="0">
                <a:solidFill>
                  <a:srgbClr val="000000"/>
                </a:solidFill>
                <a:uFill>
                  <a:solidFill>
                    <a:srgbClr val="FFFFFF"/>
                  </a:solidFill>
                </a:uFill>
                <a:latin typeface="+mj-lt"/>
              </a:rPr>
              <a:t>/spool/torque/</a:t>
            </a:r>
            <a:r>
              <a:rPr lang="en-US" sz="2200" spc="-1" dirty="0" err="1">
                <a:solidFill>
                  <a:srgbClr val="000000"/>
                </a:solidFill>
                <a:uFill>
                  <a:solidFill>
                    <a:srgbClr val="FFFFFF"/>
                  </a:solidFill>
                </a:uFill>
                <a:latin typeface="+mj-lt"/>
              </a:rPr>
              <a:t>mom_logs</a:t>
            </a:r>
            <a:endParaRPr lang="en-US" sz="2200" spc="-1" dirty="0">
              <a:solidFill>
                <a:srgbClr val="000000"/>
              </a:solidFill>
              <a:uFill>
                <a:solidFill>
                  <a:srgbClr val="FFFFFF"/>
                </a:solidFill>
              </a:uFill>
              <a:latin typeface="+mj-lt"/>
            </a:endParaRPr>
          </a:p>
          <a:p>
            <a:pPr marL="514350" lvl="1" indent="-171180">
              <a:buClr>
                <a:srgbClr val="000000"/>
              </a:buClr>
              <a:buFont typeface="Arial"/>
              <a:buChar char="•"/>
            </a:pPr>
            <a:r>
              <a:rPr lang="en-US" sz="2200" spc="-1" dirty="0">
                <a:solidFill>
                  <a:srgbClr val="000000"/>
                </a:solidFill>
                <a:uFill>
                  <a:solidFill>
                    <a:srgbClr val="FFFFFF"/>
                  </a:solidFill>
                </a:uFill>
                <a:latin typeface="+mj-lt"/>
              </a:rPr>
              <a:t>/</a:t>
            </a:r>
            <a:r>
              <a:rPr lang="en-US" sz="2200" spc="-1" dirty="0" err="1">
                <a:solidFill>
                  <a:srgbClr val="000000"/>
                </a:solidFill>
                <a:uFill>
                  <a:solidFill>
                    <a:srgbClr val="FFFFFF"/>
                  </a:solidFill>
                </a:uFill>
                <a:latin typeface="+mj-lt"/>
              </a:rPr>
              <a:t>var</a:t>
            </a:r>
            <a:r>
              <a:rPr lang="en-US" sz="2200" spc="-1" dirty="0">
                <a:solidFill>
                  <a:srgbClr val="000000"/>
                </a:solidFill>
                <a:uFill>
                  <a:solidFill>
                    <a:srgbClr val="FFFFFF"/>
                  </a:solidFill>
                </a:uFill>
                <a:latin typeface="+mj-lt"/>
              </a:rPr>
              <a:t>/spool/torque/</a:t>
            </a:r>
            <a:r>
              <a:rPr lang="en-US" sz="2200" spc="-1" dirty="0" err="1">
                <a:solidFill>
                  <a:srgbClr val="000000"/>
                </a:solidFill>
                <a:uFill>
                  <a:solidFill>
                    <a:srgbClr val="FFFFFF"/>
                  </a:solidFill>
                </a:uFill>
                <a:latin typeface="+mj-lt"/>
              </a:rPr>
              <a:t>client_logs</a:t>
            </a:r>
            <a:endParaRPr lang="en-US" sz="2200" spc="-1" dirty="0">
              <a:solidFill>
                <a:srgbClr val="000000"/>
              </a:solidFill>
              <a:uFill>
                <a:solidFill>
                  <a:srgbClr val="FFFFFF"/>
                </a:solidFill>
              </a:uFill>
              <a:latin typeface="+mj-lt"/>
            </a:endParaRPr>
          </a:p>
          <a:p>
            <a:pPr marL="514350" lvl="1" indent="-171180">
              <a:buClr>
                <a:srgbClr val="000000"/>
              </a:buClr>
              <a:buFont typeface="Arial"/>
              <a:buChar char="•"/>
            </a:pPr>
            <a:r>
              <a:rPr lang="en-US" sz="2200" spc="-1" dirty="0">
                <a:solidFill>
                  <a:srgbClr val="000000"/>
                </a:solidFill>
                <a:uFill>
                  <a:solidFill>
                    <a:srgbClr val="FFFFFF"/>
                  </a:solidFill>
                </a:uFill>
                <a:latin typeface="+mj-lt"/>
              </a:rPr>
              <a:t>/</a:t>
            </a:r>
            <a:r>
              <a:rPr lang="en-US" sz="2200" spc="-1" dirty="0" err="1">
                <a:solidFill>
                  <a:srgbClr val="000000"/>
                </a:solidFill>
                <a:uFill>
                  <a:solidFill>
                    <a:srgbClr val="FFFFFF"/>
                  </a:solidFill>
                </a:uFill>
                <a:latin typeface="+mj-lt"/>
              </a:rPr>
              <a:t>var</a:t>
            </a:r>
            <a:r>
              <a:rPr lang="en-US" sz="2200" spc="-1" dirty="0">
                <a:solidFill>
                  <a:srgbClr val="000000"/>
                </a:solidFill>
                <a:uFill>
                  <a:solidFill>
                    <a:srgbClr val="FFFFFF"/>
                  </a:solidFill>
                </a:uFill>
                <a:latin typeface="+mj-lt"/>
              </a:rPr>
              <a:t>/spool/torque/</a:t>
            </a:r>
            <a:r>
              <a:rPr lang="en-US" sz="2200" spc="-1" dirty="0" err="1">
                <a:solidFill>
                  <a:srgbClr val="000000"/>
                </a:solidFill>
                <a:uFill>
                  <a:solidFill>
                    <a:srgbClr val="FFFFFF"/>
                  </a:solidFill>
                </a:uFill>
                <a:latin typeface="+mj-lt"/>
              </a:rPr>
              <a:t>server_priv</a:t>
            </a:r>
            <a:r>
              <a:rPr lang="en-US" sz="2200" spc="-1" dirty="0">
                <a:solidFill>
                  <a:srgbClr val="000000"/>
                </a:solidFill>
                <a:uFill>
                  <a:solidFill>
                    <a:srgbClr val="FFFFFF"/>
                  </a:solidFill>
                </a:uFill>
                <a:latin typeface="+mj-lt"/>
              </a:rPr>
              <a:t>/accounting</a:t>
            </a:r>
          </a:p>
          <a:p>
            <a:pPr marL="514350" lvl="1" indent="-171180">
              <a:buClr>
                <a:srgbClr val="000000"/>
              </a:buClr>
              <a:buFont typeface="Arial"/>
              <a:buChar char="•"/>
            </a:pPr>
            <a:r>
              <a:rPr lang="en-US" sz="2200" spc="-1" dirty="0">
                <a:solidFill>
                  <a:srgbClr val="000000"/>
                </a:solidFill>
                <a:uFill>
                  <a:solidFill>
                    <a:srgbClr val="FFFFFF"/>
                  </a:solidFill>
                </a:uFill>
                <a:latin typeface="+mj-lt"/>
              </a:rPr>
              <a:t>/</a:t>
            </a:r>
            <a:r>
              <a:rPr lang="en-US" sz="2200" spc="-1" dirty="0" err="1">
                <a:solidFill>
                  <a:srgbClr val="000000"/>
                </a:solidFill>
                <a:uFill>
                  <a:solidFill>
                    <a:srgbClr val="FFFFFF"/>
                  </a:solidFill>
                </a:uFill>
                <a:latin typeface="+mj-lt"/>
              </a:rPr>
              <a:t>var</a:t>
            </a:r>
            <a:r>
              <a:rPr lang="en-US" sz="2200" spc="-1" dirty="0">
                <a:solidFill>
                  <a:srgbClr val="000000"/>
                </a:solidFill>
                <a:uFill>
                  <a:solidFill>
                    <a:srgbClr val="FFFFFF"/>
                  </a:solidFill>
                </a:uFill>
                <a:latin typeface="+mj-lt"/>
              </a:rPr>
              <a:t>/spool/torque/</a:t>
            </a:r>
            <a:r>
              <a:rPr lang="en-US" sz="2200" spc="-1" dirty="0" err="1">
                <a:solidFill>
                  <a:srgbClr val="000000"/>
                </a:solidFill>
                <a:uFill>
                  <a:solidFill>
                    <a:srgbClr val="FFFFFF"/>
                  </a:solidFill>
                </a:uFill>
                <a:latin typeface="+mj-lt"/>
              </a:rPr>
              <a:t>job_logs</a:t>
            </a:r>
            <a:endParaRPr lang="en-US" sz="2200" spc="-1" dirty="0">
              <a:solidFill>
                <a:srgbClr val="000000"/>
              </a:solidFill>
              <a:uFill>
                <a:solidFill>
                  <a:srgbClr val="FFFFFF"/>
                </a:solidFill>
              </a:uFill>
              <a:latin typeface="+mj-lt"/>
            </a:endParaRPr>
          </a:p>
        </p:txBody>
      </p:sp>
    </p:spTree>
    <p:extLst>
      <p:ext uri="{BB962C8B-B14F-4D97-AF65-F5344CB8AC3E}">
        <p14:creationId xmlns:p14="http://schemas.microsoft.com/office/powerpoint/2010/main" val="2344427119"/>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 name="TextShape 1"/>
          <p:cNvSpPr txBox="1"/>
          <p:nvPr/>
        </p:nvSpPr>
        <p:spPr>
          <a:xfrm>
            <a:off x="628560" y="533400"/>
            <a:ext cx="7886430" cy="914400"/>
          </a:xfrm>
          <a:prstGeom prst="rect">
            <a:avLst/>
          </a:prstGeom>
          <a:noFill/>
          <a:ln>
            <a:noFill/>
          </a:ln>
        </p:spPr>
        <p:txBody>
          <a:bodyPr anchor="ctr"/>
          <a:lstStyle/>
          <a:p>
            <a:pPr algn="ctr">
              <a:lnSpc>
                <a:spcPct val="90000"/>
              </a:lnSpc>
            </a:pPr>
            <a:r>
              <a:rPr lang="en-US" sz="3600" spc="-1" dirty="0">
                <a:solidFill>
                  <a:srgbClr val="000000"/>
                </a:solidFill>
                <a:uFill>
                  <a:solidFill>
                    <a:srgbClr val="FFFFFF"/>
                  </a:solidFill>
                </a:uFill>
                <a:latin typeface="+mj-lt"/>
              </a:rPr>
              <a:t>Job Submission Filter (</a:t>
            </a:r>
            <a:r>
              <a:rPr lang="en-US" sz="3600" spc="-1" dirty="0" err="1">
                <a:solidFill>
                  <a:srgbClr val="000000"/>
                </a:solidFill>
                <a:uFill>
                  <a:solidFill>
                    <a:srgbClr val="FFFFFF"/>
                  </a:solidFill>
                </a:uFill>
                <a:latin typeface="+mj-lt"/>
              </a:rPr>
              <a:t>qsub</a:t>
            </a:r>
            <a:r>
              <a:rPr lang="en-US" sz="3600" spc="-1" dirty="0">
                <a:solidFill>
                  <a:srgbClr val="000000"/>
                </a:solidFill>
                <a:uFill>
                  <a:solidFill>
                    <a:srgbClr val="FFFFFF"/>
                  </a:solidFill>
                </a:uFill>
                <a:latin typeface="+mj-lt"/>
              </a:rPr>
              <a:t> filter)</a:t>
            </a:r>
          </a:p>
        </p:txBody>
      </p:sp>
      <p:sp>
        <p:nvSpPr>
          <p:cNvPr id="140" name="TextShape 2"/>
          <p:cNvSpPr txBox="1"/>
          <p:nvPr/>
        </p:nvSpPr>
        <p:spPr>
          <a:xfrm>
            <a:off x="628560" y="2226420"/>
            <a:ext cx="7886430" cy="3492541"/>
          </a:xfrm>
          <a:prstGeom prst="rect">
            <a:avLst/>
          </a:prstGeom>
          <a:noFill/>
          <a:ln>
            <a:noFill/>
          </a:ln>
        </p:spPr>
        <p:txBody>
          <a:bodyPr/>
          <a:lstStyle/>
          <a:p>
            <a:pPr marL="171450" indent="-171180">
              <a:lnSpc>
                <a:spcPct val="90000"/>
              </a:lnSpc>
              <a:buClr>
                <a:srgbClr val="000000"/>
              </a:buClr>
              <a:buFont typeface="Arial"/>
              <a:buChar char="•"/>
            </a:pPr>
            <a:r>
              <a:rPr lang="en-US" sz="2200" spc="-1" dirty="0">
                <a:solidFill>
                  <a:srgbClr val="000000"/>
                </a:solidFill>
                <a:uFill>
                  <a:solidFill>
                    <a:srgbClr val="FFFFFF"/>
                  </a:solidFill>
                </a:uFill>
                <a:latin typeface="+mj-lt"/>
                <a:cs typeface="Times New Roman" panose="02020603050405020304" pitchFamily="18" charset="0"/>
              </a:rPr>
              <a:t> An executable (python, bash, C, C++)</a:t>
            </a:r>
          </a:p>
          <a:p>
            <a:pPr marL="514350" lvl="1" indent="-171180">
              <a:lnSpc>
                <a:spcPct val="90000"/>
              </a:lnSpc>
              <a:buClr>
                <a:srgbClr val="000000"/>
              </a:buClr>
              <a:buFont typeface="Arial"/>
              <a:buChar char="•"/>
            </a:pPr>
            <a:r>
              <a:rPr lang="en-US" sz="2200" spc="-1" dirty="0">
                <a:solidFill>
                  <a:srgbClr val="000000"/>
                </a:solidFill>
                <a:uFill>
                  <a:solidFill>
                    <a:srgbClr val="FFFFFF"/>
                  </a:solidFill>
                </a:uFill>
                <a:latin typeface="+mj-lt"/>
                <a:cs typeface="Times New Roman" panose="02020603050405020304" pitchFamily="18" charset="0"/>
              </a:rPr>
              <a:t>Read job script from STDIN (|), process &amp; write to STDOUT</a:t>
            </a:r>
          </a:p>
          <a:p>
            <a:pPr marL="514350" lvl="1" indent="-171180">
              <a:lnSpc>
                <a:spcPct val="90000"/>
              </a:lnSpc>
              <a:buClr>
                <a:srgbClr val="000000"/>
              </a:buClr>
              <a:buFont typeface="Arial"/>
              <a:buChar char="•"/>
            </a:pPr>
            <a:r>
              <a:rPr lang="en-US" sz="2200" spc="-1" dirty="0">
                <a:solidFill>
                  <a:srgbClr val="000000"/>
                </a:solidFill>
                <a:uFill>
                  <a:solidFill>
                    <a:srgbClr val="FFFFFF"/>
                  </a:solidFill>
                </a:uFill>
                <a:latin typeface="+mj-lt"/>
                <a:cs typeface="Times New Roman" panose="02020603050405020304" pitchFamily="18" charset="0"/>
              </a:rPr>
              <a:t>Should exist on job submission nodes</a:t>
            </a:r>
          </a:p>
          <a:p>
            <a:pPr marL="514350" lvl="1" indent="-171180">
              <a:lnSpc>
                <a:spcPct val="90000"/>
              </a:lnSpc>
              <a:buClr>
                <a:srgbClr val="000000"/>
              </a:buClr>
              <a:buFont typeface="Arial"/>
              <a:buChar char="•"/>
            </a:pPr>
            <a:r>
              <a:rPr lang="en-US" sz="2200" spc="-1" dirty="0">
                <a:solidFill>
                  <a:srgbClr val="000000"/>
                </a:solidFill>
                <a:uFill>
                  <a:solidFill>
                    <a:srgbClr val="FFFFFF"/>
                  </a:solidFill>
                </a:uFill>
                <a:latin typeface="+mj-lt"/>
                <a:cs typeface="Times New Roman" panose="02020603050405020304" pitchFamily="18" charset="0"/>
              </a:rPr>
              <a:t>Exit code of -1 will get job rejected</a:t>
            </a:r>
          </a:p>
          <a:p>
            <a:pPr marL="514350" lvl="1" indent="-171180">
              <a:lnSpc>
                <a:spcPct val="90000"/>
              </a:lnSpc>
              <a:buClr>
                <a:srgbClr val="000000"/>
              </a:buClr>
              <a:buFont typeface="Arial"/>
              <a:buChar char="•"/>
            </a:pPr>
            <a:r>
              <a:rPr lang="en-US" sz="2200" spc="-1" dirty="0">
                <a:solidFill>
                  <a:srgbClr val="000000"/>
                </a:solidFill>
                <a:uFill>
                  <a:solidFill>
                    <a:srgbClr val="FFFFFF"/>
                  </a:solidFill>
                </a:uFill>
                <a:latin typeface="+mj-lt"/>
                <a:cs typeface="Times New Roman" panose="02020603050405020304" pitchFamily="18" charset="0"/>
              </a:rPr>
              <a:t>Configurable using SUBMITFILTER </a:t>
            </a:r>
            <a:r>
              <a:rPr lang="en-US" sz="2200" spc="-1" dirty="0" err="1">
                <a:solidFill>
                  <a:srgbClr val="000000"/>
                </a:solidFill>
                <a:uFill>
                  <a:solidFill>
                    <a:srgbClr val="FFFFFF"/>
                  </a:solidFill>
                </a:uFill>
                <a:latin typeface="+mj-lt"/>
                <a:cs typeface="Times New Roman" panose="02020603050405020304" pitchFamily="18" charset="0"/>
              </a:rPr>
              <a:t>param</a:t>
            </a:r>
            <a:r>
              <a:rPr lang="en-US" sz="2200" spc="-1" dirty="0">
                <a:solidFill>
                  <a:srgbClr val="000000"/>
                </a:solidFill>
                <a:uFill>
                  <a:solidFill>
                    <a:srgbClr val="FFFFFF"/>
                  </a:solidFill>
                </a:uFill>
                <a:latin typeface="+mj-lt"/>
                <a:cs typeface="Times New Roman" panose="02020603050405020304" pitchFamily="18" charset="0"/>
              </a:rPr>
              <a:t> in </a:t>
            </a:r>
            <a:r>
              <a:rPr lang="en-US" sz="2200" spc="-1" dirty="0" err="1">
                <a:solidFill>
                  <a:srgbClr val="000000"/>
                </a:solidFill>
                <a:uFill>
                  <a:solidFill>
                    <a:srgbClr val="FFFFFF"/>
                  </a:solidFill>
                </a:uFill>
                <a:latin typeface="+mj-lt"/>
                <a:cs typeface="Times New Roman" panose="02020603050405020304" pitchFamily="18" charset="0"/>
              </a:rPr>
              <a:t>torque.cfg</a:t>
            </a:r>
            <a:endParaRPr lang="en-US" sz="2200" spc="-1" dirty="0">
              <a:solidFill>
                <a:srgbClr val="000000"/>
              </a:solidFill>
              <a:uFill>
                <a:solidFill>
                  <a:srgbClr val="FFFFFF"/>
                </a:solidFill>
              </a:uFill>
              <a:latin typeface="+mj-lt"/>
              <a:cs typeface="Times New Roman" panose="02020603050405020304" pitchFamily="18" charset="0"/>
            </a:endParaRPr>
          </a:p>
          <a:p>
            <a:pPr marL="171450" indent="-171180">
              <a:lnSpc>
                <a:spcPct val="90000"/>
              </a:lnSpc>
              <a:buClr>
                <a:srgbClr val="000000"/>
              </a:buClr>
              <a:buFont typeface="Arial"/>
              <a:buChar char="•"/>
            </a:pPr>
            <a:r>
              <a:rPr lang="en-US" sz="2200" spc="-1" dirty="0">
                <a:solidFill>
                  <a:srgbClr val="000000"/>
                </a:solidFill>
                <a:uFill>
                  <a:solidFill>
                    <a:srgbClr val="FFFFFF"/>
                  </a:solidFill>
                </a:uFill>
                <a:latin typeface="+mj-lt"/>
                <a:cs typeface="Times New Roman" panose="02020603050405020304" pitchFamily="18" charset="0"/>
              </a:rPr>
              <a:t>Translate job specifications</a:t>
            </a:r>
          </a:p>
          <a:p>
            <a:pPr marL="514350" lvl="1" indent="-171180">
              <a:buClr>
                <a:srgbClr val="000000"/>
              </a:buClr>
              <a:buFont typeface="Arial"/>
              <a:buChar char="•"/>
            </a:pPr>
            <a:r>
              <a:rPr lang="en-US" sz="2200" spc="-1" dirty="0" err="1">
                <a:solidFill>
                  <a:srgbClr val="000000"/>
                </a:solidFill>
                <a:uFill>
                  <a:solidFill>
                    <a:srgbClr val="FFFFFF"/>
                  </a:solidFill>
                </a:uFill>
                <a:latin typeface="+mj-lt"/>
                <a:cs typeface="Times New Roman" panose="02020603050405020304" pitchFamily="18" charset="0"/>
              </a:rPr>
              <a:t>ncpus</a:t>
            </a:r>
            <a:r>
              <a:rPr lang="en-US" sz="2200" spc="-1" dirty="0">
                <a:solidFill>
                  <a:srgbClr val="000000"/>
                </a:solidFill>
                <a:uFill>
                  <a:solidFill>
                    <a:srgbClr val="FFFFFF"/>
                  </a:solidFill>
                </a:uFill>
                <a:latin typeface="+mj-lt"/>
                <a:cs typeface="Times New Roman" panose="02020603050405020304" pitchFamily="18" charset="0"/>
              </a:rPr>
              <a:t> -&gt; nodes (Moab to Maui migration)</a:t>
            </a:r>
          </a:p>
          <a:p>
            <a:pPr marL="514350" lvl="1" indent="-171180">
              <a:buClr>
                <a:srgbClr val="000000"/>
              </a:buClr>
              <a:buFont typeface="Arial"/>
              <a:buChar char="•"/>
            </a:pPr>
            <a:r>
              <a:rPr lang="en-US" sz="2200" spc="-1" dirty="0">
                <a:solidFill>
                  <a:srgbClr val="000000"/>
                </a:solidFill>
                <a:uFill>
                  <a:solidFill>
                    <a:srgbClr val="FFFFFF"/>
                  </a:solidFill>
                </a:uFill>
                <a:latin typeface="+mj-lt"/>
                <a:cs typeface="Times New Roman" panose="02020603050405020304" pitchFamily="18" charset="0"/>
              </a:rPr>
              <a:t>Correctness of task geometry, account balance</a:t>
            </a:r>
          </a:p>
          <a:p>
            <a:pPr marL="514350" lvl="1" indent="-171180">
              <a:buClr>
                <a:srgbClr val="000000"/>
              </a:buClr>
              <a:buFont typeface="Arial"/>
              <a:buChar char="•"/>
            </a:pPr>
            <a:r>
              <a:rPr lang="en-US" sz="2200" spc="-1" dirty="0">
                <a:solidFill>
                  <a:srgbClr val="000000"/>
                </a:solidFill>
                <a:uFill>
                  <a:solidFill>
                    <a:srgbClr val="FFFFFF"/>
                  </a:solidFill>
                </a:uFill>
                <a:latin typeface="+mj-lt"/>
                <a:cs typeface="Times New Roman" panose="02020603050405020304" pitchFamily="18" charset="0"/>
              </a:rPr>
              <a:t>Custom stage-in/out (Torque uses SSH)</a:t>
            </a:r>
          </a:p>
          <a:p>
            <a:pPr marL="514350" lvl="1" indent="-171180">
              <a:buClr>
                <a:srgbClr val="000000"/>
              </a:buClr>
              <a:buFont typeface="Arial"/>
              <a:buChar char="•"/>
            </a:pPr>
            <a:r>
              <a:rPr lang="en-US" sz="2200" spc="-1" dirty="0">
                <a:solidFill>
                  <a:srgbClr val="000000"/>
                </a:solidFill>
                <a:uFill>
                  <a:solidFill>
                    <a:srgbClr val="FFFFFF"/>
                  </a:solidFill>
                </a:uFill>
                <a:latin typeface="+mj-lt"/>
                <a:cs typeface="Times New Roman" panose="02020603050405020304" pitchFamily="18" charset="0"/>
              </a:rPr>
              <a:t>Resource, Walltime limits for corresponding queues</a:t>
            </a:r>
          </a:p>
          <a:p>
            <a:pPr marL="514350" lvl="1" indent="-171180">
              <a:buClr>
                <a:srgbClr val="000000"/>
              </a:buClr>
              <a:buFont typeface="Arial"/>
              <a:buChar char="•"/>
            </a:pPr>
            <a:r>
              <a:rPr lang="en-US" sz="2200" spc="-1" dirty="0">
                <a:solidFill>
                  <a:srgbClr val="000000"/>
                </a:solidFill>
                <a:uFill>
                  <a:solidFill>
                    <a:srgbClr val="FFFFFF"/>
                  </a:solidFill>
                </a:uFill>
                <a:latin typeface="+mj-lt"/>
                <a:cs typeface="Times New Roman" panose="02020603050405020304" pitchFamily="18" charset="0"/>
              </a:rPr>
              <a:t>Invalid/non-</a:t>
            </a:r>
            <a:r>
              <a:rPr lang="en-US" sz="2200" spc="-1" dirty="0" err="1">
                <a:solidFill>
                  <a:srgbClr val="000000"/>
                </a:solidFill>
                <a:uFill>
                  <a:solidFill>
                    <a:srgbClr val="FFFFFF"/>
                  </a:solidFill>
                </a:uFill>
                <a:latin typeface="+mj-lt"/>
                <a:cs typeface="Times New Roman" panose="02020603050405020304" pitchFamily="18" charset="0"/>
              </a:rPr>
              <a:t>existant</a:t>
            </a:r>
            <a:r>
              <a:rPr lang="en-US" sz="2200" spc="-1" dirty="0">
                <a:solidFill>
                  <a:srgbClr val="000000"/>
                </a:solidFill>
                <a:uFill>
                  <a:solidFill>
                    <a:srgbClr val="FFFFFF"/>
                  </a:solidFill>
                </a:uFill>
                <a:latin typeface="+mj-lt"/>
                <a:cs typeface="Times New Roman" panose="02020603050405020304" pitchFamily="18" charset="0"/>
              </a:rPr>
              <a:t> node properties</a:t>
            </a:r>
          </a:p>
        </p:txBody>
      </p:sp>
    </p:spTree>
    <p:extLst>
      <p:ext uri="{BB962C8B-B14F-4D97-AF65-F5344CB8AC3E}">
        <p14:creationId xmlns:p14="http://schemas.microsoft.com/office/powerpoint/2010/main" val="4174157797"/>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 name="TextShape 1"/>
          <p:cNvSpPr txBox="1"/>
          <p:nvPr/>
        </p:nvSpPr>
        <p:spPr>
          <a:xfrm>
            <a:off x="457200" y="533400"/>
            <a:ext cx="7886430" cy="993870"/>
          </a:xfrm>
          <a:prstGeom prst="rect">
            <a:avLst/>
          </a:prstGeom>
          <a:noFill/>
          <a:ln>
            <a:noFill/>
          </a:ln>
        </p:spPr>
        <p:txBody>
          <a:bodyPr anchor="ctr"/>
          <a:lstStyle/>
          <a:p>
            <a:pPr algn="ctr">
              <a:lnSpc>
                <a:spcPct val="90000"/>
              </a:lnSpc>
            </a:pPr>
            <a:r>
              <a:rPr lang="en-US" sz="3600" spc="-1" dirty="0">
                <a:solidFill>
                  <a:srgbClr val="000000"/>
                </a:solidFill>
                <a:uFill>
                  <a:solidFill>
                    <a:srgbClr val="FFFFFF"/>
                  </a:solidFill>
                </a:uFill>
                <a:latin typeface="+mj-lt"/>
              </a:rPr>
              <a:t>Torque Installation</a:t>
            </a:r>
          </a:p>
        </p:txBody>
      </p:sp>
      <p:sp>
        <p:nvSpPr>
          <p:cNvPr id="144" name="TextShape 2"/>
          <p:cNvSpPr txBox="1"/>
          <p:nvPr/>
        </p:nvSpPr>
        <p:spPr>
          <a:xfrm>
            <a:off x="628560" y="1676400"/>
            <a:ext cx="8058240" cy="4572000"/>
          </a:xfrm>
          <a:prstGeom prst="rect">
            <a:avLst/>
          </a:prstGeom>
          <a:noFill/>
          <a:ln>
            <a:noFill/>
          </a:ln>
        </p:spPr>
        <p:txBody>
          <a:bodyPr/>
          <a:lstStyle/>
          <a:p>
            <a:pPr marL="171450" indent="-171180">
              <a:lnSpc>
                <a:spcPct val="90000"/>
              </a:lnSpc>
              <a:buClr>
                <a:srgbClr val="000000"/>
              </a:buClr>
              <a:buFont typeface="Arial"/>
              <a:buChar char="•"/>
            </a:pPr>
            <a:r>
              <a:rPr lang="en-US" sz="2200" spc="-1" dirty="0">
                <a:solidFill>
                  <a:srgbClr val="000000"/>
                </a:solidFill>
                <a:uFill>
                  <a:solidFill>
                    <a:srgbClr val="FFFFFF"/>
                  </a:solidFill>
                </a:uFill>
                <a:latin typeface="+mj-lt"/>
                <a:cs typeface="Times New Roman" panose="02020603050405020304" pitchFamily="18" charset="0"/>
              </a:rPr>
              <a:t>Update /</a:t>
            </a:r>
            <a:r>
              <a:rPr lang="en-US" sz="2200" spc="-1" dirty="0" err="1">
                <a:solidFill>
                  <a:srgbClr val="000000"/>
                </a:solidFill>
                <a:uFill>
                  <a:solidFill>
                    <a:srgbClr val="FFFFFF"/>
                  </a:solidFill>
                </a:uFill>
                <a:latin typeface="+mj-lt"/>
                <a:cs typeface="Times New Roman" panose="02020603050405020304" pitchFamily="18" charset="0"/>
              </a:rPr>
              <a:t>etc</a:t>
            </a:r>
            <a:r>
              <a:rPr lang="en-US" sz="2200" spc="-1" dirty="0">
                <a:solidFill>
                  <a:srgbClr val="000000"/>
                </a:solidFill>
                <a:uFill>
                  <a:solidFill>
                    <a:srgbClr val="FFFFFF"/>
                  </a:solidFill>
                </a:uFill>
                <a:latin typeface="+mj-lt"/>
                <a:cs typeface="Times New Roman" panose="02020603050405020304" pitchFamily="18" charset="0"/>
              </a:rPr>
              <a:t>/hosts on each node for name lookup</a:t>
            </a:r>
          </a:p>
          <a:p>
            <a:pPr marL="171450" indent="-171180">
              <a:lnSpc>
                <a:spcPct val="90000"/>
              </a:lnSpc>
              <a:buClr>
                <a:srgbClr val="000000"/>
              </a:buClr>
              <a:buFont typeface="Arial"/>
              <a:buChar char="•"/>
            </a:pPr>
            <a:r>
              <a:rPr lang="en-US" sz="2200" spc="-1" dirty="0">
                <a:solidFill>
                  <a:srgbClr val="000000"/>
                </a:solidFill>
                <a:uFill>
                  <a:solidFill>
                    <a:srgbClr val="FFFFFF"/>
                  </a:solidFill>
                </a:uFill>
                <a:latin typeface="+mj-lt"/>
                <a:cs typeface="Times New Roman" panose="02020603050405020304" pitchFamily="18" charset="0"/>
              </a:rPr>
              <a:t>Disable </a:t>
            </a:r>
            <a:r>
              <a:rPr lang="en-US" sz="2200" spc="-1" dirty="0" err="1" smtClean="0">
                <a:solidFill>
                  <a:srgbClr val="000000"/>
                </a:solidFill>
                <a:uFill>
                  <a:solidFill>
                    <a:srgbClr val="FFFFFF"/>
                  </a:solidFill>
                </a:uFill>
                <a:latin typeface="+mj-lt"/>
                <a:cs typeface="Times New Roman" panose="02020603050405020304" pitchFamily="18" charset="0"/>
              </a:rPr>
              <a:t>SELinux</a:t>
            </a:r>
            <a:r>
              <a:rPr lang="en-US" sz="2200" spc="-1" dirty="0" smtClean="0">
                <a:solidFill>
                  <a:srgbClr val="000000"/>
                </a:solidFill>
                <a:uFill>
                  <a:solidFill>
                    <a:srgbClr val="FFFFFF"/>
                  </a:solidFill>
                </a:uFill>
                <a:latin typeface="+mj-lt"/>
                <a:cs typeface="Times New Roman" panose="02020603050405020304" pitchFamily="18" charset="0"/>
              </a:rPr>
              <a:t> ; Drop firewall</a:t>
            </a:r>
            <a:endParaRPr lang="en-US" sz="2200" spc="-1" dirty="0">
              <a:solidFill>
                <a:srgbClr val="000000"/>
              </a:solidFill>
              <a:uFill>
                <a:solidFill>
                  <a:srgbClr val="FFFFFF"/>
                </a:solidFill>
              </a:uFill>
              <a:latin typeface="+mj-lt"/>
              <a:cs typeface="Times New Roman" panose="02020603050405020304" pitchFamily="18" charset="0"/>
            </a:endParaRPr>
          </a:p>
          <a:p>
            <a:pPr marL="648000" lvl="1" indent="-243000">
              <a:buClr>
                <a:srgbClr val="000000"/>
              </a:buClr>
              <a:buSzPct val="75000"/>
              <a:buFont typeface="Symbol" charset="2"/>
              <a:buChar char=""/>
            </a:pPr>
            <a:r>
              <a:rPr lang="en-US" sz="2200" spc="-1" dirty="0">
                <a:solidFill>
                  <a:srgbClr val="000000"/>
                </a:solidFill>
                <a:uFill>
                  <a:solidFill>
                    <a:srgbClr val="FFFFFF"/>
                  </a:solidFill>
                </a:uFill>
                <a:latin typeface="+mj-lt"/>
                <a:cs typeface="Times New Roman" panose="02020603050405020304" pitchFamily="18" charset="0"/>
              </a:rPr>
              <a:t>/</a:t>
            </a:r>
            <a:r>
              <a:rPr lang="en-US" sz="2200" spc="-1" dirty="0" err="1">
                <a:solidFill>
                  <a:srgbClr val="000000"/>
                </a:solidFill>
                <a:uFill>
                  <a:solidFill>
                    <a:srgbClr val="FFFFFF"/>
                  </a:solidFill>
                </a:uFill>
                <a:latin typeface="+mj-lt"/>
                <a:cs typeface="Times New Roman" panose="02020603050405020304" pitchFamily="18" charset="0"/>
              </a:rPr>
              <a:t>etc</a:t>
            </a:r>
            <a:r>
              <a:rPr lang="en-US" sz="2200" spc="-1" dirty="0">
                <a:solidFill>
                  <a:srgbClr val="000000"/>
                </a:solidFill>
                <a:uFill>
                  <a:solidFill>
                    <a:srgbClr val="FFFFFF"/>
                  </a:solidFill>
                </a:uFill>
                <a:latin typeface="+mj-lt"/>
                <a:cs typeface="Times New Roman" panose="02020603050405020304" pitchFamily="18" charset="0"/>
              </a:rPr>
              <a:t>/</a:t>
            </a:r>
            <a:r>
              <a:rPr lang="en-US" sz="2200" spc="-1" dirty="0" err="1">
                <a:solidFill>
                  <a:srgbClr val="000000"/>
                </a:solidFill>
                <a:uFill>
                  <a:solidFill>
                    <a:srgbClr val="FFFFFF"/>
                  </a:solidFill>
                </a:uFill>
                <a:latin typeface="+mj-lt"/>
                <a:cs typeface="Times New Roman" panose="02020603050405020304" pitchFamily="18" charset="0"/>
              </a:rPr>
              <a:t>selinux</a:t>
            </a:r>
            <a:r>
              <a:rPr lang="en-US" sz="2200" spc="-1" dirty="0">
                <a:solidFill>
                  <a:srgbClr val="000000"/>
                </a:solidFill>
                <a:uFill>
                  <a:solidFill>
                    <a:srgbClr val="FFFFFF"/>
                  </a:solidFill>
                </a:uFill>
                <a:latin typeface="+mj-lt"/>
                <a:cs typeface="Times New Roman" panose="02020603050405020304" pitchFamily="18" charset="0"/>
              </a:rPr>
              <a:t>/</a:t>
            </a:r>
            <a:r>
              <a:rPr lang="en-US" sz="2200" spc="-1" dirty="0" err="1">
                <a:solidFill>
                  <a:srgbClr val="000000"/>
                </a:solidFill>
                <a:uFill>
                  <a:solidFill>
                    <a:srgbClr val="FFFFFF"/>
                  </a:solidFill>
                </a:uFill>
                <a:latin typeface="+mj-lt"/>
                <a:cs typeface="Times New Roman" panose="02020603050405020304" pitchFamily="18" charset="0"/>
              </a:rPr>
              <a:t>config</a:t>
            </a:r>
            <a:endParaRPr lang="en-US" sz="2200" spc="-1" dirty="0">
              <a:solidFill>
                <a:srgbClr val="000000"/>
              </a:solidFill>
              <a:uFill>
                <a:solidFill>
                  <a:srgbClr val="FFFFFF"/>
                </a:solidFill>
              </a:uFill>
              <a:latin typeface="+mj-lt"/>
              <a:cs typeface="Times New Roman" panose="02020603050405020304" pitchFamily="18" charset="0"/>
            </a:endParaRPr>
          </a:p>
          <a:p>
            <a:pPr marL="648000" lvl="1" indent="-243000">
              <a:buClr>
                <a:srgbClr val="000000"/>
              </a:buClr>
              <a:buSzPct val="75000"/>
              <a:buFont typeface="Symbol" charset="2"/>
              <a:buChar char=""/>
            </a:pPr>
            <a:r>
              <a:rPr lang="en-US" sz="2200" spc="-1" dirty="0">
                <a:solidFill>
                  <a:srgbClr val="000000"/>
                </a:solidFill>
                <a:uFill>
                  <a:solidFill>
                    <a:srgbClr val="FFFFFF"/>
                  </a:solidFill>
                </a:uFill>
                <a:latin typeface="+mj-lt"/>
                <a:cs typeface="Times New Roman" panose="02020603050405020304" pitchFamily="18" charset="0"/>
              </a:rPr>
              <a:t>SELINUX=disabled</a:t>
            </a:r>
          </a:p>
          <a:p>
            <a:pPr marL="648000" lvl="1" indent="-243000">
              <a:buClr>
                <a:srgbClr val="000000"/>
              </a:buClr>
              <a:buSzPct val="75000"/>
              <a:buFont typeface="Symbol" charset="2"/>
              <a:buChar char=""/>
            </a:pPr>
            <a:r>
              <a:rPr lang="en-US" sz="2200" spc="-1" dirty="0" smtClean="0">
                <a:solidFill>
                  <a:srgbClr val="000000"/>
                </a:solidFill>
                <a:uFill>
                  <a:solidFill>
                    <a:srgbClr val="FFFFFF"/>
                  </a:solidFill>
                </a:uFill>
                <a:latin typeface="+mj-lt"/>
                <a:cs typeface="Times New Roman" panose="02020603050405020304" pitchFamily="18" charset="0"/>
              </a:rPr>
              <a:t>Reboot</a:t>
            </a:r>
          </a:p>
          <a:p>
            <a:pPr marL="648000" lvl="1" indent="-243000">
              <a:buClr>
                <a:srgbClr val="000000"/>
              </a:buClr>
              <a:buSzPct val="75000"/>
              <a:buFont typeface="Symbol" charset="2"/>
              <a:buChar char=""/>
            </a:pPr>
            <a:r>
              <a:rPr lang="en-US" sz="2200" spc="-1" dirty="0" smtClean="0">
                <a:solidFill>
                  <a:srgbClr val="000000"/>
                </a:solidFill>
                <a:uFill>
                  <a:solidFill>
                    <a:srgbClr val="FFFFFF"/>
                  </a:solidFill>
                </a:uFill>
                <a:latin typeface="+mj-lt"/>
                <a:cs typeface="Times New Roman" panose="02020603050405020304" pitchFamily="18" charset="0"/>
              </a:rPr>
              <a:t>Alternately </a:t>
            </a:r>
          </a:p>
          <a:p>
            <a:pPr marL="270">
              <a:lnSpc>
                <a:spcPct val="90000"/>
              </a:lnSpc>
              <a:buClr>
                <a:srgbClr val="000000"/>
              </a:buClr>
            </a:pPr>
            <a:r>
              <a:rPr lang="en-US" sz="2100" spc="-1" dirty="0" smtClean="0">
                <a:solidFill>
                  <a:srgbClr val="000000"/>
                </a:solidFill>
                <a:uFill>
                  <a:solidFill>
                    <a:srgbClr val="FFFFFF"/>
                  </a:solidFill>
                </a:uFill>
              </a:rPr>
              <a:t>	[</a:t>
            </a:r>
            <a:r>
              <a:rPr lang="en-US" sz="2100" spc="-1" dirty="0">
                <a:solidFill>
                  <a:srgbClr val="000000"/>
                </a:solidFill>
                <a:uFill>
                  <a:solidFill>
                    <a:srgbClr val="FFFFFF"/>
                  </a:solidFill>
                </a:uFill>
              </a:rPr>
              <a:t>root@~]# </a:t>
            </a:r>
            <a:r>
              <a:rPr lang="en-US" sz="2100" spc="-1" dirty="0" err="1">
                <a:solidFill>
                  <a:srgbClr val="000000"/>
                </a:solidFill>
                <a:uFill>
                  <a:solidFill>
                    <a:srgbClr val="FFFFFF"/>
                  </a:solidFill>
                </a:uFill>
              </a:rPr>
              <a:t>setenforce</a:t>
            </a:r>
            <a:r>
              <a:rPr lang="en-US" sz="2100" spc="-1" dirty="0">
                <a:solidFill>
                  <a:srgbClr val="000000"/>
                </a:solidFill>
                <a:uFill>
                  <a:solidFill>
                    <a:srgbClr val="FFFFFF"/>
                  </a:solidFill>
                </a:uFill>
              </a:rPr>
              <a:t> Permissive</a:t>
            </a:r>
          </a:p>
          <a:p>
            <a:pPr marL="270">
              <a:lnSpc>
                <a:spcPct val="90000"/>
              </a:lnSpc>
              <a:buClr>
                <a:srgbClr val="000000"/>
              </a:buClr>
            </a:pPr>
            <a:r>
              <a:rPr lang="en-US" sz="2100" spc="-1" dirty="0" smtClean="0">
                <a:solidFill>
                  <a:srgbClr val="000000"/>
                </a:solidFill>
                <a:uFill>
                  <a:solidFill>
                    <a:srgbClr val="FFFFFF"/>
                  </a:solidFill>
                </a:uFill>
              </a:rPr>
              <a:t>	[root@~]# </a:t>
            </a:r>
            <a:r>
              <a:rPr lang="en-US" sz="2100" spc="-1" dirty="0" err="1" smtClean="0">
                <a:solidFill>
                  <a:srgbClr val="000000"/>
                </a:solidFill>
                <a:uFill>
                  <a:solidFill>
                    <a:srgbClr val="FFFFFF"/>
                  </a:solidFill>
                </a:uFill>
              </a:rPr>
              <a:t>iptables</a:t>
            </a:r>
            <a:r>
              <a:rPr lang="en-US" sz="2100" spc="-1" dirty="0" smtClean="0">
                <a:solidFill>
                  <a:srgbClr val="000000"/>
                </a:solidFill>
                <a:uFill>
                  <a:solidFill>
                    <a:srgbClr val="FFFFFF"/>
                  </a:solidFill>
                </a:uFill>
              </a:rPr>
              <a:t> -t filter -F</a:t>
            </a:r>
            <a:endParaRPr lang="en-US" sz="2200" spc="-1" dirty="0">
              <a:solidFill>
                <a:srgbClr val="000000"/>
              </a:solidFill>
              <a:uFill>
                <a:solidFill>
                  <a:srgbClr val="FFFFFF"/>
                </a:solidFill>
              </a:uFill>
              <a:latin typeface="+mj-lt"/>
              <a:cs typeface="Times New Roman" panose="02020603050405020304" pitchFamily="18" charset="0"/>
            </a:endParaRPr>
          </a:p>
          <a:p>
            <a:pPr marL="171450" indent="-171180">
              <a:buClr>
                <a:srgbClr val="000000"/>
              </a:buClr>
              <a:buFont typeface="Arial"/>
              <a:buChar char="•"/>
            </a:pPr>
            <a:r>
              <a:rPr lang="en-US" sz="2200" spc="-1" dirty="0">
                <a:solidFill>
                  <a:srgbClr val="000000"/>
                </a:solidFill>
                <a:uFill>
                  <a:solidFill>
                    <a:srgbClr val="FFFFFF"/>
                  </a:solidFill>
                </a:uFill>
                <a:latin typeface="+mj-lt"/>
                <a:cs typeface="Times New Roman" panose="02020603050405020304" pitchFamily="18" charset="0"/>
              </a:rPr>
              <a:t>Download Torque</a:t>
            </a:r>
          </a:p>
          <a:p>
            <a:pPr marL="648000" lvl="1" indent="-243000">
              <a:buClr>
                <a:srgbClr val="000000"/>
              </a:buClr>
              <a:buSzPct val="75000"/>
              <a:buFont typeface="Symbol" charset="2"/>
              <a:buChar char=""/>
            </a:pPr>
            <a:r>
              <a:rPr lang="en-US" sz="2200" spc="-1" dirty="0">
                <a:solidFill>
                  <a:srgbClr val="000000"/>
                </a:solidFill>
                <a:uFill>
                  <a:solidFill>
                    <a:srgbClr val="FFFFFF"/>
                  </a:solidFill>
                </a:uFill>
                <a:latin typeface="+mj-lt"/>
                <a:cs typeface="Times New Roman" panose="02020603050405020304" pitchFamily="18" charset="0"/>
                <a:hlinkClick r:id="rId2"/>
              </a:rPr>
              <a:t>https://www.adaptivecomputing.com/support/download-center/torque-download/</a:t>
            </a:r>
            <a:endParaRPr lang="en-US" sz="2200" spc="-1" dirty="0">
              <a:solidFill>
                <a:srgbClr val="000000"/>
              </a:solidFill>
              <a:uFill>
                <a:solidFill>
                  <a:srgbClr val="FFFFFF"/>
                </a:solidFill>
              </a:uFill>
              <a:latin typeface="+mj-lt"/>
              <a:cs typeface="Times New Roman" panose="02020603050405020304" pitchFamily="18" charset="0"/>
            </a:endParaRPr>
          </a:p>
          <a:p>
            <a:pPr marL="648000" lvl="1" indent="-243000">
              <a:buClr>
                <a:srgbClr val="000000"/>
              </a:buClr>
              <a:buSzPct val="75000"/>
              <a:buFont typeface="Symbol" charset="2"/>
              <a:buChar char=""/>
            </a:pPr>
            <a:r>
              <a:rPr lang="en-US" sz="2200" spc="-1" dirty="0">
                <a:solidFill>
                  <a:srgbClr val="000000"/>
                </a:solidFill>
                <a:uFill>
                  <a:solidFill>
                    <a:srgbClr val="FFFFFF"/>
                  </a:solidFill>
                </a:uFill>
                <a:latin typeface="+mj-lt"/>
                <a:cs typeface="Times New Roman" panose="02020603050405020304" pitchFamily="18" charset="0"/>
              </a:rPr>
              <a:t>Torque-6.1.0</a:t>
            </a:r>
          </a:p>
          <a:p>
            <a:pPr marL="648000" lvl="1" indent="-243000">
              <a:buClr>
                <a:srgbClr val="000000"/>
              </a:buClr>
              <a:buSzPct val="75000"/>
              <a:buFont typeface="Symbol" charset="2"/>
              <a:buChar char=""/>
            </a:pPr>
            <a:r>
              <a:rPr lang="en-US" sz="2200" spc="-1" dirty="0">
                <a:solidFill>
                  <a:srgbClr val="000000"/>
                </a:solidFill>
                <a:uFill>
                  <a:solidFill>
                    <a:srgbClr val="FFFFFF"/>
                  </a:solidFill>
                </a:uFill>
                <a:latin typeface="+mj-lt"/>
                <a:ea typeface="Courier New"/>
                <a:cs typeface="Times New Roman" panose="02020603050405020304" pitchFamily="18" charset="0"/>
              </a:rPr>
              <a:t>[root@testnode5 ACTS]# </a:t>
            </a:r>
            <a:r>
              <a:rPr lang="en-US" sz="2200" spc="-1" dirty="0" err="1">
                <a:solidFill>
                  <a:srgbClr val="000000"/>
                </a:solidFill>
                <a:uFill>
                  <a:solidFill>
                    <a:srgbClr val="FFFFFF"/>
                  </a:solidFill>
                </a:uFill>
                <a:latin typeface="+mj-lt"/>
                <a:ea typeface="Courier New"/>
                <a:cs typeface="Times New Roman" panose="02020603050405020304" pitchFamily="18" charset="0"/>
              </a:rPr>
              <a:t>uz</a:t>
            </a:r>
            <a:r>
              <a:rPr lang="en-US" sz="2200" spc="-1" dirty="0">
                <a:solidFill>
                  <a:srgbClr val="000000"/>
                </a:solidFill>
                <a:uFill>
                  <a:solidFill>
                    <a:srgbClr val="FFFFFF"/>
                  </a:solidFill>
                </a:uFill>
                <a:latin typeface="+mj-lt"/>
                <a:ea typeface="Courier New"/>
                <a:cs typeface="Times New Roman" panose="02020603050405020304" pitchFamily="18" charset="0"/>
              </a:rPr>
              <a:t> torque-6.1.0.tar.gz - Extract</a:t>
            </a:r>
            <a:endParaRPr lang="en-US" sz="2200" spc="-1" dirty="0">
              <a:solidFill>
                <a:srgbClr val="000000"/>
              </a:solidFill>
              <a:uFill>
                <a:solidFill>
                  <a:srgbClr val="FFFFFF"/>
                </a:solidFill>
              </a:uFill>
              <a:latin typeface="+mj-lt"/>
              <a:cs typeface="Times New Roman" panose="02020603050405020304" pitchFamily="18" charset="0"/>
            </a:endParaRPr>
          </a:p>
        </p:txBody>
      </p:sp>
    </p:spTree>
    <p:extLst>
      <p:ext uri="{BB962C8B-B14F-4D97-AF65-F5344CB8AC3E}">
        <p14:creationId xmlns:p14="http://schemas.microsoft.com/office/powerpoint/2010/main" val="2686204317"/>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Necessity</a:t>
            </a:r>
          </a:p>
        </p:txBody>
      </p:sp>
      <p:sp>
        <p:nvSpPr>
          <p:cNvPr id="3" name="Content Placeholder 2"/>
          <p:cNvSpPr>
            <a:spLocks noGrp="1"/>
          </p:cNvSpPr>
          <p:nvPr>
            <p:ph idx="1"/>
          </p:nvPr>
        </p:nvSpPr>
        <p:spPr/>
        <p:txBody>
          <a:bodyPr/>
          <a:lstStyle/>
          <a:p>
            <a:r>
              <a:rPr lang="en-US" dirty="0" smtClean="0"/>
              <a:t>Why we require the batch scheduling system</a:t>
            </a:r>
          </a:p>
          <a:p>
            <a:pPr lvl="1"/>
            <a:r>
              <a:rPr lang="en-US" sz="2200" dirty="0" smtClean="0"/>
              <a:t>A broker system</a:t>
            </a:r>
          </a:p>
          <a:p>
            <a:pPr lvl="1"/>
            <a:r>
              <a:rPr lang="en-US" sz="2200" dirty="0" smtClean="0"/>
              <a:t>It gives more control on jobs</a:t>
            </a:r>
          </a:p>
          <a:p>
            <a:pPr lvl="1"/>
            <a:r>
              <a:rPr lang="en-US" sz="2200" dirty="0" smtClean="0"/>
              <a:t>The idle time batch system is very less.</a:t>
            </a:r>
          </a:p>
          <a:p>
            <a:pPr lvl="1"/>
            <a:r>
              <a:rPr lang="en-US" sz="2200" dirty="0" smtClean="0"/>
              <a:t>Can put reservation for jobs.</a:t>
            </a:r>
          </a:p>
          <a:p>
            <a:pPr lvl="1"/>
            <a:r>
              <a:rPr lang="en-US" sz="2200" dirty="0" smtClean="0"/>
              <a:t>Overall maximum utilization of </a:t>
            </a:r>
            <a:r>
              <a:rPr lang="en-US" dirty="0" smtClean="0"/>
              <a:t>cluster time</a:t>
            </a:r>
            <a:endParaRPr lang="en-US" sz="2200" dirty="0" smtClean="0"/>
          </a:p>
          <a:p>
            <a:pPr lvl="1"/>
            <a:r>
              <a:rPr lang="en-US" sz="2200" dirty="0" smtClean="0"/>
              <a:t>Configure and modification can be done as per need</a:t>
            </a:r>
          </a:p>
        </p:txBody>
      </p:sp>
    </p:spTree>
    <p:extLst>
      <p:ext uri="{BB962C8B-B14F-4D97-AF65-F5344CB8AC3E}">
        <p14:creationId xmlns:p14="http://schemas.microsoft.com/office/powerpoint/2010/main" val="1035183954"/>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TextShape 1"/>
          <p:cNvSpPr txBox="1"/>
          <p:nvPr/>
        </p:nvSpPr>
        <p:spPr>
          <a:xfrm>
            <a:off x="631578" y="533400"/>
            <a:ext cx="7886430" cy="914400"/>
          </a:xfrm>
          <a:prstGeom prst="rect">
            <a:avLst/>
          </a:prstGeom>
          <a:noFill/>
          <a:ln>
            <a:noFill/>
          </a:ln>
        </p:spPr>
        <p:txBody>
          <a:bodyPr anchor="ctr"/>
          <a:lstStyle/>
          <a:p>
            <a:pPr algn="ctr">
              <a:lnSpc>
                <a:spcPct val="90000"/>
              </a:lnSpc>
            </a:pPr>
            <a:r>
              <a:rPr lang="en-US" sz="3600" spc="-1" dirty="0">
                <a:solidFill>
                  <a:srgbClr val="000000"/>
                </a:solidFill>
                <a:uFill>
                  <a:solidFill>
                    <a:srgbClr val="FFFFFF"/>
                  </a:solidFill>
                </a:uFill>
                <a:latin typeface="+mj-lt"/>
              </a:rPr>
              <a:t>Torque Installation</a:t>
            </a:r>
          </a:p>
        </p:txBody>
      </p:sp>
      <p:sp>
        <p:nvSpPr>
          <p:cNvPr id="146" name="TextShape 2"/>
          <p:cNvSpPr txBox="1"/>
          <p:nvPr/>
        </p:nvSpPr>
        <p:spPr>
          <a:xfrm>
            <a:off x="628560" y="2226420"/>
            <a:ext cx="7886430" cy="3263220"/>
          </a:xfrm>
          <a:prstGeom prst="rect">
            <a:avLst/>
          </a:prstGeom>
          <a:noFill/>
          <a:ln>
            <a:noFill/>
          </a:ln>
        </p:spPr>
        <p:txBody>
          <a:bodyPr/>
          <a:lstStyle/>
          <a:p>
            <a:pPr marL="342900" indent="-342900">
              <a:buFont typeface="Arial" panose="020B0604020202020204" pitchFamily="34" charset="0"/>
              <a:buChar char="•"/>
            </a:pPr>
            <a:r>
              <a:rPr lang="en-US" sz="2200" spc="-1" dirty="0">
                <a:solidFill>
                  <a:srgbClr val="000000"/>
                </a:solidFill>
                <a:uFill>
                  <a:solidFill>
                    <a:srgbClr val="FFFFFF"/>
                  </a:solidFill>
                </a:uFill>
                <a:latin typeface="+mj-lt"/>
                <a:ea typeface="Courier New"/>
                <a:cs typeface="Times New Roman" panose="02020603050405020304" pitchFamily="18" charset="0"/>
              </a:rPr>
              <a:t>./configure --prefix=/opt/PBS/ --disable-</a:t>
            </a:r>
            <a:r>
              <a:rPr lang="en-US" sz="2200" spc="-1" dirty="0" err="1">
                <a:solidFill>
                  <a:srgbClr val="000000"/>
                </a:solidFill>
                <a:uFill>
                  <a:solidFill>
                    <a:srgbClr val="FFFFFF"/>
                  </a:solidFill>
                </a:uFill>
                <a:latin typeface="+mj-lt"/>
                <a:ea typeface="Courier New"/>
                <a:cs typeface="Times New Roman" panose="02020603050405020304" pitchFamily="18" charset="0"/>
              </a:rPr>
              <a:t>gui</a:t>
            </a:r>
            <a:r>
              <a:rPr lang="en-US" sz="2200" spc="-1" dirty="0">
                <a:solidFill>
                  <a:srgbClr val="000000"/>
                </a:solidFill>
                <a:uFill>
                  <a:solidFill>
                    <a:srgbClr val="FFFFFF"/>
                  </a:solidFill>
                </a:uFill>
                <a:latin typeface="+mj-lt"/>
                <a:ea typeface="Courier New"/>
                <a:cs typeface="Times New Roman" panose="02020603050405020304" pitchFamily="18" charset="0"/>
              </a:rPr>
              <a:t> –with-server-home=/opt/PBS</a:t>
            </a:r>
            <a:endParaRPr lang="en-US" sz="2200" spc="-1" dirty="0">
              <a:solidFill>
                <a:srgbClr val="3B2322"/>
              </a:solidFill>
              <a:uFill>
                <a:solidFill>
                  <a:srgbClr val="FFFFFF"/>
                </a:solidFill>
              </a:uFill>
              <a:latin typeface="+mj-lt"/>
              <a:ea typeface="Courier New"/>
              <a:cs typeface="Times New Roman" panose="02020603050405020304" pitchFamily="18" charset="0"/>
            </a:endParaRPr>
          </a:p>
          <a:p>
            <a:pPr marL="342900" indent="-342900">
              <a:buFont typeface="Arial" panose="020B0604020202020204" pitchFamily="34" charset="0"/>
              <a:buChar char="•"/>
            </a:pPr>
            <a:r>
              <a:rPr lang="en-US" sz="2200" spc="-1" dirty="0">
                <a:solidFill>
                  <a:srgbClr val="000000"/>
                </a:solidFill>
                <a:uFill>
                  <a:solidFill>
                    <a:srgbClr val="FFFFFF"/>
                  </a:solidFill>
                </a:uFill>
                <a:latin typeface="+mj-lt"/>
                <a:ea typeface="Courier New"/>
                <a:cs typeface="Times New Roman" panose="02020603050405020304" pitchFamily="18" charset="0"/>
              </a:rPr>
              <a:t>make ; make install ; make packages</a:t>
            </a:r>
            <a:endParaRPr lang="en-US" sz="2200" spc="-1" dirty="0">
              <a:solidFill>
                <a:srgbClr val="3B2322"/>
              </a:solidFill>
              <a:uFill>
                <a:solidFill>
                  <a:srgbClr val="FFFFFF"/>
                </a:solidFill>
              </a:uFill>
              <a:latin typeface="+mj-lt"/>
              <a:ea typeface="Courier New"/>
              <a:cs typeface="Times New Roman" panose="02020603050405020304" pitchFamily="18" charset="0"/>
            </a:endParaRPr>
          </a:p>
          <a:p>
            <a:pPr marL="342900" indent="-342900">
              <a:buFont typeface="Arial" panose="020B0604020202020204" pitchFamily="34" charset="0"/>
              <a:buChar char="•"/>
            </a:pPr>
            <a:r>
              <a:rPr lang="en-US" sz="2200" spc="-1" dirty="0">
                <a:solidFill>
                  <a:srgbClr val="000000"/>
                </a:solidFill>
                <a:uFill>
                  <a:solidFill>
                    <a:srgbClr val="FFFFFF"/>
                  </a:solidFill>
                </a:uFill>
                <a:latin typeface="+mj-lt"/>
                <a:ea typeface="Courier New"/>
                <a:cs typeface="Times New Roman" panose="02020603050405020304" pitchFamily="18" charset="0"/>
              </a:rPr>
              <a:t>Copy to compute nodes &amp; run “</a:t>
            </a:r>
            <a:r>
              <a:rPr lang="en-US" sz="2200" spc="-1" dirty="0" err="1">
                <a:solidFill>
                  <a:srgbClr val="000000"/>
                </a:solidFill>
                <a:uFill>
                  <a:solidFill>
                    <a:srgbClr val="FFFFFF"/>
                  </a:solidFill>
                </a:uFill>
                <a:latin typeface="+mj-lt"/>
                <a:ea typeface="Courier New"/>
                <a:cs typeface="Times New Roman" panose="02020603050405020304" pitchFamily="18" charset="0"/>
              </a:rPr>
              <a:t>libtool</a:t>
            </a:r>
            <a:r>
              <a:rPr lang="en-US" sz="2200" spc="-1" dirty="0">
                <a:solidFill>
                  <a:srgbClr val="000000"/>
                </a:solidFill>
                <a:uFill>
                  <a:solidFill>
                    <a:srgbClr val="FFFFFF"/>
                  </a:solidFill>
                </a:uFill>
                <a:latin typeface="+mj-lt"/>
                <a:ea typeface="Courier New"/>
                <a:cs typeface="Times New Roman" panose="02020603050405020304" pitchFamily="18" charset="0"/>
              </a:rPr>
              <a:t> --finish /opt/PBS/lib”</a:t>
            </a:r>
            <a:endParaRPr lang="en-US" sz="2200" spc="-1" dirty="0">
              <a:solidFill>
                <a:srgbClr val="000000"/>
              </a:solidFill>
              <a:uFill>
                <a:solidFill>
                  <a:srgbClr val="FFFFFF"/>
                </a:solidFill>
              </a:uFill>
              <a:latin typeface="+mj-lt"/>
              <a:cs typeface="Times New Roman" panose="02020603050405020304" pitchFamily="18" charset="0"/>
            </a:endParaRPr>
          </a:p>
          <a:p>
            <a:pPr marL="342900" indent="-342900">
              <a:buFont typeface="Arial" panose="020B0604020202020204" pitchFamily="34" charset="0"/>
              <a:buChar char="•"/>
            </a:pPr>
            <a:r>
              <a:rPr lang="en-US" sz="2200" spc="-1" dirty="0">
                <a:solidFill>
                  <a:srgbClr val="000000"/>
                </a:solidFill>
                <a:uFill>
                  <a:solidFill>
                    <a:srgbClr val="FFFFFF"/>
                  </a:solidFill>
                </a:uFill>
                <a:latin typeface="+mj-lt"/>
                <a:ea typeface="Courier New"/>
                <a:cs typeface="Times New Roman" panose="02020603050405020304" pitchFamily="18" charset="0"/>
              </a:rPr>
              <a:t>Make </a:t>
            </a:r>
            <a:r>
              <a:rPr lang="en-US" sz="2200" spc="-1" dirty="0" err="1">
                <a:solidFill>
                  <a:srgbClr val="000000"/>
                </a:solidFill>
                <a:uFill>
                  <a:solidFill>
                    <a:srgbClr val="FFFFFF"/>
                  </a:solidFill>
                </a:uFill>
                <a:latin typeface="+mj-lt"/>
                <a:ea typeface="Courier New"/>
                <a:cs typeface="Times New Roman" panose="02020603050405020304" pitchFamily="18" charset="0"/>
              </a:rPr>
              <a:t>pbs_server</a:t>
            </a:r>
            <a:r>
              <a:rPr lang="en-US" sz="2200" spc="-1" dirty="0">
                <a:solidFill>
                  <a:srgbClr val="000000"/>
                </a:solidFill>
                <a:uFill>
                  <a:solidFill>
                    <a:srgbClr val="FFFFFF"/>
                  </a:solidFill>
                </a:uFill>
                <a:latin typeface="+mj-lt"/>
                <a:ea typeface="Courier New"/>
                <a:cs typeface="Times New Roman" panose="02020603050405020304" pitchFamily="18" charset="0"/>
              </a:rPr>
              <a:t> to run as service</a:t>
            </a:r>
            <a:endParaRPr lang="en-US" sz="2200" spc="-1" dirty="0">
              <a:solidFill>
                <a:srgbClr val="000000"/>
              </a:solidFill>
              <a:uFill>
                <a:solidFill>
                  <a:srgbClr val="FFFFFF"/>
                </a:solidFill>
              </a:uFill>
              <a:latin typeface="+mj-lt"/>
              <a:cs typeface="Times New Roman" panose="02020603050405020304" pitchFamily="18" charset="0"/>
            </a:endParaRPr>
          </a:p>
          <a:p>
            <a:pPr marL="685800" lvl="1" indent="-342900">
              <a:buFont typeface="Arial" panose="020B0604020202020204" pitchFamily="34" charset="0"/>
              <a:buChar char="•"/>
            </a:pPr>
            <a:r>
              <a:rPr lang="en-US" sz="2200" spc="-1" dirty="0" err="1">
                <a:solidFill>
                  <a:srgbClr val="000000"/>
                </a:solidFill>
                <a:uFill>
                  <a:solidFill>
                    <a:srgbClr val="FFFFFF"/>
                  </a:solidFill>
                </a:uFill>
                <a:latin typeface="+mj-lt"/>
                <a:ea typeface="Courier New"/>
                <a:cs typeface="Times New Roman" panose="02020603050405020304" pitchFamily="18" charset="0"/>
              </a:rPr>
              <a:t>cp</a:t>
            </a:r>
            <a:r>
              <a:rPr lang="en-US" sz="2200" spc="-1" dirty="0">
                <a:solidFill>
                  <a:srgbClr val="000000"/>
                </a:solidFill>
                <a:uFill>
                  <a:solidFill>
                    <a:srgbClr val="FFFFFF"/>
                  </a:solidFill>
                </a:uFill>
                <a:latin typeface="+mj-lt"/>
                <a:ea typeface="Courier New"/>
                <a:cs typeface="Times New Roman" panose="02020603050405020304" pitchFamily="18" charset="0"/>
              </a:rPr>
              <a:t> </a:t>
            </a:r>
            <a:r>
              <a:rPr lang="en-US" sz="2200" spc="-1" dirty="0" err="1">
                <a:solidFill>
                  <a:srgbClr val="000000"/>
                </a:solidFill>
                <a:uFill>
                  <a:solidFill>
                    <a:srgbClr val="FFFFFF"/>
                  </a:solidFill>
                </a:uFill>
                <a:latin typeface="+mj-lt"/>
                <a:ea typeface="Courier New"/>
                <a:cs typeface="Times New Roman" panose="02020603050405020304" pitchFamily="18" charset="0"/>
              </a:rPr>
              <a:t>contrib</a:t>
            </a:r>
            <a:r>
              <a:rPr lang="en-US" sz="2200" spc="-1" dirty="0">
                <a:solidFill>
                  <a:srgbClr val="000000"/>
                </a:solidFill>
                <a:uFill>
                  <a:solidFill>
                    <a:srgbClr val="FFFFFF"/>
                  </a:solidFill>
                </a:uFill>
                <a:latin typeface="+mj-lt"/>
                <a:ea typeface="Courier New"/>
                <a:cs typeface="Times New Roman" panose="02020603050405020304" pitchFamily="18" charset="0"/>
              </a:rPr>
              <a:t>/</a:t>
            </a:r>
            <a:r>
              <a:rPr lang="en-US" sz="2200" spc="-1" dirty="0" err="1">
                <a:solidFill>
                  <a:srgbClr val="000000"/>
                </a:solidFill>
                <a:uFill>
                  <a:solidFill>
                    <a:srgbClr val="FFFFFF"/>
                  </a:solidFill>
                </a:uFill>
                <a:latin typeface="+mj-lt"/>
                <a:ea typeface="Courier New"/>
                <a:cs typeface="Times New Roman" panose="02020603050405020304" pitchFamily="18" charset="0"/>
              </a:rPr>
              <a:t>systemd</a:t>
            </a:r>
            <a:r>
              <a:rPr lang="en-US" sz="2200" spc="-1" dirty="0">
                <a:solidFill>
                  <a:srgbClr val="000000"/>
                </a:solidFill>
                <a:uFill>
                  <a:solidFill>
                    <a:srgbClr val="FFFFFF"/>
                  </a:solidFill>
                </a:uFill>
                <a:latin typeface="+mj-lt"/>
                <a:ea typeface="Courier New"/>
                <a:cs typeface="Times New Roman" panose="02020603050405020304" pitchFamily="18" charset="0"/>
              </a:rPr>
              <a:t>/</a:t>
            </a:r>
            <a:r>
              <a:rPr lang="en-US" sz="2200" spc="-1" dirty="0" err="1">
                <a:solidFill>
                  <a:srgbClr val="000000"/>
                </a:solidFill>
                <a:uFill>
                  <a:solidFill>
                    <a:srgbClr val="FFFFFF"/>
                  </a:solidFill>
                </a:uFill>
                <a:latin typeface="+mj-lt"/>
                <a:ea typeface="Courier New"/>
                <a:cs typeface="Times New Roman" panose="02020603050405020304" pitchFamily="18" charset="0"/>
              </a:rPr>
              <a:t>pbs_server.service</a:t>
            </a:r>
            <a:r>
              <a:rPr lang="en-US" sz="2200" spc="-1" dirty="0">
                <a:solidFill>
                  <a:srgbClr val="000000"/>
                </a:solidFill>
                <a:uFill>
                  <a:solidFill>
                    <a:srgbClr val="FFFFFF"/>
                  </a:solidFill>
                </a:uFill>
                <a:latin typeface="+mj-lt"/>
                <a:ea typeface="Courier New"/>
                <a:cs typeface="Times New Roman" panose="02020603050405020304" pitchFamily="18" charset="0"/>
              </a:rPr>
              <a:t> /</a:t>
            </a:r>
            <a:r>
              <a:rPr lang="en-US" sz="2200" spc="-1" dirty="0" err="1">
                <a:solidFill>
                  <a:srgbClr val="000000"/>
                </a:solidFill>
                <a:uFill>
                  <a:solidFill>
                    <a:srgbClr val="FFFFFF"/>
                  </a:solidFill>
                </a:uFill>
                <a:latin typeface="+mj-lt"/>
                <a:ea typeface="Courier New"/>
                <a:cs typeface="Times New Roman" panose="02020603050405020304" pitchFamily="18" charset="0"/>
              </a:rPr>
              <a:t>usr</a:t>
            </a:r>
            <a:r>
              <a:rPr lang="en-US" sz="2200" spc="-1" dirty="0">
                <a:solidFill>
                  <a:srgbClr val="000000"/>
                </a:solidFill>
                <a:uFill>
                  <a:solidFill>
                    <a:srgbClr val="FFFFFF"/>
                  </a:solidFill>
                </a:uFill>
                <a:latin typeface="+mj-lt"/>
                <a:ea typeface="Courier New"/>
                <a:cs typeface="Times New Roman" panose="02020603050405020304" pitchFamily="18" charset="0"/>
              </a:rPr>
              <a:t>/lib/</a:t>
            </a:r>
            <a:r>
              <a:rPr lang="en-US" sz="2200" spc="-1" dirty="0" err="1">
                <a:solidFill>
                  <a:srgbClr val="000000"/>
                </a:solidFill>
                <a:uFill>
                  <a:solidFill>
                    <a:srgbClr val="FFFFFF"/>
                  </a:solidFill>
                </a:uFill>
                <a:latin typeface="+mj-lt"/>
                <a:ea typeface="Courier New"/>
                <a:cs typeface="Times New Roman" panose="02020603050405020304" pitchFamily="18" charset="0"/>
              </a:rPr>
              <a:t>systemd</a:t>
            </a:r>
            <a:r>
              <a:rPr lang="en-US" sz="2200" spc="-1" dirty="0">
                <a:solidFill>
                  <a:srgbClr val="000000"/>
                </a:solidFill>
                <a:uFill>
                  <a:solidFill>
                    <a:srgbClr val="FFFFFF"/>
                  </a:solidFill>
                </a:uFill>
                <a:latin typeface="+mj-lt"/>
                <a:ea typeface="Courier New"/>
                <a:cs typeface="Times New Roman" panose="02020603050405020304" pitchFamily="18" charset="0"/>
              </a:rPr>
              <a:t>/system/.</a:t>
            </a:r>
            <a:endParaRPr lang="en-US" sz="2200" spc="-1" dirty="0">
              <a:solidFill>
                <a:srgbClr val="3B2322"/>
              </a:solidFill>
              <a:uFill>
                <a:solidFill>
                  <a:srgbClr val="FFFFFF"/>
                </a:solidFill>
              </a:uFill>
              <a:latin typeface="+mj-lt"/>
              <a:ea typeface="Courier New"/>
              <a:cs typeface="Times New Roman" panose="02020603050405020304" pitchFamily="18" charset="0"/>
            </a:endParaRPr>
          </a:p>
          <a:p>
            <a:pPr marL="685800" lvl="1" indent="-342900">
              <a:buFont typeface="Arial" panose="020B0604020202020204" pitchFamily="34" charset="0"/>
              <a:buChar char="•"/>
            </a:pPr>
            <a:r>
              <a:rPr lang="en-US" sz="2200" spc="-1" dirty="0" err="1">
                <a:solidFill>
                  <a:srgbClr val="000000"/>
                </a:solidFill>
                <a:uFill>
                  <a:solidFill>
                    <a:srgbClr val="FFFFFF"/>
                  </a:solidFill>
                </a:uFill>
                <a:latin typeface="+mj-lt"/>
                <a:ea typeface="Courier New"/>
                <a:cs typeface="Times New Roman" panose="02020603050405020304" pitchFamily="18" charset="0"/>
              </a:rPr>
              <a:t>systemctl</a:t>
            </a:r>
            <a:r>
              <a:rPr lang="en-US" sz="2200" spc="-1" dirty="0">
                <a:solidFill>
                  <a:srgbClr val="000000"/>
                </a:solidFill>
                <a:uFill>
                  <a:solidFill>
                    <a:srgbClr val="FFFFFF"/>
                  </a:solidFill>
                </a:uFill>
                <a:latin typeface="+mj-lt"/>
                <a:ea typeface="Courier New"/>
                <a:cs typeface="Times New Roman" panose="02020603050405020304" pitchFamily="18" charset="0"/>
              </a:rPr>
              <a:t> status </a:t>
            </a:r>
            <a:r>
              <a:rPr lang="en-US" sz="2200" spc="-1" dirty="0" err="1">
                <a:solidFill>
                  <a:srgbClr val="000000"/>
                </a:solidFill>
                <a:uFill>
                  <a:solidFill>
                    <a:srgbClr val="FFFFFF"/>
                  </a:solidFill>
                </a:uFill>
                <a:latin typeface="+mj-lt"/>
                <a:ea typeface="Courier New"/>
                <a:cs typeface="Times New Roman" panose="02020603050405020304" pitchFamily="18" charset="0"/>
              </a:rPr>
              <a:t>pbs_server</a:t>
            </a:r>
            <a:endParaRPr lang="en-US" sz="2200" spc="-1" dirty="0">
              <a:solidFill>
                <a:srgbClr val="3B2322"/>
              </a:solidFill>
              <a:uFill>
                <a:solidFill>
                  <a:srgbClr val="FFFFFF"/>
                </a:solidFill>
              </a:uFill>
              <a:latin typeface="+mj-lt"/>
              <a:ea typeface="Courier New"/>
              <a:cs typeface="Times New Roman" panose="02020603050405020304" pitchFamily="18" charset="0"/>
            </a:endParaRPr>
          </a:p>
        </p:txBody>
      </p:sp>
    </p:spTree>
    <p:extLst>
      <p:ext uri="{BB962C8B-B14F-4D97-AF65-F5344CB8AC3E}">
        <p14:creationId xmlns:p14="http://schemas.microsoft.com/office/powerpoint/2010/main" val="1366966999"/>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TextShape 1"/>
          <p:cNvSpPr txBox="1"/>
          <p:nvPr/>
        </p:nvSpPr>
        <p:spPr>
          <a:xfrm>
            <a:off x="457200" y="381000"/>
            <a:ext cx="7886430" cy="993870"/>
          </a:xfrm>
          <a:prstGeom prst="rect">
            <a:avLst/>
          </a:prstGeom>
          <a:noFill/>
          <a:ln>
            <a:noFill/>
          </a:ln>
        </p:spPr>
        <p:txBody>
          <a:bodyPr lIns="0" tIns="0" rIns="0" bIns="0" anchor="ctr"/>
          <a:lstStyle/>
          <a:p>
            <a:pPr algn="ctr"/>
            <a:r>
              <a:rPr lang="en-US" sz="3600" spc="-1" dirty="0">
                <a:solidFill>
                  <a:srgbClr val="000000"/>
                </a:solidFill>
                <a:uFill>
                  <a:solidFill>
                    <a:srgbClr val="FFFFFF"/>
                  </a:solidFill>
                </a:uFill>
                <a:latin typeface="+mj-lt"/>
              </a:rPr>
              <a:t>Initialize Torque</a:t>
            </a:r>
          </a:p>
        </p:txBody>
      </p:sp>
      <p:sp>
        <p:nvSpPr>
          <p:cNvPr id="148" name="TextShape 2"/>
          <p:cNvSpPr txBox="1"/>
          <p:nvPr/>
        </p:nvSpPr>
        <p:spPr>
          <a:xfrm>
            <a:off x="628560" y="1959428"/>
            <a:ext cx="7886430" cy="3861707"/>
          </a:xfrm>
          <a:prstGeom prst="rect">
            <a:avLst/>
          </a:prstGeom>
          <a:noFill/>
          <a:ln>
            <a:noFill/>
          </a:ln>
        </p:spPr>
        <p:txBody>
          <a:bodyPr lIns="0" tIns="0" rIns="0" bIns="0"/>
          <a:lstStyle/>
          <a:p>
            <a:r>
              <a:rPr lang="en-US" sz="2200" spc="-1" dirty="0">
                <a:solidFill>
                  <a:srgbClr val="000000"/>
                </a:solidFill>
                <a:uFill>
                  <a:solidFill>
                    <a:srgbClr val="FFFFFF"/>
                  </a:solidFill>
                </a:uFill>
                <a:latin typeface="+mj-lt"/>
                <a:ea typeface="Courier New"/>
                <a:cs typeface="Times New Roman" panose="02020603050405020304" pitchFamily="18" charset="0"/>
              </a:rPr>
              <a:t>./</a:t>
            </a:r>
            <a:r>
              <a:rPr lang="en-US" sz="2200" spc="-1" dirty="0" err="1">
                <a:solidFill>
                  <a:srgbClr val="000000"/>
                </a:solidFill>
                <a:uFill>
                  <a:solidFill>
                    <a:srgbClr val="FFFFFF"/>
                  </a:solidFill>
                </a:uFill>
                <a:latin typeface="+mj-lt"/>
                <a:ea typeface="Courier New"/>
                <a:cs typeface="Times New Roman" panose="02020603050405020304" pitchFamily="18" charset="0"/>
              </a:rPr>
              <a:t>torque.setup</a:t>
            </a:r>
            <a:r>
              <a:rPr lang="en-US" sz="2200" spc="-1" dirty="0">
                <a:solidFill>
                  <a:srgbClr val="000000"/>
                </a:solidFill>
                <a:uFill>
                  <a:solidFill>
                    <a:srgbClr val="FFFFFF"/>
                  </a:solidFill>
                </a:uFill>
                <a:latin typeface="+mj-lt"/>
                <a:ea typeface="Courier New"/>
                <a:cs typeface="Times New Roman" panose="02020603050405020304" pitchFamily="18" charset="0"/>
              </a:rPr>
              <a:t> root</a:t>
            </a:r>
          </a:p>
          <a:p>
            <a:pPr marL="342900" indent="-342900">
              <a:buFont typeface="Arial" panose="020B0604020202020204" pitchFamily="34" charset="0"/>
              <a:buChar char="•"/>
            </a:pPr>
            <a:r>
              <a:rPr lang="en-US" sz="2200" spc="-1" dirty="0">
                <a:solidFill>
                  <a:srgbClr val="000000"/>
                </a:solidFill>
                <a:uFill>
                  <a:solidFill>
                    <a:srgbClr val="FFFFFF"/>
                  </a:solidFill>
                </a:uFill>
                <a:latin typeface="+mj-lt"/>
                <a:ea typeface="Courier New"/>
                <a:cs typeface="Times New Roman" panose="02020603050405020304" pitchFamily="18" charset="0"/>
              </a:rPr>
              <a:t>Starts </a:t>
            </a:r>
            <a:r>
              <a:rPr lang="en-US" sz="2200" spc="-1" dirty="0" err="1">
                <a:solidFill>
                  <a:srgbClr val="000000"/>
                </a:solidFill>
                <a:uFill>
                  <a:solidFill>
                    <a:srgbClr val="FFFFFF"/>
                  </a:solidFill>
                </a:uFill>
                <a:latin typeface="+mj-lt"/>
                <a:ea typeface="Courier New"/>
                <a:cs typeface="Times New Roman" panose="02020603050405020304" pitchFamily="18" charset="0"/>
              </a:rPr>
              <a:t>trqauthd</a:t>
            </a:r>
            <a:r>
              <a:rPr lang="en-US" sz="2200" spc="-1" dirty="0">
                <a:solidFill>
                  <a:srgbClr val="000000"/>
                </a:solidFill>
                <a:uFill>
                  <a:solidFill>
                    <a:srgbClr val="FFFFFF"/>
                  </a:solidFill>
                </a:uFill>
                <a:latin typeface="+mj-lt"/>
                <a:ea typeface="Courier New"/>
                <a:cs typeface="Times New Roman" panose="02020603050405020304" pitchFamily="18" charset="0"/>
              </a:rPr>
              <a:t> ; Initialize </a:t>
            </a:r>
            <a:r>
              <a:rPr lang="en-US" sz="2200" spc="-1" dirty="0" err="1">
                <a:solidFill>
                  <a:srgbClr val="000000"/>
                </a:solidFill>
                <a:uFill>
                  <a:solidFill>
                    <a:srgbClr val="FFFFFF"/>
                  </a:solidFill>
                </a:uFill>
                <a:latin typeface="+mj-lt"/>
                <a:ea typeface="Courier New"/>
                <a:cs typeface="Times New Roman" panose="02020603050405020304" pitchFamily="18" charset="0"/>
              </a:rPr>
              <a:t>serverdb</a:t>
            </a:r>
            <a:r>
              <a:rPr lang="en-US" sz="2200" spc="-1" dirty="0">
                <a:solidFill>
                  <a:srgbClr val="000000"/>
                </a:solidFill>
                <a:uFill>
                  <a:solidFill>
                    <a:srgbClr val="FFFFFF"/>
                  </a:solidFill>
                </a:uFill>
                <a:latin typeface="+mj-lt"/>
                <a:ea typeface="Courier New"/>
                <a:cs typeface="Times New Roman" panose="02020603050405020304" pitchFamily="18" charset="0"/>
              </a:rPr>
              <a:t> ; Add user as a manager/operator</a:t>
            </a:r>
            <a:endParaRPr lang="en-US" sz="2200" spc="-1" dirty="0">
              <a:solidFill>
                <a:srgbClr val="000000"/>
              </a:solidFill>
              <a:uFill>
                <a:solidFill>
                  <a:srgbClr val="FFFFFF"/>
                </a:solidFill>
              </a:uFill>
              <a:latin typeface="+mj-lt"/>
              <a:cs typeface="Times New Roman" panose="02020603050405020304" pitchFamily="18" charset="0"/>
            </a:endParaRPr>
          </a:p>
          <a:p>
            <a:pPr marL="342900" indent="-342900">
              <a:buFont typeface="Arial" panose="020B0604020202020204" pitchFamily="34" charset="0"/>
              <a:buChar char="•"/>
            </a:pPr>
            <a:r>
              <a:rPr lang="en-US" sz="2200" spc="-1" dirty="0">
                <a:solidFill>
                  <a:srgbClr val="000000"/>
                </a:solidFill>
                <a:uFill>
                  <a:solidFill>
                    <a:srgbClr val="FFFFFF"/>
                  </a:solidFill>
                </a:uFill>
                <a:latin typeface="+mj-lt"/>
                <a:ea typeface="Courier New"/>
                <a:cs typeface="Times New Roman" panose="02020603050405020304" pitchFamily="18" charset="0"/>
              </a:rPr>
              <a:t>Creates a batch queue</a:t>
            </a:r>
            <a:endParaRPr lang="en-US" sz="2200" spc="-1" dirty="0">
              <a:solidFill>
                <a:srgbClr val="3B2322"/>
              </a:solidFill>
              <a:uFill>
                <a:solidFill>
                  <a:srgbClr val="FFFFFF"/>
                </a:solidFill>
              </a:uFill>
              <a:latin typeface="+mj-lt"/>
              <a:ea typeface="Courier New"/>
              <a:cs typeface="Times New Roman" panose="02020603050405020304" pitchFamily="18" charset="0"/>
            </a:endParaRPr>
          </a:p>
          <a:p>
            <a:pPr lvl="2"/>
            <a:r>
              <a:rPr lang="en-US" sz="2200" b="1" i="1" spc="-1" dirty="0">
                <a:solidFill>
                  <a:srgbClr val="000000"/>
                </a:solidFill>
                <a:uFill>
                  <a:solidFill>
                    <a:srgbClr val="FFFFFF"/>
                  </a:solidFill>
                </a:uFill>
                <a:latin typeface="+mj-lt"/>
                <a:ea typeface="Courier New"/>
                <a:cs typeface="Times New Roman" panose="02020603050405020304" pitchFamily="18" charset="0"/>
              </a:rPr>
              <a:t>[root@testnode5 torque-6.1.0]# ./</a:t>
            </a:r>
            <a:r>
              <a:rPr lang="en-US" sz="2200" b="1" i="1" spc="-1" dirty="0" err="1">
                <a:solidFill>
                  <a:srgbClr val="000000"/>
                </a:solidFill>
                <a:uFill>
                  <a:solidFill>
                    <a:srgbClr val="FFFFFF"/>
                  </a:solidFill>
                </a:uFill>
                <a:latin typeface="+mj-lt"/>
                <a:ea typeface="Courier New"/>
                <a:cs typeface="Times New Roman" panose="02020603050405020304" pitchFamily="18" charset="0"/>
              </a:rPr>
              <a:t>torque.setup</a:t>
            </a:r>
            <a:r>
              <a:rPr lang="en-US" sz="2200" b="1" i="1" spc="-1" dirty="0">
                <a:solidFill>
                  <a:srgbClr val="000000"/>
                </a:solidFill>
                <a:uFill>
                  <a:solidFill>
                    <a:srgbClr val="FFFFFF"/>
                  </a:solidFill>
                </a:uFill>
                <a:latin typeface="+mj-lt"/>
                <a:ea typeface="Courier New"/>
                <a:cs typeface="Times New Roman" panose="02020603050405020304" pitchFamily="18" charset="0"/>
              </a:rPr>
              <a:t> root</a:t>
            </a:r>
            <a:endParaRPr lang="en-US" sz="2200" b="1" i="1" spc="-1" dirty="0">
              <a:solidFill>
                <a:srgbClr val="3B2322"/>
              </a:solidFill>
              <a:uFill>
                <a:solidFill>
                  <a:srgbClr val="FFFFFF"/>
                </a:solidFill>
              </a:uFill>
              <a:latin typeface="+mj-lt"/>
              <a:ea typeface="Courier New"/>
              <a:cs typeface="Times New Roman" panose="02020603050405020304" pitchFamily="18" charset="0"/>
            </a:endParaRPr>
          </a:p>
          <a:p>
            <a:pPr lvl="2"/>
            <a:r>
              <a:rPr lang="en-US" sz="2200" i="1" spc="-1" dirty="0">
                <a:solidFill>
                  <a:srgbClr val="000000"/>
                </a:solidFill>
                <a:uFill>
                  <a:solidFill>
                    <a:srgbClr val="FFFFFF"/>
                  </a:solidFill>
                </a:uFill>
                <a:latin typeface="+mj-lt"/>
                <a:ea typeface="Courier New"/>
                <a:cs typeface="Times New Roman" panose="02020603050405020304" pitchFamily="18" charset="0"/>
              </a:rPr>
              <a:t>Currently no servers active. Default server will be listed as active server. Error  15133</a:t>
            </a:r>
            <a:endParaRPr lang="en-US" sz="2200" i="1" spc="-1" dirty="0">
              <a:solidFill>
                <a:srgbClr val="3B2322"/>
              </a:solidFill>
              <a:uFill>
                <a:solidFill>
                  <a:srgbClr val="FFFFFF"/>
                </a:solidFill>
              </a:uFill>
              <a:latin typeface="+mj-lt"/>
              <a:ea typeface="Courier New"/>
              <a:cs typeface="Times New Roman" panose="02020603050405020304" pitchFamily="18" charset="0"/>
            </a:endParaRPr>
          </a:p>
          <a:p>
            <a:pPr lvl="2"/>
            <a:r>
              <a:rPr lang="en-US" sz="2200" i="1" spc="-1" dirty="0">
                <a:solidFill>
                  <a:srgbClr val="000000"/>
                </a:solidFill>
                <a:uFill>
                  <a:solidFill>
                    <a:srgbClr val="FFFFFF"/>
                  </a:solidFill>
                </a:uFill>
                <a:latin typeface="+mj-lt"/>
                <a:ea typeface="Courier New"/>
                <a:cs typeface="Times New Roman" panose="02020603050405020304" pitchFamily="18" charset="0"/>
              </a:rPr>
              <a:t>Active server name: testnode5  </a:t>
            </a:r>
            <a:r>
              <a:rPr lang="en-US" sz="2200" i="1" spc="-1" dirty="0" err="1">
                <a:solidFill>
                  <a:srgbClr val="000000"/>
                </a:solidFill>
                <a:uFill>
                  <a:solidFill>
                    <a:srgbClr val="FFFFFF"/>
                  </a:solidFill>
                </a:uFill>
                <a:latin typeface="+mj-lt"/>
                <a:ea typeface="Courier New"/>
                <a:cs typeface="Times New Roman" panose="02020603050405020304" pitchFamily="18" charset="0"/>
              </a:rPr>
              <a:t>pbs_server</a:t>
            </a:r>
            <a:r>
              <a:rPr lang="en-US" sz="2200" i="1" spc="-1" dirty="0">
                <a:solidFill>
                  <a:srgbClr val="000000"/>
                </a:solidFill>
                <a:uFill>
                  <a:solidFill>
                    <a:srgbClr val="FFFFFF"/>
                  </a:solidFill>
                </a:uFill>
                <a:latin typeface="+mj-lt"/>
                <a:ea typeface="Courier New"/>
                <a:cs typeface="Times New Roman" panose="02020603050405020304" pitchFamily="18" charset="0"/>
              </a:rPr>
              <a:t> port is: 15001</a:t>
            </a:r>
            <a:endParaRPr lang="en-US" sz="2200" i="1" spc="-1" dirty="0">
              <a:solidFill>
                <a:srgbClr val="3B2322"/>
              </a:solidFill>
              <a:uFill>
                <a:solidFill>
                  <a:srgbClr val="FFFFFF"/>
                </a:solidFill>
              </a:uFill>
              <a:latin typeface="+mj-lt"/>
              <a:ea typeface="Courier New"/>
              <a:cs typeface="Times New Roman" panose="02020603050405020304" pitchFamily="18" charset="0"/>
            </a:endParaRPr>
          </a:p>
          <a:p>
            <a:pPr lvl="2"/>
            <a:r>
              <a:rPr lang="en-US" sz="2200" i="1" spc="-1" dirty="0" err="1">
                <a:solidFill>
                  <a:srgbClr val="000000"/>
                </a:solidFill>
                <a:uFill>
                  <a:solidFill>
                    <a:srgbClr val="FFFFFF"/>
                  </a:solidFill>
                </a:uFill>
                <a:latin typeface="+mj-lt"/>
                <a:ea typeface="Courier New"/>
                <a:cs typeface="Times New Roman" panose="02020603050405020304" pitchFamily="18" charset="0"/>
              </a:rPr>
              <a:t>trqauthd</a:t>
            </a:r>
            <a:r>
              <a:rPr lang="en-US" sz="2200" i="1" spc="-1" dirty="0">
                <a:solidFill>
                  <a:srgbClr val="000000"/>
                </a:solidFill>
                <a:uFill>
                  <a:solidFill>
                    <a:srgbClr val="FFFFFF"/>
                  </a:solidFill>
                </a:uFill>
                <a:latin typeface="+mj-lt"/>
                <a:ea typeface="Courier New"/>
                <a:cs typeface="Times New Roman" panose="02020603050405020304" pitchFamily="18" charset="0"/>
              </a:rPr>
              <a:t> </a:t>
            </a:r>
            <a:r>
              <a:rPr lang="en-US" sz="2200" i="1" spc="-1" dirty="0" err="1">
                <a:solidFill>
                  <a:srgbClr val="000000"/>
                </a:solidFill>
                <a:uFill>
                  <a:solidFill>
                    <a:srgbClr val="FFFFFF"/>
                  </a:solidFill>
                </a:uFill>
                <a:latin typeface="+mj-lt"/>
                <a:ea typeface="Courier New"/>
                <a:cs typeface="Times New Roman" panose="02020603050405020304" pitchFamily="18" charset="0"/>
              </a:rPr>
              <a:t>daemonized</a:t>
            </a:r>
            <a:r>
              <a:rPr lang="en-US" sz="2200" i="1" spc="-1" dirty="0">
                <a:solidFill>
                  <a:srgbClr val="000000"/>
                </a:solidFill>
                <a:uFill>
                  <a:solidFill>
                    <a:srgbClr val="FFFFFF"/>
                  </a:solidFill>
                </a:uFill>
                <a:latin typeface="+mj-lt"/>
                <a:ea typeface="Courier New"/>
                <a:cs typeface="Times New Roman" panose="02020603050405020304" pitchFamily="18" charset="0"/>
              </a:rPr>
              <a:t> - port /</a:t>
            </a:r>
            <a:r>
              <a:rPr lang="en-US" sz="2200" i="1" spc="-1" dirty="0" err="1">
                <a:solidFill>
                  <a:srgbClr val="000000"/>
                </a:solidFill>
                <a:uFill>
                  <a:solidFill>
                    <a:srgbClr val="FFFFFF"/>
                  </a:solidFill>
                </a:uFill>
                <a:latin typeface="+mj-lt"/>
                <a:ea typeface="Courier New"/>
                <a:cs typeface="Times New Roman" panose="02020603050405020304" pitchFamily="18" charset="0"/>
              </a:rPr>
              <a:t>tmp</a:t>
            </a:r>
            <a:r>
              <a:rPr lang="en-US" sz="2200" i="1" spc="-1" dirty="0">
                <a:solidFill>
                  <a:srgbClr val="000000"/>
                </a:solidFill>
                <a:uFill>
                  <a:solidFill>
                    <a:srgbClr val="FFFFFF"/>
                  </a:solidFill>
                </a:uFill>
                <a:latin typeface="+mj-lt"/>
                <a:ea typeface="Courier New"/>
                <a:cs typeface="Times New Roman" panose="02020603050405020304" pitchFamily="18" charset="0"/>
              </a:rPr>
              <a:t>/</a:t>
            </a:r>
            <a:r>
              <a:rPr lang="en-US" sz="2200" i="1" spc="-1" dirty="0" err="1">
                <a:solidFill>
                  <a:srgbClr val="000000"/>
                </a:solidFill>
                <a:uFill>
                  <a:solidFill>
                    <a:srgbClr val="FFFFFF"/>
                  </a:solidFill>
                </a:uFill>
                <a:latin typeface="+mj-lt"/>
                <a:ea typeface="Courier New"/>
                <a:cs typeface="Times New Roman" panose="02020603050405020304" pitchFamily="18" charset="0"/>
              </a:rPr>
              <a:t>trqauthd-unix</a:t>
            </a:r>
            <a:endParaRPr lang="en-US" sz="2200" i="1" spc="-1" dirty="0">
              <a:solidFill>
                <a:srgbClr val="3B2322"/>
              </a:solidFill>
              <a:uFill>
                <a:solidFill>
                  <a:srgbClr val="FFFFFF"/>
                </a:solidFill>
              </a:uFill>
              <a:latin typeface="+mj-lt"/>
              <a:ea typeface="Courier New"/>
              <a:cs typeface="Times New Roman" panose="02020603050405020304" pitchFamily="18" charset="0"/>
            </a:endParaRPr>
          </a:p>
          <a:p>
            <a:pPr lvl="2"/>
            <a:r>
              <a:rPr lang="en-US" sz="2200" i="1" spc="-1" dirty="0" err="1">
                <a:solidFill>
                  <a:srgbClr val="000000"/>
                </a:solidFill>
                <a:uFill>
                  <a:solidFill>
                    <a:srgbClr val="FFFFFF"/>
                  </a:solidFill>
                </a:uFill>
                <a:latin typeface="+mj-lt"/>
                <a:ea typeface="Courier New"/>
                <a:cs typeface="Times New Roman" panose="02020603050405020304" pitchFamily="18" charset="0"/>
              </a:rPr>
              <a:t>trqauthd</a:t>
            </a:r>
            <a:r>
              <a:rPr lang="en-US" sz="2200" i="1" spc="-1" dirty="0">
                <a:solidFill>
                  <a:srgbClr val="000000"/>
                </a:solidFill>
                <a:uFill>
                  <a:solidFill>
                    <a:srgbClr val="FFFFFF"/>
                  </a:solidFill>
                </a:uFill>
                <a:latin typeface="+mj-lt"/>
                <a:ea typeface="Courier New"/>
                <a:cs typeface="Times New Roman" panose="02020603050405020304" pitchFamily="18" charset="0"/>
              </a:rPr>
              <a:t> successfully started</a:t>
            </a:r>
            <a:endParaRPr lang="en-US" sz="2200" i="1" spc="-1" dirty="0">
              <a:solidFill>
                <a:srgbClr val="3B2322"/>
              </a:solidFill>
              <a:uFill>
                <a:solidFill>
                  <a:srgbClr val="FFFFFF"/>
                </a:solidFill>
              </a:uFill>
              <a:latin typeface="+mj-lt"/>
              <a:ea typeface="Courier New"/>
              <a:cs typeface="Times New Roman" panose="02020603050405020304" pitchFamily="18" charset="0"/>
            </a:endParaRPr>
          </a:p>
          <a:p>
            <a:pPr lvl="2"/>
            <a:r>
              <a:rPr lang="en-US" sz="2200" i="1" spc="-1" dirty="0">
                <a:solidFill>
                  <a:srgbClr val="000000"/>
                </a:solidFill>
                <a:uFill>
                  <a:solidFill>
                    <a:srgbClr val="FFFFFF"/>
                  </a:solidFill>
                </a:uFill>
                <a:latin typeface="+mj-lt"/>
                <a:ea typeface="Courier New"/>
                <a:cs typeface="Times New Roman" panose="02020603050405020304" pitchFamily="18" charset="0"/>
              </a:rPr>
              <a:t>initializing TORQUE (admin: root@testnode5)</a:t>
            </a:r>
            <a:endParaRPr lang="en-US" sz="2200" i="1" spc="-1" dirty="0">
              <a:solidFill>
                <a:srgbClr val="3B2322"/>
              </a:solidFill>
              <a:uFill>
                <a:solidFill>
                  <a:srgbClr val="FFFFFF"/>
                </a:solidFill>
              </a:uFill>
              <a:latin typeface="+mj-lt"/>
              <a:ea typeface="Courier New"/>
              <a:cs typeface="Times New Roman" panose="02020603050405020304" pitchFamily="18" charset="0"/>
            </a:endParaRPr>
          </a:p>
          <a:p>
            <a:pPr lvl="2"/>
            <a:endParaRPr lang="en-US" sz="2200" i="1" spc="-1" dirty="0">
              <a:solidFill>
                <a:srgbClr val="3B2322"/>
              </a:solidFill>
              <a:uFill>
                <a:solidFill>
                  <a:srgbClr val="FFFFFF"/>
                </a:solidFill>
              </a:uFill>
              <a:latin typeface="+mj-lt"/>
              <a:ea typeface="Courier New"/>
              <a:cs typeface="Times New Roman" panose="02020603050405020304" pitchFamily="18" charset="0"/>
            </a:endParaRPr>
          </a:p>
          <a:p>
            <a:pPr lvl="2"/>
            <a:r>
              <a:rPr lang="en-US" sz="2200" i="1" spc="-1" dirty="0">
                <a:solidFill>
                  <a:srgbClr val="000000"/>
                </a:solidFill>
                <a:uFill>
                  <a:solidFill>
                    <a:srgbClr val="FFFFFF"/>
                  </a:solidFill>
                </a:uFill>
                <a:latin typeface="+mj-lt"/>
                <a:ea typeface="Courier New"/>
                <a:cs typeface="Times New Roman" panose="02020603050405020304" pitchFamily="18" charset="0"/>
              </a:rPr>
              <a:t>You have selected to start </a:t>
            </a:r>
            <a:r>
              <a:rPr lang="en-US" sz="2200" i="1" spc="-1" dirty="0" err="1">
                <a:solidFill>
                  <a:srgbClr val="000000"/>
                </a:solidFill>
                <a:uFill>
                  <a:solidFill>
                    <a:srgbClr val="FFFFFF"/>
                  </a:solidFill>
                </a:uFill>
                <a:latin typeface="+mj-lt"/>
                <a:ea typeface="Courier New"/>
                <a:cs typeface="Times New Roman" panose="02020603050405020304" pitchFamily="18" charset="0"/>
              </a:rPr>
              <a:t>pbs_server</a:t>
            </a:r>
            <a:r>
              <a:rPr lang="en-US" sz="2200" i="1" spc="-1" dirty="0">
                <a:solidFill>
                  <a:srgbClr val="000000"/>
                </a:solidFill>
                <a:uFill>
                  <a:solidFill>
                    <a:srgbClr val="FFFFFF"/>
                  </a:solidFill>
                </a:uFill>
                <a:latin typeface="+mj-lt"/>
                <a:ea typeface="Courier New"/>
                <a:cs typeface="Times New Roman" panose="02020603050405020304" pitchFamily="18" charset="0"/>
              </a:rPr>
              <a:t> in create mode.</a:t>
            </a:r>
            <a:endParaRPr lang="en-US" sz="2200" i="1" spc="-1" dirty="0">
              <a:solidFill>
                <a:srgbClr val="3B2322"/>
              </a:solidFill>
              <a:uFill>
                <a:solidFill>
                  <a:srgbClr val="FFFFFF"/>
                </a:solidFill>
              </a:uFill>
              <a:latin typeface="+mj-lt"/>
              <a:ea typeface="Courier New"/>
              <a:cs typeface="Times New Roman" panose="02020603050405020304" pitchFamily="18" charset="0"/>
            </a:endParaRPr>
          </a:p>
          <a:p>
            <a:pPr lvl="2"/>
            <a:r>
              <a:rPr lang="en-US" sz="2200" i="1" spc="-1" dirty="0">
                <a:solidFill>
                  <a:srgbClr val="000000"/>
                </a:solidFill>
                <a:uFill>
                  <a:solidFill>
                    <a:srgbClr val="FFFFFF"/>
                  </a:solidFill>
                </a:uFill>
                <a:latin typeface="+mj-lt"/>
                <a:ea typeface="Courier New"/>
                <a:cs typeface="Times New Roman" panose="02020603050405020304" pitchFamily="18" charset="0"/>
              </a:rPr>
              <a:t>If the server database exists it will be overwritten.</a:t>
            </a:r>
            <a:endParaRPr lang="en-US" sz="2200" i="1" spc="-1" dirty="0">
              <a:solidFill>
                <a:srgbClr val="3B2322"/>
              </a:solidFill>
              <a:uFill>
                <a:solidFill>
                  <a:srgbClr val="FFFFFF"/>
                </a:solidFill>
              </a:uFill>
              <a:latin typeface="+mj-lt"/>
              <a:ea typeface="Courier New"/>
              <a:cs typeface="Times New Roman" panose="02020603050405020304" pitchFamily="18" charset="0"/>
            </a:endParaRPr>
          </a:p>
          <a:p>
            <a:pPr lvl="2"/>
            <a:r>
              <a:rPr lang="en-US" sz="2200" i="1" spc="-1" dirty="0">
                <a:solidFill>
                  <a:srgbClr val="000000"/>
                </a:solidFill>
                <a:uFill>
                  <a:solidFill>
                    <a:srgbClr val="FFFFFF"/>
                  </a:solidFill>
                </a:uFill>
                <a:latin typeface="+mj-lt"/>
                <a:ea typeface="Courier New"/>
                <a:cs typeface="Times New Roman" panose="02020603050405020304" pitchFamily="18" charset="0"/>
              </a:rPr>
              <a:t>do you wish to continue y/(n)?y</a:t>
            </a:r>
            <a:endParaRPr lang="en-US" sz="2200" i="1" spc="-1" dirty="0">
              <a:solidFill>
                <a:srgbClr val="3B2322"/>
              </a:solidFill>
              <a:uFill>
                <a:solidFill>
                  <a:srgbClr val="FFFFFF"/>
                </a:solidFill>
              </a:uFill>
              <a:latin typeface="+mj-lt"/>
              <a:ea typeface="Courier New"/>
              <a:cs typeface="Times New Roman" panose="02020603050405020304" pitchFamily="18" charset="0"/>
            </a:endParaRPr>
          </a:p>
        </p:txBody>
      </p:sp>
    </p:spTree>
    <p:extLst>
      <p:ext uri="{BB962C8B-B14F-4D97-AF65-F5344CB8AC3E}">
        <p14:creationId xmlns:p14="http://schemas.microsoft.com/office/powerpoint/2010/main" val="2160969382"/>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 name="TextShape 1"/>
          <p:cNvSpPr txBox="1"/>
          <p:nvPr/>
        </p:nvSpPr>
        <p:spPr>
          <a:xfrm>
            <a:off x="628560" y="1131030"/>
            <a:ext cx="7886430" cy="993870"/>
          </a:xfrm>
          <a:prstGeom prst="rect">
            <a:avLst/>
          </a:prstGeom>
          <a:noFill/>
          <a:ln>
            <a:noFill/>
          </a:ln>
        </p:spPr>
        <p:txBody>
          <a:bodyPr lIns="0" tIns="0" rIns="0" bIns="0" anchor="ctr"/>
          <a:lstStyle/>
          <a:p>
            <a:endParaRPr lang="en-US" sz="1350" spc="-1">
              <a:solidFill>
                <a:srgbClr val="000000"/>
              </a:solidFill>
              <a:uFill>
                <a:solidFill>
                  <a:srgbClr val="FFFFFF"/>
                </a:solidFill>
              </a:uFill>
              <a:latin typeface="Calibri"/>
            </a:endParaRPr>
          </a:p>
        </p:txBody>
      </p:sp>
      <p:sp>
        <p:nvSpPr>
          <p:cNvPr id="150" name="TextShape 2"/>
          <p:cNvSpPr txBox="1"/>
          <p:nvPr/>
        </p:nvSpPr>
        <p:spPr>
          <a:xfrm>
            <a:off x="628560" y="2124337"/>
            <a:ext cx="7886430" cy="3682895"/>
          </a:xfrm>
          <a:prstGeom prst="rect">
            <a:avLst/>
          </a:prstGeom>
          <a:noFill/>
          <a:ln>
            <a:noFill/>
          </a:ln>
        </p:spPr>
        <p:txBody>
          <a:bodyPr lIns="0" tIns="0" rIns="0" bIns="0"/>
          <a:lstStyle/>
          <a:p>
            <a:pPr marL="324000" indent="-243000">
              <a:buClr>
                <a:srgbClr val="000000"/>
              </a:buClr>
              <a:buSzPct val="45000"/>
              <a:buFont typeface="Wingdings" charset="2"/>
              <a:buChar char=""/>
            </a:pPr>
            <a:r>
              <a:rPr lang="en-US" sz="2200" spc="-1" dirty="0" err="1">
                <a:solidFill>
                  <a:srgbClr val="000000"/>
                </a:solidFill>
                <a:uFill>
                  <a:solidFill>
                    <a:srgbClr val="FFFFFF"/>
                  </a:solidFill>
                </a:uFill>
                <a:latin typeface="+mj-lt"/>
                <a:cs typeface="Times New Roman" panose="02020603050405020304" pitchFamily="18" charset="0"/>
              </a:rPr>
              <a:t>qmgr</a:t>
            </a:r>
            <a:r>
              <a:rPr lang="en-US" sz="2200" spc="-1" dirty="0">
                <a:solidFill>
                  <a:srgbClr val="000000"/>
                </a:solidFill>
                <a:uFill>
                  <a:solidFill>
                    <a:srgbClr val="FFFFFF"/>
                  </a:solidFill>
                </a:uFill>
                <a:latin typeface="+mj-lt"/>
                <a:cs typeface="Times New Roman" panose="02020603050405020304" pitchFamily="18" charset="0"/>
              </a:rPr>
              <a:t> -c ‘p s’ - p : print, s : server</a:t>
            </a:r>
          </a:p>
          <a:p>
            <a:pPr marL="324000" indent="-243000">
              <a:buClr>
                <a:srgbClr val="000000"/>
              </a:buClr>
              <a:buSzPct val="45000"/>
              <a:buFont typeface="Wingdings" charset="2"/>
              <a:buChar char=""/>
            </a:pPr>
            <a:r>
              <a:rPr lang="en-US" sz="2200" spc="-1" dirty="0" err="1">
                <a:solidFill>
                  <a:srgbClr val="000000"/>
                </a:solidFill>
                <a:uFill>
                  <a:solidFill>
                    <a:srgbClr val="FFFFFF"/>
                  </a:solidFill>
                </a:uFill>
                <a:latin typeface="+mj-lt"/>
                <a:cs typeface="Times New Roman" panose="02020603050405020304" pitchFamily="18" charset="0"/>
              </a:rPr>
              <a:t>qstat</a:t>
            </a:r>
            <a:r>
              <a:rPr lang="en-US" sz="2200" spc="-1" dirty="0">
                <a:solidFill>
                  <a:srgbClr val="000000"/>
                </a:solidFill>
                <a:uFill>
                  <a:solidFill>
                    <a:srgbClr val="FFFFFF"/>
                  </a:solidFill>
                </a:uFill>
                <a:latin typeface="+mj-lt"/>
                <a:cs typeface="Times New Roman" panose="02020603050405020304" pitchFamily="18" charset="0"/>
              </a:rPr>
              <a:t> -q – Query queues</a:t>
            </a:r>
          </a:p>
          <a:p>
            <a:pPr marL="324000" indent="-243000">
              <a:buClr>
                <a:srgbClr val="000000"/>
              </a:buClr>
              <a:buSzPct val="45000"/>
              <a:buFont typeface="Wingdings" charset="2"/>
              <a:buChar char=""/>
            </a:pPr>
            <a:r>
              <a:rPr lang="en-US" sz="2200" spc="-1" dirty="0" err="1">
                <a:solidFill>
                  <a:srgbClr val="000000"/>
                </a:solidFill>
                <a:uFill>
                  <a:solidFill>
                    <a:srgbClr val="FFFFFF"/>
                  </a:solidFill>
                </a:uFill>
                <a:latin typeface="+mj-lt"/>
                <a:cs typeface="Times New Roman" panose="02020603050405020304" pitchFamily="18" charset="0"/>
              </a:rPr>
              <a:t>Qterm</a:t>
            </a:r>
            <a:r>
              <a:rPr lang="en-US" sz="2200" spc="-1" dirty="0">
                <a:solidFill>
                  <a:srgbClr val="000000"/>
                </a:solidFill>
                <a:uFill>
                  <a:solidFill>
                    <a:srgbClr val="FFFFFF"/>
                  </a:solidFill>
                </a:uFill>
                <a:latin typeface="+mj-lt"/>
                <a:cs typeface="Times New Roman" panose="02020603050405020304" pitchFamily="18" charset="0"/>
              </a:rPr>
              <a:t> –t quick – Stop </a:t>
            </a:r>
            <a:r>
              <a:rPr lang="en-US" sz="2200" spc="-1" dirty="0" err="1">
                <a:solidFill>
                  <a:srgbClr val="000000"/>
                </a:solidFill>
                <a:uFill>
                  <a:solidFill>
                    <a:srgbClr val="FFFFFF"/>
                  </a:solidFill>
                </a:uFill>
                <a:latin typeface="+mj-lt"/>
                <a:cs typeface="Times New Roman" panose="02020603050405020304" pitchFamily="18" charset="0"/>
              </a:rPr>
              <a:t>pbs_server</a:t>
            </a:r>
            <a:endParaRPr lang="en-US" sz="2200" spc="-1" dirty="0">
              <a:solidFill>
                <a:srgbClr val="000000"/>
              </a:solidFill>
              <a:uFill>
                <a:solidFill>
                  <a:srgbClr val="FFFFFF"/>
                </a:solidFill>
              </a:uFill>
              <a:latin typeface="+mj-lt"/>
              <a:cs typeface="Times New Roman" panose="02020603050405020304" pitchFamily="18" charset="0"/>
            </a:endParaRPr>
          </a:p>
          <a:p>
            <a:pPr marL="324000" indent="-243000">
              <a:buClr>
                <a:srgbClr val="000000"/>
              </a:buClr>
              <a:buSzPct val="45000"/>
              <a:buFont typeface="Wingdings" charset="2"/>
              <a:buChar char=""/>
            </a:pPr>
            <a:r>
              <a:rPr lang="en-US" sz="2200" spc="-1" dirty="0">
                <a:solidFill>
                  <a:srgbClr val="000000"/>
                </a:solidFill>
                <a:uFill>
                  <a:solidFill>
                    <a:srgbClr val="FFFFFF"/>
                  </a:solidFill>
                </a:uFill>
                <a:latin typeface="+mj-lt"/>
                <a:cs typeface="Times New Roman" panose="02020603050405020304" pitchFamily="18" charset="0"/>
              </a:rPr>
              <a:t>Start </a:t>
            </a:r>
            <a:r>
              <a:rPr lang="en-US" sz="2200" spc="-1" dirty="0" err="1">
                <a:solidFill>
                  <a:srgbClr val="000000"/>
                </a:solidFill>
                <a:uFill>
                  <a:solidFill>
                    <a:srgbClr val="FFFFFF"/>
                  </a:solidFill>
                </a:uFill>
                <a:latin typeface="+mj-lt"/>
                <a:cs typeface="Times New Roman" panose="02020603050405020304" pitchFamily="18" charset="0"/>
              </a:rPr>
              <a:t>pbs_server</a:t>
            </a:r>
            <a:r>
              <a:rPr lang="en-US" sz="2200" spc="-1" dirty="0">
                <a:solidFill>
                  <a:srgbClr val="000000"/>
                </a:solidFill>
                <a:uFill>
                  <a:solidFill>
                    <a:srgbClr val="FFFFFF"/>
                  </a:solidFill>
                </a:uFill>
                <a:latin typeface="+mj-lt"/>
                <a:cs typeface="Times New Roman" panose="02020603050405020304" pitchFamily="18" charset="0"/>
              </a:rPr>
              <a:t> service</a:t>
            </a:r>
          </a:p>
          <a:p>
            <a:pPr marL="648000" lvl="1" indent="-243000">
              <a:buClr>
                <a:srgbClr val="000000"/>
              </a:buClr>
              <a:buSzPct val="75000"/>
              <a:buFont typeface="Symbol" charset="2"/>
              <a:buChar char=""/>
            </a:pPr>
            <a:r>
              <a:rPr lang="en-US" sz="2200" spc="-1" dirty="0" err="1">
                <a:solidFill>
                  <a:srgbClr val="000000"/>
                </a:solidFill>
                <a:uFill>
                  <a:solidFill>
                    <a:srgbClr val="FFFFFF"/>
                  </a:solidFill>
                </a:uFill>
                <a:latin typeface="+mj-lt"/>
                <a:cs typeface="Times New Roman" panose="02020603050405020304" pitchFamily="18" charset="0"/>
              </a:rPr>
              <a:t>systemctl</a:t>
            </a:r>
            <a:r>
              <a:rPr lang="en-US" sz="2200" spc="-1" dirty="0">
                <a:solidFill>
                  <a:srgbClr val="000000"/>
                </a:solidFill>
                <a:uFill>
                  <a:solidFill>
                    <a:srgbClr val="FFFFFF"/>
                  </a:solidFill>
                </a:uFill>
                <a:latin typeface="+mj-lt"/>
                <a:cs typeface="Times New Roman" panose="02020603050405020304" pitchFamily="18" charset="0"/>
              </a:rPr>
              <a:t> start </a:t>
            </a:r>
            <a:r>
              <a:rPr lang="en-US" sz="2200" spc="-1" dirty="0" err="1">
                <a:solidFill>
                  <a:srgbClr val="000000"/>
                </a:solidFill>
                <a:uFill>
                  <a:solidFill>
                    <a:srgbClr val="FFFFFF"/>
                  </a:solidFill>
                </a:uFill>
                <a:latin typeface="+mj-lt"/>
                <a:cs typeface="Times New Roman" panose="02020603050405020304" pitchFamily="18" charset="0"/>
              </a:rPr>
              <a:t>pbs_server</a:t>
            </a:r>
            <a:endParaRPr lang="en-US" sz="2200" spc="-1" dirty="0">
              <a:solidFill>
                <a:srgbClr val="000000"/>
              </a:solidFill>
              <a:uFill>
                <a:solidFill>
                  <a:srgbClr val="FFFFFF"/>
                </a:solidFill>
              </a:uFill>
              <a:latin typeface="+mj-lt"/>
              <a:cs typeface="Times New Roman" panose="02020603050405020304" pitchFamily="18" charset="0"/>
            </a:endParaRPr>
          </a:p>
          <a:p>
            <a:pPr marL="648000" lvl="1" indent="-243000">
              <a:buClr>
                <a:srgbClr val="000000"/>
              </a:buClr>
              <a:buSzPct val="75000"/>
              <a:buFont typeface="Symbol" charset="2"/>
              <a:buChar char=""/>
            </a:pPr>
            <a:r>
              <a:rPr lang="en-US" sz="2200" spc="-1" dirty="0" err="1">
                <a:solidFill>
                  <a:srgbClr val="000000"/>
                </a:solidFill>
                <a:uFill>
                  <a:solidFill>
                    <a:srgbClr val="FFFFFF"/>
                  </a:solidFill>
                </a:uFill>
                <a:latin typeface="+mj-lt"/>
                <a:cs typeface="Times New Roman" panose="02020603050405020304" pitchFamily="18" charset="0"/>
              </a:rPr>
              <a:t>systemctl</a:t>
            </a:r>
            <a:r>
              <a:rPr lang="en-US" sz="2200" spc="-1" dirty="0">
                <a:solidFill>
                  <a:srgbClr val="000000"/>
                </a:solidFill>
                <a:uFill>
                  <a:solidFill>
                    <a:srgbClr val="FFFFFF"/>
                  </a:solidFill>
                </a:uFill>
                <a:latin typeface="+mj-lt"/>
                <a:cs typeface="Times New Roman" panose="02020603050405020304" pitchFamily="18" charset="0"/>
              </a:rPr>
              <a:t> status </a:t>
            </a:r>
            <a:r>
              <a:rPr lang="en-US" sz="2200" spc="-1" dirty="0" err="1">
                <a:solidFill>
                  <a:srgbClr val="000000"/>
                </a:solidFill>
                <a:uFill>
                  <a:solidFill>
                    <a:srgbClr val="FFFFFF"/>
                  </a:solidFill>
                </a:uFill>
                <a:latin typeface="+mj-lt"/>
                <a:cs typeface="Times New Roman" panose="02020603050405020304" pitchFamily="18" charset="0"/>
              </a:rPr>
              <a:t>pbs_server</a:t>
            </a:r>
            <a:endParaRPr lang="en-US" sz="2200" spc="-1" dirty="0">
              <a:solidFill>
                <a:srgbClr val="000000"/>
              </a:solidFill>
              <a:uFill>
                <a:solidFill>
                  <a:srgbClr val="FFFFFF"/>
                </a:solidFill>
              </a:uFill>
              <a:latin typeface="+mj-lt"/>
              <a:cs typeface="Times New Roman" panose="02020603050405020304" pitchFamily="18" charset="0"/>
            </a:endParaRPr>
          </a:p>
          <a:p>
            <a:pPr marL="324000" indent="-243000">
              <a:buClr>
                <a:srgbClr val="000000"/>
              </a:buClr>
              <a:buSzPct val="45000"/>
              <a:buFont typeface="Wingdings" charset="2"/>
              <a:buChar char=""/>
            </a:pPr>
            <a:r>
              <a:rPr lang="en-US" sz="2200" spc="-1" dirty="0">
                <a:solidFill>
                  <a:srgbClr val="000000"/>
                </a:solidFill>
                <a:uFill>
                  <a:solidFill>
                    <a:srgbClr val="FFFFFF"/>
                  </a:solidFill>
                </a:uFill>
                <a:latin typeface="+mj-lt"/>
                <a:cs typeface="Times New Roman" panose="02020603050405020304" pitchFamily="18" charset="0"/>
              </a:rPr>
              <a:t>Add server as compute node (still try submitting job and see)</a:t>
            </a:r>
          </a:p>
          <a:p>
            <a:pPr marL="648000" lvl="1" indent="-243000">
              <a:buClr>
                <a:srgbClr val="000000"/>
              </a:buClr>
              <a:buSzPct val="75000"/>
              <a:buFont typeface="Symbol" charset="2"/>
              <a:buChar char=""/>
            </a:pPr>
            <a:r>
              <a:rPr lang="en-US" sz="2200" spc="-1" dirty="0">
                <a:solidFill>
                  <a:srgbClr val="000000"/>
                </a:solidFill>
                <a:uFill>
                  <a:solidFill>
                    <a:srgbClr val="FFFFFF"/>
                  </a:solidFill>
                </a:uFill>
                <a:latin typeface="+mj-lt"/>
                <a:cs typeface="Times New Roman" panose="02020603050405020304" pitchFamily="18" charset="0"/>
              </a:rPr>
              <a:t>Make </a:t>
            </a:r>
            <a:r>
              <a:rPr lang="en-US" sz="2200" spc="-1" dirty="0" err="1">
                <a:solidFill>
                  <a:srgbClr val="000000"/>
                </a:solidFill>
                <a:uFill>
                  <a:solidFill>
                    <a:srgbClr val="FFFFFF"/>
                  </a:solidFill>
                </a:uFill>
                <a:latin typeface="+mj-lt"/>
                <a:cs typeface="Times New Roman" panose="02020603050405020304" pitchFamily="18" charset="0"/>
              </a:rPr>
              <a:t>pbs_mom</a:t>
            </a:r>
            <a:r>
              <a:rPr lang="en-US" sz="2200" spc="-1" dirty="0">
                <a:solidFill>
                  <a:srgbClr val="000000"/>
                </a:solidFill>
                <a:uFill>
                  <a:solidFill>
                    <a:srgbClr val="FFFFFF"/>
                  </a:solidFill>
                </a:uFill>
                <a:latin typeface="+mj-lt"/>
                <a:cs typeface="Times New Roman" panose="02020603050405020304" pitchFamily="18" charset="0"/>
              </a:rPr>
              <a:t> a service</a:t>
            </a:r>
          </a:p>
          <a:p>
            <a:pPr marL="648000" lvl="1" indent="-243000">
              <a:buClr>
                <a:srgbClr val="000000"/>
              </a:buClr>
              <a:buSzPct val="75000"/>
              <a:buFont typeface="Symbol" charset="2"/>
              <a:buChar char=""/>
            </a:pPr>
            <a:r>
              <a:rPr lang="en-US" sz="2200" spc="-1" dirty="0" err="1">
                <a:solidFill>
                  <a:srgbClr val="000000"/>
                </a:solidFill>
                <a:uFill>
                  <a:solidFill>
                    <a:srgbClr val="FFFFFF"/>
                  </a:solidFill>
                </a:uFill>
                <a:latin typeface="+mj-lt"/>
                <a:cs typeface="Times New Roman" panose="02020603050405020304" pitchFamily="18" charset="0"/>
              </a:rPr>
              <a:t>systemctl</a:t>
            </a:r>
            <a:r>
              <a:rPr lang="en-US" sz="2200" spc="-1" dirty="0">
                <a:solidFill>
                  <a:srgbClr val="000000"/>
                </a:solidFill>
                <a:uFill>
                  <a:solidFill>
                    <a:srgbClr val="FFFFFF"/>
                  </a:solidFill>
                </a:uFill>
                <a:latin typeface="+mj-lt"/>
                <a:cs typeface="Times New Roman" panose="02020603050405020304" pitchFamily="18" charset="0"/>
              </a:rPr>
              <a:t> start </a:t>
            </a:r>
            <a:r>
              <a:rPr lang="en-US" sz="2200" spc="-1" dirty="0" err="1">
                <a:solidFill>
                  <a:srgbClr val="000000"/>
                </a:solidFill>
                <a:uFill>
                  <a:solidFill>
                    <a:srgbClr val="FFFFFF"/>
                  </a:solidFill>
                </a:uFill>
                <a:latin typeface="+mj-lt"/>
                <a:cs typeface="Times New Roman" panose="02020603050405020304" pitchFamily="18" charset="0"/>
              </a:rPr>
              <a:t>pbs_mom</a:t>
            </a:r>
            <a:r>
              <a:rPr lang="en-US" sz="2200" spc="-1" dirty="0">
                <a:solidFill>
                  <a:srgbClr val="000000"/>
                </a:solidFill>
                <a:uFill>
                  <a:solidFill>
                    <a:srgbClr val="FFFFFF"/>
                  </a:solidFill>
                </a:uFill>
                <a:latin typeface="+mj-lt"/>
                <a:cs typeface="Times New Roman" panose="02020603050405020304" pitchFamily="18" charset="0"/>
              </a:rPr>
              <a:t> – Start </a:t>
            </a:r>
            <a:r>
              <a:rPr lang="en-US" sz="2200" spc="-1" dirty="0" err="1">
                <a:solidFill>
                  <a:srgbClr val="000000"/>
                </a:solidFill>
                <a:uFill>
                  <a:solidFill>
                    <a:srgbClr val="FFFFFF"/>
                  </a:solidFill>
                </a:uFill>
                <a:latin typeface="+mj-lt"/>
                <a:cs typeface="Times New Roman" panose="02020603050405020304" pitchFamily="18" charset="0"/>
              </a:rPr>
              <a:t>pbs_mom</a:t>
            </a:r>
            <a:r>
              <a:rPr lang="en-US" sz="2200" spc="-1" dirty="0">
                <a:solidFill>
                  <a:srgbClr val="000000"/>
                </a:solidFill>
                <a:uFill>
                  <a:solidFill>
                    <a:srgbClr val="FFFFFF"/>
                  </a:solidFill>
                </a:uFill>
                <a:latin typeface="+mj-lt"/>
                <a:cs typeface="Times New Roman" panose="02020603050405020304" pitchFamily="18" charset="0"/>
              </a:rPr>
              <a:t> daemon</a:t>
            </a:r>
          </a:p>
          <a:p>
            <a:pPr marL="324000" indent="-243000">
              <a:buClr>
                <a:srgbClr val="000000"/>
              </a:buClr>
              <a:buSzPct val="45000"/>
              <a:buFont typeface="Wingdings" charset="2"/>
              <a:buChar char=""/>
            </a:pPr>
            <a:r>
              <a:rPr lang="en-US" sz="2200" spc="-1" dirty="0">
                <a:solidFill>
                  <a:srgbClr val="000000"/>
                </a:solidFill>
                <a:uFill>
                  <a:solidFill>
                    <a:srgbClr val="FFFFFF"/>
                  </a:solidFill>
                </a:uFill>
                <a:latin typeface="+mj-lt"/>
                <a:cs typeface="Times New Roman" panose="02020603050405020304" pitchFamily="18" charset="0"/>
              </a:rPr>
              <a:t>Start </a:t>
            </a:r>
            <a:r>
              <a:rPr lang="en-US" sz="2200" spc="-1" dirty="0" err="1">
                <a:solidFill>
                  <a:srgbClr val="000000"/>
                </a:solidFill>
                <a:uFill>
                  <a:solidFill>
                    <a:srgbClr val="FFFFFF"/>
                  </a:solidFill>
                </a:uFill>
                <a:latin typeface="+mj-lt"/>
                <a:cs typeface="Times New Roman" panose="02020603050405020304" pitchFamily="18" charset="0"/>
              </a:rPr>
              <a:t>pbs_sched</a:t>
            </a:r>
            <a:r>
              <a:rPr lang="en-US" sz="2200" spc="-1" dirty="0">
                <a:solidFill>
                  <a:srgbClr val="000000"/>
                </a:solidFill>
                <a:uFill>
                  <a:solidFill>
                    <a:srgbClr val="FFFFFF"/>
                  </a:solidFill>
                </a:uFill>
                <a:latin typeface="+mj-lt"/>
                <a:cs typeface="Times New Roman" panose="02020603050405020304" pitchFamily="18" charset="0"/>
              </a:rPr>
              <a:t> service</a:t>
            </a:r>
          </a:p>
          <a:p>
            <a:pPr marL="324000" indent="-243000">
              <a:buClr>
                <a:srgbClr val="000000"/>
              </a:buClr>
              <a:buSzPct val="45000"/>
              <a:buFont typeface="Wingdings" charset="2"/>
              <a:buChar char=""/>
            </a:pPr>
            <a:r>
              <a:rPr lang="en-US" sz="2200" spc="-1" dirty="0">
                <a:solidFill>
                  <a:srgbClr val="000000"/>
                </a:solidFill>
                <a:uFill>
                  <a:solidFill>
                    <a:srgbClr val="FFFFFF"/>
                  </a:solidFill>
                </a:uFill>
                <a:latin typeface="+mj-lt"/>
                <a:cs typeface="Times New Roman" panose="02020603050405020304" pitchFamily="18" charset="0"/>
              </a:rPr>
              <a:t>Submit an interactive job</a:t>
            </a:r>
          </a:p>
          <a:p>
            <a:pPr marL="324000" indent="-243000">
              <a:buClr>
                <a:srgbClr val="000000"/>
              </a:buClr>
              <a:buSzPct val="45000"/>
              <a:buFont typeface="Wingdings" charset="2"/>
              <a:buChar char=""/>
            </a:pPr>
            <a:r>
              <a:rPr lang="en-US" sz="2200" spc="-1" dirty="0">
                <a:solidFill>
                  <a:srgbClr val="000000"/>
                </a:solidFill>
                <a:uFill>
                  <a:solidFill>
                    <a:srgbClr val="FFFFFF"/>
                  </a:solidFill>
                </a:uFill>
                <a:latin typeface="+mj-lt"/>
                <a:cs typeface="Times New Roman" panose="02020603050405020304" pitchFamily="18" charset="0"/>
              </a:rPr>
              <a:t>Look at </a:t>
            </a:r>
            <a:r>
              <a:rPr lang="en-US" sz="2200" spc="-1" dirty="0" err="1">
                <a:solidFill>
                  <a:srgbClr val="000000"/>
                </a:solidFill>
                <a:uFill>
                  <a:solidFill>
                    <a:srgbClr val="FFFFFF"/>
                  </a:solidFill>
                </a:uFill>
                <a:latin typeface="+mj-lt"/>
                <a:cs typeface="Times New Roman" panose="02020603050405020304" pitchFamily="18" charset="0"/>
              </a:rPr>
              <a:t>env</a:t>
            </a:r>
            <a:r>
              <a:rPr lang="en-US" sz="2200" spc="-1" dirty="0">
                <a:solidFill>
                  <a:srgbClr val="000000"/>
                </a:solidFill>
                <a:uFill>
                  <a:solidFill>
                    <a:srgbClr val="FFFFFF"/>
                  </a:solidFill>
                </a:uFill>
                <a:latin typeface="+mj-lt"/>
                <a:cs typeface="Times New Roman" panose="02020603050405020304" pitchFamily="18" charset="0"/>
              </a:rPr>
              <a:t> variables $PBS_*; Parallel execution using </a:t>
            </a:r>
            <a:r>
              <a:rPr lang="en-US" sz="2200" spc="-1" dirty="0" err="1">
                <a:solidFill>
                  <a:srgbClr val="000000"/>
                </a:solidFill>
                <a:uFill>
                  <a:solidFill>
                    <a:srgbClr val="FFFFFF"/>
                  </a:solidFill>
                </a:uFill>
                <a:latin typeface="+mj-lt"/>
                <a:cs typeface="Times New Roman" panose="02020603050405020304" pitchFamily="18" charset="0"/>
              </a:rPr>
              <a:t>pbsdsh</a:t>
            </a:r>
            <a:endParaRPr lang="en-US" sz="2200" spc="-1" dirty="0">
              <a:solidFill>
                <a:srgbClr val="000000"/>
              </a:solidFill>
              <a:uFill>
                <a:solidFill>
                  <a:srgbClr val="FFFFFF"/>
                </a:solidFill>
              </a:uFill>
              <a:latin typeface="+mj-lt"/>
              <a:cs typeface="Times New Roman" panose="02020603050405020304" pitchFamily="18" charset="0"/>
            </a:endParaRPr>
          </a:p>
        </p:txBody>
      </p:sp>
      <p:sp>
        <p:nvSpPr>
          <p:cNvPr id="4" name="TextShape 1"/>
          <p:cNvSpPr txBox="1"/>
          <p:nvPr/>
        </p:nvSpPr>
        <p:spPr>
          <a:xfrm>
            <a:off x="533400" y="633814"/>
            <a:ext cx="7886430" cy="993870"/>
          </a:xfrm>
          <a:prstGeom prst="rect">
            <a:avLst/>
          </a:prstGeom>
          <a:noFill/>
          <a:ln>
            <a:noFill/>
          </a:ln>
        </p:spPr>
        <p:txBody>
          <a:bodyPr lIns="0" tIns="0" rIns="0" bIns="0" anchor="ctr"/>
          <a:lstStyle/>
          <a:p>
            <a:pPr algn="ctr"/>
            <a:r>
              <a:rPr lang="en-US" sz="3600" spc="-1" dirty="0">
                <a:solidFill>
                  <a:srgbClr val="000000"/>
                </a:solidFill>
                <a:uFill>
                  <a:solidFill>
                    <a:srgbClr val="FFFFFF"/>
                  </a:solidFill>
                </a:uFill>
                <a:latin typeface="+mj-lt"/>
              </a:rPr>
              <a:t>Initialize Torque</a:t>
            </a:r>
          </a:p>
        </p:txBody>
      </p:sp>
    </p:spTree>
    <p:extLst>
      <p:ext uri="{BB962C8B-B14F-4D97-AF65-F5344CB8AC3E}">
        <p14:creationId xmlns:p14="http://schemas.microsoft.com/office/powerpoint/2010/main" val="1866641453"/>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Shape 1"/>
          <p:cNvSpPr txBox="1"/>
          <p:nvPr/>
        </p:nvSpPr>
        <p:spPr>
          <a:xfrm>
            <a:off x="0" y="685800"/>
            <a:ext cx="8648700" cy="761999"/>
          </a:xfrm>
          <a:prstGeom prst="rect">
            <a:avLst/>
          </a:prstGeom>
          <a:noFill/>
          <a:ln>
            <a:noFill/>
          </a:ln>
        </p:spPr>
        <p:txBody>
          <a:bodyPr lIns="0" tIns="0" rIns="0" bIns="0" anchor="ctr"/>
          <a:lstStyle/>
          <a:p>
            <a:pPr algn="ctr">
              <a:defRPr/>
            </a:pPr>
            <a:r>
              <a:rPr lang="en-US" sz="3300" spc="-1" dirty="0" smtClean="0">
                <a:solidFill>
                  <a:srgbClr val="000000"/>
                </a:solidFill>
                <a:uFill>
                  <a:solidFill>
                    <a:srgbClr val="FFFFFF"/>
                  </a:solidFill>
                </a:uFill>
                <a:latin typeface="+mj-lt"/>
                <a:cs typeface="Times New Roman" panose="02020603050405020304" pitchFamily="18" charset="0"/>
              </a:rPr>
              <a:t>   </a:t>
            </a:r>
            <a:r>
              <a:rPr lang="en-US" sz="3600" spc="-1" dirty="0">
                <a:solidFill>
                  <a:srgbClr val="000000"/>
                </a:solidFill>
                <a:uFill>
                  <a:solidFill>
                    <a:srgbClr val="FFFFFF"/>
                  </a:solidFill>
                </a:uFill>
                <a:latin typeface="+mj-lt"/>
              </a:rPr>
              <a:t>Job Submission       jobScript1.sh</a:t>
            </a:r>
          </a:p>
        </p:txBody>
      </p:sp>
      <p:sp>
        <p:nvSpPr>
          <p:cNvPr id="23" name="Rectangle 22"/>
          <p:cNvSpPr/>
          <p:nvPr/>
        </p:nvSpPr>
        <p:spPr>
          <a:xfrm>
            <a:off x="0" y="1447799"/>
            <a:ext cx="9153053" cy="4047647"/>
          </a:xfrm>
          <a:prstGeom prst="rect">
            <a:avLst/>
          </a:prstGeom>
          <a:solidFill>
            <a:schemeClr val="bg1">
              <a:lumMod val="75000"/>
            </a:schemeClr>
          </a:solidFill>
        </p:spPr>
        <p:txBody>
          <a:bodyPr wrap="square">
            <a:spAutoFit/>
          </a:bodyPr>
          <a:lstStyle/>
          <a:p>
            <a:pPr>
              <a:lnSpc>
                <a:spcPct val="107000"/>
              </a:lnSpc>
              <a:spcAft>
                <a:spcPts val="800"/>
              </a:spcAft>
            </a:pPr>
            <a:r>
              <a:rPr lang="en-US" b="1" dirty="0">
                <a:solidFill>
                  <a:srgbClr val="8080FF"/>
                </a:solidFill>
                <a:latin typeface="Courier New" panose="02070309020205020404" pitchFamily="49" charset="0"/>
                <a:ea typeface="Calibri" panose="020F0502020204030204" pitchFamily="34" charset="0"/>
                <a:cs typeface="Times New Roman" panose="02020603050405020304" pitchFamily="18" charset="0"/>
              </a:rPr>
              <a:t>#! /bin/bash </a:t>
            </a:r>
            <a:r>
              <a:rPr lang="en-US" b="1"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r>
            <a:br>
              <a:rPr lang="en-US" b="1"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br>
            <a:r>
              <a:rPr lang="en-US" b="1" dirty="0" smtClean="0">
                <a:solidFill>
                  <a:srgbClr val="8080FF"/>
                </a:solidFill>
                <a:latin typeface="Courier New" panose="02070309020205020404" pitchFamily="49" charset="0"/>
                <a:ea typeface="Calibri" panose="020F0502020204030204" pitchFamily="34" charset="0"/>
                <a:cs typeface="Times New Roman" panose="02020603050405020304" pitchFamily="18" charset="0"/>
              </a:rPr>
              <a:t>#</a:t>
            </a:r>
            <a:r>
              <a:rPr lang="en-US" b="1" dirty="0">
                <a:solidFill>
                  <a:srgbClr val="8080FF"/>
                </a:solidFill>
                <a:latin typeface="Courier New" panose="02070309020205020404" pitchFamily="49" charset="0"/>
                <a:ea typeface="Calibri" panose="020F0502020204030204" pitchFamily="34" charset="0"/>
                <a:cs typeface="Times New Roman" panose="02020603050405020304" pitchFamily="18" charset="0"/>
              </a:rPr>
              <a:t>PBS  -l nodes=2:ppn=2 </a:t>
            </a:r>
            <a:r>
              <a:rPr lang="en-US" b="1"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r>
            <a:br>
              <a:rPr lang="en-US" b="1"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br>
            <a:r>
              <a:rPr lang="en-US" b="1" dirty="0">
                <a:solidFill>
                  <a:srgbClr val="8080FF"/>
                </a:solidFill>
                <a:latin typeface="Courier New" panose="02070309020205020404" pitchFamily="49" charset="0"/>
                <a:ea typeface="Calibri" panose="020F0502020204030204" pitchFamily="34" charset="0"/>
                <a:cs typeface="Times New Roman" panose="02020603050405020304" pitchFamily="18" charset="0"/>
              </a:rPr>
              <a:t>#PBS  -l walltime=00:00:10</a:t>
            </a:r>
            <a:r>
              <a:rPr lang="en-US" b="1"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r>
            <a:br>
              <a:rPr lang="en-US" b="1"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br>
            <a:r>
              <a:rPr lang="en-US" b="1" dirty="0" smtClean="0">
                <a:solidFill>
                  <a:srgbClr val="00FFFF"/>
                </a:solidFill>
                <a:latin typeface="Courier New" panose="02070309020205020404" pitchFamily="49" charset="0"/>
                <a:ea typeface="Calibri" panose="020F0502020204030204" pitchFamily="34" charset="0"/>
                <a:cs typeface="Times New Roman" panose="02020603050405020304" pitchFamily="18" charset="0"/>
              </a:rPr>
              <a:t>NRINGS</a:t>
            </a:r>
            <a:r>
              <a:rPr lang="en-US" b="1"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r>
              <a:rPr lang="en-US" b="1" dirty="0">
                <a:solidFill>
                  <a:srgbClr val="FF40FF"/>
                </a:solidFill>
                <a:latin typeface="Courier New" panose="02070309020205020404" pitchFamily="49" charset="0"/>
                <a:ea typeface="Calibri" panose="020F0502020204030204" pitchFamily="34" charset="0"/>
                <a:cs typeface="Times New Roman" panose="02020603050405020304" pitchFamily="18" charset="0"/>
              </a:rPr>
              <a:t>`cat $PBS_NODEFILE`</a:t>
            </a:r>
            <a:r>
              <a:rPr lang="en-US" b="1"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r>
            <a:br>
              <a:rPr lang="en-US" b="1"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br>
            <a:r>
              <a:rPr lang="en-US" b="1" dirty="0" smtClean="0">
                <a:solidFill>
                  <a:srgbClr val="FFFF00"/>
                </a:solidFill>
                <a:latin typeface="Courier New" panose="02070309020205020404" pitchFamily="49" charset="0"/>
                <a:ea typeface="Calibri" panose="020F0502020204030204" pitchFamily="34" charset="0"/>
                <a:cs typeface="Times New Roman" panose="02020603050405020304" pitchFamily="18" charset="0"/>
              </a:rPr>
              <a:t>echo</a:t>
            </a:r>
            <a:r>
              <a:rPr lang="en-US" b="1" dirty="0">
                <a:solidFill>
                  <a:srgbClr val="FF6060"/>
                </a:solidFill>
                <a:latin typeface="Courier New" panose="02070309020205020404" pitchFamily="49" charset="0"/>
                <a:ea typeface="Calibri" panose="020F0502020204030204" pitchFamily="34" charset="0"/>
                <a:cs typeface="Times New Roman" panose="02020603050405020304" pitchFamily="18" charset="0"/>
              </a:rPr>
              <a:t> </a:t>
            </a:r>
            <a:r>
              <a:rPr lang="en-US" b="1" dirty="0">
                <a:solidFill>
                  <a:srgbClr val="FF40FF"/>
                </a:solidFill>
                <a:latin typeface="Courier New" panose="02070309020205020404" pitchFamily="49" charset="0"/>
                <a:ea typeface="Calibri" panose="020F0502020204030204" pitchFamily="34" charset="0"/>
                <a:cs typeface="Times New Roman" panose="02020603050405020304" pitchFamily="18" charset="0"/>
              </a:rPr>
              <a:t>$NRINGS</a:t>
            </a:r>
            <a:r>
              <a:rPr lang="en-US" b="1"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r>
            <a:br>
              <a:rPr lang="en-US" b="1"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br>
            <a:r>
              <a:rPr lang="en-US" b="1" dirty="0" smtClean="0">
                <a:solidFill>
                  <a:srgbClr val="00FFFF"/>
                </a:solidFill>
                <a:latin typeface="Courier New" panose="02070309020205020404" pitchFamily="49" charset="0"/>
                <a:ea typeface="Calibri" panose="020F0502020204030204" pitchFamily="34" charset="0"/>
                <a:cs typeface="Times New Roman" panose="02020603050405020304" pitchFamily="18" charset="0"/>
              </a:rPr>
              <a:t>NPROCS</a:t>
            </a:r>
            <a:r>
              <a:rPr lang="en-US" b="1"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r>
              <a:rPr lang="en-US" b="1" dirty="0">
                <a:solidFill>
                  <a:srgbClr val="FF40FF"/>
                </a:solidFill>
                <a:latin typeface="Courier New" panose="02070309020205020404" pitchFamily="49" charset="0"/>
                <a:ea typeface="Calibri" panose="020F0502020204030204" pitchFamily="34" charset="0"/>
                <a:cs typeface="Times New Roman" panose="02020603050405020304" pitchFamily="18" charset="0"/>
              </a:rPr>
              <a:t>`wc -l &lt; $PBS_NODEFILE</a:t>
            </a:r>
            <a:r>
              <a:rPr lang="en-US" b="1" dirty="0" smtClean="0">
                <a:solidFill>
                  <a:srgbClr val="FF40FF"/>
                </a:solidFill>
                <a:latin typeface="Courier New" panose="02070309020205020404" pitchFamily="49" charset="0"/>
                <a:ea typeface="Calibri" panose="020F0502020204030204" pitchFamily="34" charset="0"/>
                <a:cs typeface="Times New Roman" panose="02020603050405020304" pitchFamily="18" charset="0"/>
              </a:rPr>
              <a:t>`</a:t>
            </a:r>
          </a:p>
          <a:p>
            <a:pPr>
              <a:lnSpc>
                <a:spcPct val="107000"/>
              </a:lnSpc>
              <a:spcAft>
                <a:spcPts val="800"/>
              </a:spcAft>
            </a:pPr>
            <a:r>
              <a:rPr lang="en-US" b="1" dirty="0" smtClean="0">
                <a:solidFill>
                  <a:srgbClr val="FFFF00"/>
                </a:solidFill>
                <a:latin typeface="Courier New" panose="02070309020205020404" pitchFamily="49" charset="0"/>
                <a:ea typeface="Calibri" panose="020F0502020204030204" pitchFamily="34" charset="0"/>
                <a:cs typeface="Times New Roman" panose="02020603050405020304" pitchFamily="18" charset="0"/>
              </a:rPr>
              <a:t>echo</a:t>
            </a:r>
            <a:r>
              <a:rPr lang="en-US" b="1" dirty="0">
                <a:solidFill>
                  <a:srgbClr val="FF6060"/>
                </a:solidFill>
                <a:latin typeface="Courier New" panose="02070309020205020404" pitchFamily="49" charset="0"/>
                <a:ea typeface="Calibri" panose="020F0502020204030204" pitchFamily="34" charset="0"/>
                <a:cs typeface="Times New Roman" panose="02020603050405020304" pitchFamily="18" charset="0"/>
              </a:rPr>
              <a:t> NPROCS is </a:t>
            </a:r>
            <a:r>
              <a:rPr lang="en-US" b="1" dirty="0">
                <a:solidFill>
                  <a:srgbClr val="FF40FF"/>
                </a:solidFill>
                <a:latin typeface="Courier New" panose="02070309020205020404" pitchFamily="49" charset="0"/>
                <a:ea typeface="Calibri" panose="020F0502020204030204" pitchFamily="34" charset="0"/>
                <a:cs typeface="Times New Roman" panose="02020603050405020304" pitchFamily="18" charset="0"/>
              </a:rPr>
              <a:t>$NPROCS</a:t>
            </a:r>
            <a:r>
              <a:rPr lang="en-US" b="1"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r>
            <a:br>
              <a:rPr lang="en-US" b="1"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br>
            <a:r>
              <a:rPr lang="en-US" b="1" dirty="0">
                <a:solidFill>
                  <a:srgbClr val="FFFF00"/>
                </a:solidFill>
                <a:latin typeface="Courier New" panose="02070309020205020404" pitchFamily="49" charset="0"/>
                <a:ea typeface="Calibri" panose="020F0502020204030204" pitchFamily="34" charset="0"/>
                <a:cs typeface="Times New Roman" panose="02020603050405020304" pitchFamily="18" charset="0"/>
              </a:rPr>
              <a:t>echo</a:t>
            </a:r>
            <a:r>
              <a:rPr lang="en-US" b="1" dirty="0">
                <a:solidFill>
                  <a:srgbClr val="FF6060"/>
                </a:solidFill>
                <a:latin typeface="Courier New" panose="02070309020205020404" pitchFamily="49" charset="0"/>
                <a:ea typeface="Calibri" panose="020F0502020204030204" pitchFamily="34" charset="0"/>
                <a:cs typeface="Times New Roman" panose="02020603050405020304" pitchFamily="18" charset="0"/>
              </a:rPr>
              <a:t> </a:t>
            </a:r>
            <a:r>
              <a:rPr lang="en-US" b="1" dirty="0">
                <a:solidFill>
                  <a:srgbClr val="FF40FF"/>
                </a:solidFill>
                <a:latin typeface="Courier New" panose="02070309020205020404" pitchFamily="49" charset="0"/>
                <a:ea typeface="Calibri" panose="020F0502020204030204" pitchFamily="34" charset="0"/>
                <a:cs typeface="Times New Roman" panose="02020603050405020304" pitchFamily="18" charset="0"/>
              </a:rPr>
              <a:t>$PBS_NODEFILE</a:t>
            </a:r>
            <a:r>
              <a:rPr lang="en-US" b="1"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r>
            <a:br>
              <a:rPr lang="en-US" b="1"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br>
            <a:r>
              <a:rPr lang="en-US" b="1" dirty="0">
                <a:solidFill>
                  <a:srgbClr val="FFFF00"/>
                </a:solidFill>
                <a:latin typeface="Courier New" panose="02070309020205020404" pitchFamily="49" charset="0"/>
                <a:ea typeface="Calibri" panose="020F0502020204030204" pitchFamily="34" charset="0"/>
                <a:cs typeface="Times New Roman" panose="02020603050405020304" pitchFamily="18" charset="0"/>
              </a:rPr>
              <a:t>echo</a:t>
            </a:r>
            <a:r>
              <a:rPr lang="en-US" b="1" dirty="0">
                <a:solidFill>
                  <a:srgbClr val="FF6060"/>
                </a:solidFill>
                <a:latin typeface="Courier New" panose="02070309020205020404" pitchFamily="49" charset="0"/>
                <a:ea typeface="Calibri" panose="020F0502020204030204" pitchFamily="34" charset="0"/>
                <a:cs typeface="Times New Roman" panose="02020603050405020304" pitchFamily="18" charset="0"/>
              </a:rPr>
              <a:t> </a:t>
            </a:r>
            <a:r>
              <a:rPr lang="en-US" b="1" dirty="0">
                <a:solidFill>
                  <a:srgbClr val="FF40FF"/>
                </a:solidFill>
                <a:latin typeface="Courier New" panose="02070309020205020404" pitchFamily="49" charset="0"/>
                <a:ea typeface="Calibri" panose="020F0502020204030204" pitchFamily="34" charset="0"/>
                <a:cs typeface="Times New Roman" panose="02020603050405020304" pitchFamily="18" charset="0"/>
              </a:rPr>
              <a:t>$NPROCS</a:t>
            </a:r>
            <a:r>
              <a:rPr lang="en-US" b="1"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r>
            <a:br>
              <a:rPr lang="en-US" b="1"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br>
            <a:r>
              <a:rPr lang="en-US" b="1" dirty="0">
                <a:solidFill>
                  <a:srgbClr val="FFFF00"/>
                </a:solidFill>
                <a:latin typeface="Courier New" panose="02070309020205020404" pitchFamily="49" charset="0"/>
                <a:ea typeface="Calibri" panose="020F0502020204030204" pitchFamily="34" charset="0"/>
                <a:cs typeface="Times New Roman" panose="02020603050405020304" pitchFamily="18" charset="0"/>
              </a:rPr>
              <a:t>echo</a:t>
            </a:r>
            <a:r>
              <a:rPr lang="en-US" b="1" dirty="0">
                <a:solidFill>
                  <a:srgbClr val="FF6060"/>
                </a:solidFill>
                <a:latin typeface="Courier New" panose="02070309020205020404" pitchFamily="49" charset="0"/>
                <a:ea typeface="Calibri" panose="020F0502020204030204" pitchFamily="34" charset="0"/>
                <a:cs typeface="Times New Roman" panose="02020603050405020304" pitchFamily="18" charset="0"/>
              </a:rPr>
              <a:t> </a:t>
            </a:r>
            <a:r>
              <a:rPr lang="en-US" b="1" dirty="0">
                <a:solidFill>
                  <a:srgbClr val="FF40FF"/>
                </a:solidFill>
                <a:latin typeface="Courier New" panose="02070309020205020404" pitchFamily="49" charset="0"/>
                <a:ea typeface="Calibri" panose="020F0502020204030204" pitchFamily="34" charset="0"/>
                <a:cs typeface="Times New Roman" panose="02020603050405020304" pitchFamily="18" charset="0"/>
              </a:rPr>
              <a:t>$NRINGS</a:t>
            </a:r>
            <a:r>
              <a:rPr lang="en-US" b="1"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r>
            <a:br>
              <a:rPr lang="en-US" b="1"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br>
            <a:r>
              <a:rPr lang="en-US" b="1"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r>
            <a:br>
              <a:rPr lang="en-US" b="1"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br>
            <a:r>
              <a:rPr lang="en-US" b="1" dirty="0" err="1" smtClean="0">
                <a:solidFill>
                  <a:srgbClr val="8080FF"/>
                </a:solidFill>
                <a:latin typeface="Courier New" panose="02070309020205020404" pitchFamily="49" charset="0"/>
                <a:ea typeface="Calibri" panose="020F0502020204030204" pitchFamily="34" charset="0"/>
                <a:cs typeface="Times New Roman" panose="02020603050405020304" pitchFamily="18" charset="0"/>
              </a:rPr>
              <a:t>mpirun</a:t>
            </a:r>
            <a:r>
              <a:rPr lang="en-US" b="1" dirty="0" smtClean="0">
                <a:solidFill>
                  <a:srgbClr val="8080FF"/>
                </a:solidFill>
                <a:latin typeface="Courier New" panose="02070309020205020404" pitchFamily="49" charset="0"/>
                <a:ea typeface="Calibri" panose="020F0502020204030204" pitchFamily="34" charset="0"/>
                <a:cs typeface="Times New Roman" panose="02020603050405020304" pitchFamily="18" charset="0"/>
              </a:rPr>
              <a:t> </a:t>
            </a:r>
            <a:r>
              <a:rPr lang="en-US" b="1" dirty="0">
                <a:solidFill>
                  <a:srgbClr val="8080FF"/>
                </a:solidFill>
                <a:latin typeface="Courier New" panose="02070309020205020404" pitchFamily="49" charset="0"/>
                <a:ea typeface="Calibri" panose="020F0502020204030204" pitchFamily="34" charset="0"/>
                <a:cs typeface="Times New Roman" panose="02020603050405020304" pitchFamily="18" charset="0"/>
              </a:rPr>
              <a:t>-f $PBS_NODEFILE  -</a:t>
            </a:r>
            <a:r>
              <a:rPr lang="en-US" b="1" dirty="0" smtClean="0">
                <a:solidFill>
                  <a:srgbClr val="8080FF"/>
                </a:solidFill>
                <a:latin typeface="Courier New" panose="02070309020205020404" pitchFamily="49" charset="0"/>
                <a:ea typeface="Calibri" panose="020F0502020204030204" pitchFamily="34" charset="0"/>
                <a:cs typeface="Times New Roman" panose="02020603050405020304" pitchFamily="18" charset="0"/>
              </a:rPr>
              <a:t>n </a:t>
            </a:r>
            <a:r>
              <a:rPr lang="en-US" b="1" dirty="0">
                <a:solidFill>
                  <a:srgbClr val="8080FF"/>
                </a:solidFill>
                <a:latin typeface="Courier New" panose="02070309020205020404" pitchFamily="49" charset="0"/>
                <a:ea typeface="Calibri" panose="020F0502020204030204" pitchFamily="34" charset="0"/>
                <a:cs typeface="Times New Roman" panose="02020603050405020304" pitchFamily="18" charset="0"/>
              </a:rPr>
              <a:t>$</a:t>
            </a:r>
            <a:r>
              <a:rPr lang="en-US" b="1" dirty="0" smtClean="0">
                <a:solidFill>
                  <a:srgbClr val="8080FF"/>
                </a:solidFill>
                <a:latin typeface="Courier New" panose="02070309020205020404" pitchFamily="49" charset="0"/>
                <a:ea typeface="Calibri" panose="020F0502020204030204" pitchFamily="34" charset="0"/>
                <a:cs typeface="Times New Roman" panose="02020603050405020304" pitchFamily="18" charset="0"/>
              </a:rPr>
              <a:t>NPROCS</a:t>
            </a:r>
            <a:r>
              <a:rPr lang="en-US" b="1" dirty="0">
                <a:solidFill>
                  <a:srgbClr val="8080FF"/>
                </a:solidFill>
                <a:latin typeface="Courier New" panose="02070309020205020404" pitchFamily="49" charset="0"/>
                <a:ea typeface="Calibri" panose="020F0502020204030204" pitchFamily="34" charset="0"/>
                <a:cs typeface="Times New Roman" panose="02020603050405020304" pitchFamily="18" charset="0"/>
              </a:rPr>
              <a:t>  </a:t>
            </a:r>
            <a:r>
              <a:rPr lang="en-US" b="1" dirty="0" smtClean="0">
                <a:solidFill>
                  <a:srgbClr val="8080FF"/>
                </a:solidFill>
                <a:latin typeface="Courier New" panose="02070309020205020404" pitchFamily="49" charset="0"/>
                <a:ea typeface="Calibri" panose="020F0502020204030204" pitchFamily="34" charset="0"/>
                <a:cs typeface="Times New Roman" panose="02020603050405020304" pitchFamily="18" charset="0"/>
              </a:rPr>
              <a:t>./</a:t>
            </a:r>
            <a:r>
              <a:rPr lang="en-US" b="1" dirty="0" err="1" smtClean="0">
                <a:solidFill>
                  <a:srgbClr val="8080FF"/>
                </a:solidFill>
                <a:latin typeface="Courier New" panose="02070309020205020404" pitchFamily="49" charset="0"/>
                <a:ea typeface="Calibri" panose="020F0502020204030204" pitchFamily="34" charset="0"/>
                <a:cs typeface="Times New Roman" panose="02020603050405020304" pitchFamily="18" charset="0"/>
              </a:rPr>
              <a:t>helloworld.o</a:t>
            </a:r>
            <a:r>
              <a:rPr lang="en-US" b="1"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r>
            <a:br>
              <a:rPr lang="en-US" b="1"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br>
            <a:r>
              <a:rPr lang="en-US" b="1" dirty="0" smtClean="0">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r>
              <a:rPr lang="en-US" b="1" dirty="0" err="1" smtClean="0">
                <a:solidFill>
                  <a:srgbClr val="000000"/>
                </a:solidFill>
                <a:latin typeface="Courier New" panose="02070309020205020404" pitchFamily="49" charset="0"/>
                <a:ea typeface="Calibri" panose="020F0502020204030204" pitchFamily="34" charset="0"/>
                <a:cs typeface="Times New Roman" panose="02020603050405020304" pitchFamily="18" charset="0"/>
              </a:rPr>
              <a:t>pbsdsh</a:t>
            </a:r>
            <a:r>
              <a:rPr lang="en-US" b="1"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/bin/hostname </a:t>
            </a:r>
            <a:endParaRPr lang="en-US" sz="1400" b="1"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4" name="TextBox 23"/>
          <p:cNvSpPr txBox="1"/>
          <p:nvPr/>
        </p:nvSpPr>
        <p:spPr>
          <a:xfrm>
            <a:off x="9053" y="6400800"/>
            <a:ext cx="9144000" cy="369332"/>
          </a:xfrm>
          <a:prstGeom prst="rect">
            <a:avLst/>
          </a:prstGeom>
          <a:noFill/>
        </p:spPr>
        <p:txBody>
          <a:bodyPr wrap="square" rtlCol="0">
            <a:spAutoFit/>
          </a:bodyPr>
          <a:lstStyle/>
          <a:p>
            <a:pPr marL="285750" indent="-285750">
              <a:buFont typeface="Wingdings" panose="05000000000000000000" pitchFamily="2" charset="2"/>
              <a:buChar char="Ø"/>
            </a:pPr>
            <a:r>
              <a:rPr lang="en-US" dirty="0" err="1" smtClean="0"/>
              <a:t>qsub</a:t>
            </a:r>
            <a:r>
              <a:rPr lang="en-US" dirty="0" smtClean="0"/>
              <a:t> jobScript1.sh</a:t>
            </a:r>
            <a:endParaRPr lang="en-US" dirty="0"/>
          </a:p>
        </p:txBody>
      </p:sp>
    </p:spTree>
    <p:extLst>
      <p:ext uri="{BB962C8B-B14F-4D97-AF65-F5344CB8AC3E}">
        <p14:creationId xmlns:p14="http://schemas.microsoft.com/office/powerpoint/2010/main" val="926438111"/>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Shape 1"/>
          <p:cNvSpPr txBox="1"/>
          <p:nvPr/>
        </p:nvSpPr>
        <p:spPr>
          <a:xfrm>
            <a:off x="0" y="685800"/>
            <a:ext cx="8648700" cy="761999"/>
          </a:xfrm>
          <a:prstGeom prst="rect">
            <a:avLst/>
          </a:prstGeom>
          <a:noFill/>
          <a:ln>
            <a:noFill/>
          </a:ln>
        </p:spPr>
        <p:txBody>
          <a:bodyPr lIns="0" tIns="0" rIns="0" bIns="0" anchor="ctr"/>
          <a:lstStyle/>
          <a:p>
            <a:pPr algn="ctr">
              <a:defRPr/>
            </a:pPr>
            <a:r>
              <a:rPr lang="en-US" sz="3300" spc="-1" dirty="0" smtClean="0">
                <a:solidFill>
                  <a:srgbClr val="000000"/>
                </a:solidFill>
                <a:uFill>
                  <a:solidFill>
                    <a:srgbClr val="FFFFFF"/>
                  </a:solidFill>
                </a:uFill>
                <a:latin typeface="+mj-lt"/>
                <a:cs typeface="Times New Roman" panose="02020603050405020304" pitchFamily="18" charset="0"/>
              </a:rPr>
              <a:t>   </a:t>
            </a:r>
            <a:r>
              <a:rPr lang="en-US" sz="3600" spc="-1" dirty="0">
                <a:solidFill>
                  <a:srgbClr val="000000"/>
                </a:solidFill>
                <a:uFill>
                  <a:solidFill>
                    <a:srgbClr val="FFFFFF"/>
                  </a:solidFill>
                </a:uFill>
                <a:latin typeface="+mj-lt"/>
              </a:rPr>
              <a:t>Job Submission         jobScript2.sh </a:t>
            </a:r>
          </a:p>
        </p:txBody>
      </p:sp>
      <p:sp>
        <p:nvSpPr>
          <p:cNvPr id="16" name="Rectangle 15"/>
          <p:cNvSpPr/>
          <p:nvPr/>
        </p:nvSpPr>
        <p:spPr>
          <a:xfrm>
            <a:off x="0" y="1447799"/>
            <a:ext cx="9153053" cy="4344010"/>
          </a:xfrm>
          <a:prstGeom prst="rect">
            <a:avLst/>
          </a:prstGeom>
          <a:solidFill>
            <a:schemeClr val="bg1">
              <a:lumMod val="75000"/>
            </a:schemeClr>
          </a:solidFill>
        </p:spPr>
        <p:txBody>
          <a:bodyPr wrap="square">
            <a:spAutoFit/>
          </a:bodyPr>
          <a:lstStyle/>
          <a:p>
            <a:pPr>
              <a:lnSpc>
                <a:spcPct val="107000"/>
              </a:lnSpc>
              <a:spcAft>
                <a:spcPts val="800"/>
              </a:spcAft>
            </a:pPr>
            <a:r>
              <a:rPr lang="en-US" b="1" dirty="0">
                <a:solidFill>
                  <a:srgbClr val="8080FF"/>
                </a:solidFill>
                <a:latin typeface="Courier New" panose="02070309020205020404" pitchFamily="49" charset="0"/>
                <a:ea typeface="Calibri" panose="020F0502020204030204" pitchFamily="34" charset="0"/>
                <a:cs typeface="Times New Roman" panose="02020603050405020304" pitchFamily="18" charset="0"/>
              </a:rPr>
              <a:t>#! /bin/bash </a:t>
            </a:r>
            <a:br>
              <a:rPr lang="en-US" b="1" dirty="0">
                <a:solidFill>
                  <a:srgbClr val="8080FF"/>
                </a:solidFill>
                <a:latin typeface="Courier New" panose="02070309020205020404" pitchFamily="49" charset="0"/>
                <a:ea typeface="Calibri" panose="020F0502020204030204" pitchFamily="34" charset="0"/>
                <a:cs typeface="Times New Roman" panose="02020603050405020304" pitchFamily="18" charset="0"/>
              </a:rPr>
            </a:br>
            <a:r>
              <a:rPr lang="en-US" b="1" dirty="0">
                <a:solidFill>
                  <a:srgbClr val="8080FF"/>
                </a:solidFill>
                <a:latin typeface="Courier New" panose="02070309020205020404" pitchFamily="49" charset="0"/>
                <a:ea typeface="Calibri" panose="020F0502020204030204" pitchFamily="34" charset="0"/>
                <a:cs typeface="Times New Roman" panose="02020603050405020304" pitchFamily="18" charset="0"/>
              </a:rPr>
              <a:t>#PBS  -l nodes=2:ppn=2 </a:t>
            </a:r>
            <a:br>
              <a:rPr lang="en-US" b="1" dirty="0">
                <a:solidFill>
                  <a:srgbClr val="8080FF"/>
                </a:solidFill>
                <a:latin typeface="Courier New" panose="02070309020205020404" pitchFamily="49" charset="0"/>
                <a:ea typeface="Calibri" panose="020F0502020204030204" pitchFamily="34" charset="0"/>
                <a:cs typeface="Times New Roman" panose="02020603050405020304" pitchFamily="18" charset="0"/>
              </a:rPr>
            </a:br>
            <a:r>
              <a:rPr lang="en-US" b="1" dirty="0">
                <a:solidFill>
                  <a:srgbClr val="8080FF"/>
                </a:solidFill>
                <a:latin typeface="Courier New" panose="02070309020205020404" pitchFamily="49" charset="0"/>
                <a:ea typeface="Calibri" panose="020F0502020204030204" pitchFamily="34" charset="0"/>
                <a:cs typeface="Times New Roman" panose="02020603050405020304" pitchFamily="18" charset="0"/>
              </a:rPr>
              <a:t>#PBS  -l walltime=00:00:10</a:t>
            </a:r>
          </a:p>
          <a:p>
            <a:pPr>
              <a:lnSpc>
                <a:spcPct val="107000"/>
              </a:lnSpc>
            </a:pPr>
            <a:r>
              <a:rPr lang="en-US" b="1" dirty="0">
                <a:solidFill>
                  <a:srgbClr val="8080FF"/>
                </a:solidFill>
                <a:latin typeface="Courier New" panose="02070309020205020404" pitchFamily="49" charset="0"/>
                <a:ea typeface="Calibri" panose="020F0502020204030204" pitchFamily="34" charset="0"/>
                <a:cs typeface="Times New Roman" panose="02020603050405020304" pitchFamily="18" charset="0"/>
              </a:rPr>
              <a:t>#PBS  -o output.txt</a:t>
            </a:r>
          </a:p>
          <a:p>
            <a:pPr>
              <a:lnSpc>
                <a:spcPct val="107000"/>
              </a:lnSpc>
            </a:pPr>
            <a:r>
              <a:rPr lang="en-US" b="1" dirty="0">
                <a:solidFill>
                  <a:srgbClr val="8080FF"/>
                </a:solidFill>
                <a:latin typeface="Courier New" panose="02070309020205020404" pitchFamily="49" charset="0"/>
                <a:ea typeface="Calibri" panose="020F0502020204030204" pitchFamily="34" charset="0"/>
                <a:cs typeface="Times New Roman" panose="02020603050405020304" pitchFamily="18" charset="0"/>
              </a:rPr>
              <a:t>#PBS  -e error.txt</a:t>
            </a:r>
            <a:r>
              <a:rPr lang="en-US" b="1"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r>
            <a:br>
              <a:rPr lang="en-US" b="1"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br>
            <a:r>
              <a:rPr lang="en-US" b="1" dirty="0" smtClean="0">
                <a:solidFill>
                  <a:srgbClr val="00FFFF"/>
                </a:solidFill>
                <a:latin typeface="Courier New" panose="02070309020205020404" pitchFamily="49" charset="0"/>
                <a:ea typeface="Calibri" panose="020F0502020204030204" pitchFamily="34" charset="0"/>
                <a:cs typeface="Times New Roman" panose="02020603050405020304" pitchFamily="18" charset="0"/>
              </a:rPr>
              <a:t>NRINGS</a:t>
            </a:r>
            <a:r>
              <a:rPr lang="en-US" b="1"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r>
              <a:rPr lang="en-US" b="1" dirty="0">
                <a:solidFill>
                  <a:srgbClr val="FF40FF"/>
                </a:solidFill>
                <a:latin typeface="Courier New" panose="02070309020205020404" pitchFamily="49" charset="0"/>
                <a:ea typeface="Calibri" panose="020F0502020204030204" pitchFamily="34" charset="0"/>
                <a:cs typeface="Times New Roman" panose="02020603050405020304" pitchFamily="18" charset="0"/>
              </a:rPr>
              <a:t>`cat $PBS_NODEFILE`</a:t>
            </a:r>
            <a:r>
              <a:rPr lang="en-US" b="1"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r>
            <a:br>
              <a:rPr lang="en-US" b="1"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br>
            <a:r>
              <a:rPr lang="en-US" b="1" dirty="0" smtClean="0">
                <a:solidFill>
                  <a:srgbClr val="00FFFF"/>
                </a:solidFill>
                <a:latin typeface="Courier New" panose="02070309020205020404" pitchFamily="49" charset="0"/>
                <a:ea typeface="Calibri" panose="020F0502020204030204" pitchFamily="34" charset="0"/>
                <a:cs typeface="Times New Roman" panose="02020603050405020304" pitchFamily="18" charset="0"/>
              </a:rPr>
              <a:t>NPROCS</a:t>
            </a:r>
            <a:r>
              <a:rPr lang="en-US" b="1"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r>
              <a:rPr lang="en-US" b="1" dirty="0">
                <a:solidFill>
                  <a:srgbClr val="FF40FF"/>
                </a:solidFill>
                <a:latin typeface="Courier New" panose="02070309020205020404" pitchFamily="49" charset="0"/>
                <a:ea typeface="Calibri" panose="020F0502020204030204" pitchFamily="34" charset="0"/>
                <a:cs typeface="Times New Roman" panose="02020603050405020304" pitchFamily="18" charset="0"/>
              </a:rPr>
              <a:t>`wc -l &lt; $PBS_NODEFILE</a:t>
            </a:r>
            <a:r>
              <a:rPr lang="en-US" b="1" dirty="0" smtClean="0">
                <a:solidFill>
                  <a:srgbClr val="FF40FF"/>
                </a:solidFill>
                <a:latin typeface="Courier New" panose="02070309020205020404" pitchFamily="49" charset="0"/>
                <a:ea typeface="Calibri" panose="020F0502020204030204" pitchFamily="34" charset="0"/>
                <a:cs typeface="Times New Roman" panose="02020603050405020304" pitchFamily="18" charset="0"/>
              </a:rPr>
              <a:t>`</a:t>
            </a:r>
          </a:p>
          <a:p>
            <a:pPr>
              <a:lnSpc>
                <a:spcPct val="107000"/>
              </a:lnSpc>
            </a:pPr>
            <a:r>
              <a:rPr lang="en-US" b="1" dirty="0" smtClean="0">
                <a:solidFill>
                  <a:srgbClr val="FFFF00"/>
                </a:solidFill>
                <a:latin typeface="Courier New" panose="02070309020205020404" pitchFamily="49" charset="0"/>
                <a:ea typeface="Calibri" panose="020F0502020204030204" pitchFamily="34" charset="0"/>
                <a:cs typeface="Times New Roman" panose="02020603050405020304" pitchFamily="18" charset="0"/>
              </a:rPr>
              <a:t>echo</a:t>
            </a:r>
            <a:r>
              <a:rPr lang="en-US" b="1" dirty="0">
                <a:solidFill>
                  <a:srgbClr val="FF6060"/>
                </a:solidFill>
                <a:latin typeface="Courier New" panose="02070309020205020404" pitchFamily="49" charset="0"/>
                <a:ea typeface="Calibri" panose="020F0502020204030204" pitchFamily="34" charset="0"/>
                <a:cs typeface="Times New Roman" panose="02020603050405020304" pitchFamily="18" charset="0"/>
              </a:rPr>
              <a:t> NPROCS is </a:t>
            </a:r>
            <a:r>
              <a:rPr lang="en-US" b="1" dirty="0">
                <a:solidFill>
                  <a:srgbClr val="FF40FF"/>
                </a:solidFill>
                <a:latin typeface="Courier New" panose="02070309020205020404" pitchFamily="49" charset="0"/>
                <a:ea typeface="Calibri" panose="020F0502020204030204" pitchFamily="34" charset="0"/>
                <a:cs typeface="Times New Roman" panose="02020603050405020304" pitchFamily="18" charset="0"/>
              </a:rPr>
              <a:t>$NPROCS</a:t>
            </a:r>
            <a:r>
              <a:rPr lang="en-US" b="1"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r>
            <a:br>
              <a:rPr lang="en-US" b="1"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br>
            <a:r>
              <a:rPr lang="en-US" b="1" dirty="0">
                <a:solidFill>
                  <a:srgbClr val="FFFF00"/>
                </a:solidFill>
                <a:latin typeface="Courier New" panose="02070309020205020404" pitchFamily="49" charset="0"/>
                <a:ea typeface="Calibri" panose="020F0502020204030204" pitchFamily="34" charset="0"/>
                <a:cs typeface="Times New Roman" panose="02020603050405020304" pitchFamily="18" charset="0"/>
              </a:rPr>
              <a:t>echo</a:t>
            </a:r>
            <a:r>
              <a:rPr lang="en-US" b="1" dirty="0">
                <a:solidFill>
                  <a:srgbClr val="FF6060"/>
                </a:solidFill>
                <a:latin typeface="Courier New" panose="02070309020205020404" pitchFamily="49" charset="0"/>
                <a:ea typeface="Calibri" panose="020F0502020204030204" pitchFamily="34" charset="0"/>
                <a:cs typeface="Times New Roman" panose="02020603050405020304" pitchFamily="18" charset="0"/>
              </a:rPr>
              <a:t> </a:t>
            </a:r>
            <a:r>
              <a:rPr lang="en-US" b="1" dirty="0">
                <a:solidFill>
                  <a:srgbClr val="FF40FF"/>
                </a:solidFill>
                <a:latin typeface="Courier New" panose="02070309020205020404" pitchFamily="49" charset="0"/>
                <a:ea typeface="Calibri" panose="020F0502020204030204" pitchFamily="34" charset="0"/>
                <a:cs typeface="Times New Roman" panose="02020603050405020304" pitchFamily="18" charset="0"/>
              </a:rPr>
              <a:t>$PBS_NODEFILE</a:t>
            </a:r>
            <a:r>
              <a:rPr lang="en-US" b="1"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r>
            <a:br>
              <a:rPr lang="en-US" b="1"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br>
            <a:r>
              <a:rPr lang="en-US" b="1" dirty="0">
                <a:solidFill>
                  <a:srgbClr val="FFFF00"/>
                </a:solidFill>
                <a:latin typeface="Courier New" panose="02070309020205020404" pitchFamily="49" charset="0"/>
                <a:ea typeface="Calibri" panose="020F0502020204030204" pitchFamily="34" charset="0"/>
                <a:cs typeface="Times New Roman" panose="02020603050405020304" pitchFamily="18" charset="0"/>
              </a:rPr>
              <a:t>echo</a:t>
            </a:r>
            <a:r>
              <a:rPr lang="en-US" b="1" dirty="0">
                <a:solidFill>
                  <a:srgbClr val="FF6060"/>
                </a:solidFill>
                <a:latin typeface="Courier New" panose="02070309020205020404" pitchFamily="49" charset="0"/>
                <a:ea typeface="Calibri" panose="020F0502020204030204" pitchFamily="34" charset="0"/>
                <a:cs typeface="Times New Roman" panose="02020603050405020304" pitchFamily="18" charset="0"/>
              </a:rPr>
              <a:t> </a:t>
            </a:r>
            <a:r>
              <a:rPr lang="en-US" b="1" dirty="0">
                <a:solidFill>
                  <a:srgbClr val="FF40FF"/>
                </a:solidFill>
                <a:latin typeface="Courier New" panose="02070309020205020404" pitchFamily="49" charset="0"/>
                <a:ea typeface="Calibri" panose="020F0502020204030204" pitchFamily="34" charset="0"/>
                <a:cs typeface="Times New Roman" panose="02020603050405020304" pitchFamily="18" charset="0"/>
              </a:rPr>
              <a:t>$NPROCS</a:t>
            </a:r>
            <a:r>
              <a:rPr lang="en-US" b="1"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r>
            <a:br>
              <a:rPr lang="en-US" b="1"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br>
            <a:r>
              <a:rPr lang="en-US" b="1"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r>
            <a:br>
              <a:rPr lang="en-US" b="1"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br>
            <a:r>
              <a:rPr lang="en-US" b="1" dirty="0" err="1">
                <a:solidFill>
                  <a:srgbClr val="8080FF"/>
                </a:solidFill>
                <a:latin typeface="Courier New" panose="02070309020205020404" pitchFamily="49" charset="0"/>
                <a:ea typeface="Calibri" panose="020F0502020204030204" pitchFamily="34" charset="0"/>
                <a:cs typeface="Times New Roman" panose="02020603050405020304" pitchFamily="18" charset="0"/>
              </a:rPr>
              <a:t>mpirun</a:t>
            </a:r>
            <a:r>
              <a:rPr lang="en-US" b="1" dirty="0">
                <a:solidFill>
                  <a:srgbClr val="8080FF"/>
                </a:solidFill>
                <a:latin typeface="Courier New" panose="02070309020205020404" pitchFamily="49" charset="0"/>
                <a:ea typeface="Calibri" panose="020F0502020204030204" pitchFamily="34" charset="0"/>
                <a:cs typeface="Times New Roman" panose="02020603050405020304" pitchFamily="18" charset="0"/>
              </a:rPr>
              <a:t> -f $PBS_NODEFILE  -n $NPROCS  ./</a:t>
            </a:r>
            <a:r>
              <a:rPr lang="en-US" b="1" dirty="0" err="1">
                <a:solidFill>
                  <a:srgbClr val="8080FF"/>
                </a:solidFill>
                <a:latin typeface="Courier New" panose="02070309020205020404" pitchFamily="49" charset="0"/>
                <a:ea typeface="Calibri" panose="020F0502020204030204" pitchFamily="34" charset="0"/>
                <a:cs typeface="Times New Roman" panose="02020603050405020304" pitchFamily="18" charset="0"/>
              </a:rPr>
              <a:t>helloworld.o</a:t>
            </a:r>
            <a:r>
              <a:rPr lang="en-US" b="1"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r>
            <a:br>
              <a:rPr lang="en-US" b="1"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br>
            <a:r>
              <a:rPr lang="en-US" b="1"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r>
            <a:br>
              <a:rPr lang="en-US" b="1"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br>
            <a:r>
              <a:rPr lang="en-US" b="1" dirty="0" err="1" smtClean="0">
                <a:solidFill>
                  <a:srgbClr val="000000"/>
                </a:solidFill>
                <a:latin typeface="Courier New" panose="02070309020205020404" pitchFamily="49" charset="0"/>
                <a:ea typeface="Calibri" panose="020F0502020204030204" pitchFamily="34" charset="0"/>
                <a:cs typeface="Times New Roman" panose="02020603050405020304" pitchFamily="18" charset="0"/>
              </a:rPr>
              <a:t>pbsdsh</a:t>
            </a:r>
            <a:r>
              <a:rPr lang="en-US" b="1" dirty="0" smtClean="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b="1"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/bin/hostname </a:t>
            </a:r>
            <a:endParaRPr lang="en-US" sz="1400" b="1"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7" name="TextBox 16"/>
          <p:cNvSpPr txBox="1"/>
          <p:nvPr/>
        </p:nvSpPr>
        <p:spPr>
          <a:xfrm>
            <a:off x="76200" y="6473579"/>
            <a:ext cx="9144000" cy="369332"/>
          </a:xfrm>
          <a:prstGeom prst="rect">
            <a:avLst/>
          </a:prstGeom>
          <a:noFill/>
        </p:spPr>
        <p:txBody>
          <a:bodyPr wrap="square" rtlCol="0">
            <a:spAutoFit/>
          </a:bodyPr>
          <a:lstStyle/>
          <a:p>
            <a:pPr marL="285750" indent="-285750">
              <a:buFont typeface="Wingdings" panose="05000000000000000000" pitchFamily="2" charset="2"/>
              <a:buChar char="Ø"/>
            </a:pPr>
            <a:r>
              <a:rPr lang="en-US" dirty="0" err="1" smtClean="0"/>
              <a:t>qsub</a:t>
            </a:r>
            <a:r>
              <a:rPr lang="en-US" dirty="0" smtClean="0"/>
              <a:t> jobScript2.sh</a:t>
            </a:r>
            <a:endParaRPr lang="en-US" dirty="0"/>
          </a:p>
        </p:txBody>
      </p:sp>
    </p:spTree>
    <p:extLst>
      <p:ext uri="{BB962C8B-B14F-4D97-AF65-F5344CB8AC3E}">
        <p14:creationId xmlns:p14="http://schemas.microsoft.com/office/powerpoint/2010/main" val="1421340450"/>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Shape 1"/>
          <p:cNvSpPr txBox="1"/>
          <p:nvPr/>
        </p:nvSpPr>
        <p:spPr>
          <a:xfrm>
            <a:off x="0" y="685800"/>
            <a:ext cx="8648700" cy="761999"/>
          </a:xfrm>
          <a:prstGeom prst="rect">
            <a:avLst/>
          </a:prstGeom>
          <a:noFill/>
          <a:ln>
            <a:noFill/>
          </a:ln>
        </p:spPr>
        <p:txBody>
          <a:bodyPr lIns="0" tIns="0" rIns="0" bIns="0" anchor="ctr"/>
          <a:lstStyle/>
          <a:p>
            <a:pPr algn="ctr">
              <a:defRPr/>
            </a:pPr>
            <a:r>
              <a:rPr lang="en-US" sz="3300" spc="-1" dirty="0" smtClean="0">
                <a:solidFill>
                  <a:srgbClr val="000000"/>
                </a:solidFill>
                <a:uFill>
                  <a:solidFill>
                    <a:srgbClr val="FFFFFF"/>
                  </a:solidFill>
                </a:uFill>
                <a:latin typeface="+mj-lt"/>
                <a:cs typeface="Times New Roman" panose="02020603050405020304" pitchFamily="18" charset="0"/>
              </a:rPr>
              <a:t>   </a:t>
            </a:r>
            <a:r>
              <a:rPr lang="en-US" sz="3600" spc="-1" dirty="0">
                <a:solidFill>
                  <a:srgbClr val="000000"/>
                </a:solidFill>
                <a:uFill>
                  <a:solidFill>
                    <a:srgbClr val="FFFFFF"/>
                  </a:solidFill>
                </a:uFill>
                <a:latin typeface="+mj-lt"/>
              </a:rPr>
              <a:t>Job Submission         </a:t>
            </a:r>
            <a:r>
              <a:rPr lang="en-US" sz="3600" spc="-1" dirty="0" smtClean="0">
                <a:solidFill>
                  <a:srgbClr val="000000"/>
                </a:solidFill>
                <a:uFill>
                  <a:solidFill>
                    <a:srgbClr val="FFFFFF"/>
                  </a:solidFill>
                </a:uFill>
                <a:latin typeface="+mj-lt"/>
              </a:rPr>
              <a:t>jobScript3.sh </a:t>
            </a:r>
            <a:endParaRPr lang="en-US" sz="3600" spc="-1" dirty="0">
              <a:solidFill>
                <a:srgbClr val="000000"/>
              </a:solidFill>
              <a:uFill>
                <a:solidFill>
                  <a:srgbClr val="FFFFFF"/>
                </a:solidFill>
              </a:uFill>
              <a:latin typeface="+mj-lt"/>
            </a:endParaRPr>
          </a:p>
        </p:txBody>
      </p:sp>
      <p:sp>
        <p:nvSpPr>
          <p:cNvPr id="16" name="Rectangle 15"/>
          <p:cNvSpPr/>
          <p:nvPr/>
        </p:nvSpPr>
        <p:spPr>
          <a:xfrm>
            <a:off x="0" y="1447799"/>
            <a:ext cx="9153053" cy="4150239"/>
          </a:xfrm>
          <a:prstGeom prst="rect">
            <a:avLst/>
          </a:prstGeom>
          <a:solidFill>
            <a:schemeClr val="bg1">
              <a:lumMod val="75000"/>
            </a:schemeClr>
          </a:solidFill>
        </p:spPr>
        <p:txBody>
          <a:bodyPr wrap="square">
            <a:spAutoFit/>
          </a:bodyPr>
          <a:lstStyle/>
          <a:p>
            <a:pPr>
              <a:lnSpc>
                <a:spcPct val="107000"/>
              </a:lnSpc>
              <a:spcAft>
                <a:spcPts val="800"/>
              </a:spcAft>
            </a:pPr>
            <a:r>
              <a:rPr lang="en-US" b="1" dirty="0">
                <a:solidFill>
                  <a:srgbClr val="8080FF"/>
                </a:solidFill>
                <a:latin typeface="Courier New" panose="02070309020205020404" pitchFamily="49" charset="0"/>
                <a:ea typeface="Calibri" panose="020F0502020204030204" pitchFamily="34" charset="0"/>
                <a:cs typeface="Times New Roman" panose="02020603050405020304" pitchFamily="18" charset="0"/>
              </a:rPr>
              <a:t>#! /bin/bash </a:t>
            </a:r>
            <a:br>
              <a:rPr lang="en-US" b="1" dirty="0">
                <a:solidFill>
                  <a:srgbClr val="8080FF"/>
                </a:solidFill>
                <a:latin typeface="Courier New" panose="02070309020205020404" pitchFamily="49" charset="0"/>
                <a:ea typeface="Calibri" panose="020F0502020204030204" pitchFamily="34" charset="0"/>
                <a:cs typeface="Times New Roman" panose="02020603050405020304" pitchFamily="18" charset="0"/>
              </a:rPr>
            </a:br>
            <a:r>
              <a:rPr lang="en-US" b="1" dirty="0">
                <a:solidFill>
                  <a:srgbClr val="8080FF"/>
                </a:solidFill>
                <a:latin typeface="Courier New" panose="02070309020205020404" pitchFamily="49" charset="0"/>
                <a:ea typeface="Calibri" panose="020F0502020204030204" pitchFamily="34" charset="0"/>
                <a:cs typeface="Times New Roman" panose="02020603050405020304" pitchFamily="18" charset="0"/>
              </a:rPr>
              <a:t>#PBS  -l nodes=2:ppn=2 </a:t>
            </a:r>
            <a:br>
              <a:rPr lang="en-US" b="1" dirty="0">
                <a:solidFill>
                  <a:srgbClr val="8080FF"/>
                </a:solidFill>
                <a:latin typeface="Courier New" panose="02070309020205020404" pitchFamily="49" charset="0"/>
                <a:ea typeface="Calibri" panose="020F0502020204030204" pitchFamily="34" charset="0"/>
                <a:cs typeface="Times New Roman" panose="02020603050405020304" pitchFamily="18" charset="0"/>
              </a:rPr>
            </a:br>
            <a:r>
              <a:rPr lang="en-US" b="1" dirty="0">
                <a:solidFill>
                  <a:srgbClr val="8080FF"/>
                </a:solidFill>
                <a:latin typeface="Courier New" panose="02070309020205020404" pitchFamily="49" charset="0"/>
                <a:ea typeface="Calibri" panose="020F0502020204030204" pitchFamily="34" charset="0"/>
                <a:cs typeface="Times New Roman" panose="02020603050405020304" pitchFamily="18" charset="0"/>
              </a:rPr>
              <a:t>#PBS  -l </a:t>
            </a:r>
            <a:r>
              <a:rPr lang="en-US" b="1" dirty="0" smtClean="0">
                <a:solidFill>
                  <a:srgbClr val="8080FF"/>
                </a:solidFill>
                <a:latin typeface="Courier New" panose="02070309020205020404" pitchFamily="49" charset="0"/>
                <a:ea typeface="Calibri" panose="020F0502020204030204" pitchFamily="34" charset="0"/>
                <a:cs typeface="Times New Roman" panose="02020603050405020304" pitchFamily="18" charset="0"/>
              </a:rPr>
              <a:t>walltime=00:00:10</a:t>
            </a:r>
          </a:p>
          <a:p>
            <a:pPr>
              <a:lnSpc>
                <a:spcPct val="107000"/>
              </a:lnSpc>
              <a:spcAft>
                <a:spcPts val="800"/>
              </a:spcAft>
            </a:pPr>
            <a:r>
              <a:rPr lang="en-US" b="1" dirty="0">
                <a:solidFill>
                  <a:srgbClr val="8080FF"/>
                </a:solidFill>
                <a:latin typeface="Courier New" panose="02070309020205020404" pitchFamily="49" charset="0"/>
                <a:ea typeface="Calibri" panose="020F0502020204030204" pitchFamily="34" charset="0"/>
                <a:cs typeface="Times New Roman" panose="02020603050405020304" pitchFamily="18" charset="0"/>
              </a:rPr>
              <a:t>#PBS  -j </a:t>
            </a:r>
            <a:r>
              <a:rPr lang="en-US" b="1" dirty="0" err="1">
                <a:solidFill>
                  <a:srgbClr val="8080FF"/>
                </a:solidFill>
                <a:latin typeface="Courier New" panose="02070309020205020404" pitchFamily="49" charset="0"/>
                <a:ea typeface="Calibri" panose="020F0502020204030204" pitchFamily="34" charset="0"/>
                <a:cs typeface="Times New Roman" panose="02020603050405020304" pitchFamily="18" charset="0"/>
              </a:rPr>
              <a:t>oe</a:t>
            </a:r>
            <a:r>
              <a:rPr lang="en-US" b="1" dirty="0">
                <a:solidFill>
                  <a:srgbClr val="8080FF"/>
                </a:solidFill>
                <a:latin typeface="Courier New" panose="02070309020205020404" pitchFamily="49" charset="0"/>
                <a:ea typeface="Calibri" panose="020F0502020204030204" pitchFamily="34" charset="0"/>
                <a:cs typeface="Times New Roman" panose="02020603050405020304" pitchFamily="18" charset="0"/>
              </a:rPr>
              <a:t/>
            </a:r>
            <a:br>
              <a:rPr lang="en-US" b="1" dirty="0">
                <a:solidFill>
                  <a:srgbClr val="8080FF"/>
                </a:solidFill>
                <a:latin typeface="Courier New" panose="02070309020205020404" pitchFamily="49" charset="0"/>
                <a:ea typeface="Calibri" panose="020F0502020204030204" pitchFamily="34" charset="0"/>
                <a:cs typeface="Times New Roman" panose="02020603050405020304" pitchFamily="18" charset="0"/>
              </a:rPr>
            </a:br>
            <a:r>
              <a:rPr lang="en-US" b="1" dirty="0" smtClean="0">
                <a:solidFill>
                  <a:srgbClr val="00FFFF"/>
                </a:solidFill>
                <a:latin typeface="Courier New" panose="02070309020205020404" pitchFamily="49" charset="0"/>
                <a:ea typeface="Calibri" panose="020F0502020204030204" pitchFamily="34" charset="0"/>
                <a:cs typeface="Times New Roman" panose="02020603050405020304" pitchFamily="18" charset="0"/>
              </a:rPr>
              <a:t>NRINGS</a:t>
            </a:r>
            <a:r>
              <a:rPr lang="en-US" b="1" dirty="0" smtClean="0">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r>
              <a:rPr lang="en-US" b="1" dirty="0" smtClean="0">
                <a:solidFill>
                  <a:srgbClr val="FF40FF"/>
                </a:solidFill>
                <a:latin typeface="Courier New" panose="02070309020205020404" pitchFamily="49" charset="0"/>
                <a:ea typeface="Calibri" panose="020F0502020204030204" pitchFamily="34" charset="0"/>
                <a:cs typeface="Times New Roman" panose="02020603050405020304" pitchFamily="18" charset="0"/>
              </a:rPr>
              <a:t>`cat $PBS_NODEFILE`</a:t>
            </a:r>
          </a:p>
          <a:p>
            <a:pPr>
              <a:lnSpc>
                <a:spcPct val="107000"/>
              </a:lnSpc>
              <a:spcAft>
                <a:spcPts val="800"/>
              </a:spcAft>
            </a:pPr>
            <a:r>
              <a:rPr lang="en-US" b="1" dirty="0">
                <a:solidFill>
                  <a:srgbClr val="00FFFF"/>
                </a:solidFill>
                <a:latin typeface="Courier New" panose="02070309020205020404" pitchFamily="49" charset="0"/>
                <a:ea typeface="Calibri" panose="020F0502020204030204" pitchFamily="34" charset="0"/>
                <a:cs typeface="Times New Roman" panose="02020603050405020304" pitchFamily="18" charset="0"/>
              </a:rPr>
              <a:t>NPROCS</a:t>
            </a:r>
            <a:r>
              <a:rPr lang="en-US" b="1"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r>
              <a:rPr lang="en-US" b="1" dirty="0">
                <a:solidFill>
                  <a:srgbClr val="FF40FF"/>
                </a:solidFill>
                <a:latin typeface="Courier New" panose="02070309020205020404" pitchFamily="49" charset="0"/>
                <a:ea typeface="Calibri" panose="020F0502020204030204" pitchFamily="34" charset="0"/>
                <a:cs typeface="Times New Roman" panose="02020603050405020304" pitchFamily="18" charset="0"/>
              </a:rPr>
              <a:t>`</a:t>
            </a:r>
            <a:r>
              <a:rPr lang="en-US" b="1" dirty="0" err="1">
                <a:solidFill>
                  <a:srgbClr val="FF40FF"/>
                </a:solidFill>
                <a:latin typeface="Courier New" panose="02070309020205020404" pitchFamily="49" charset="0"/>
                <a:ea typeface="Calibri" panose="020F0502020204030204" pitchFamily="34" charset="0"/>
                <a:cs typeface="Times New Roman" panose="02020603050405020304" pitchFamily="18" charset="0"/>
              </a:rPr>
              <a:t>wc</a:t>
            </a:r>
            <a:r>
              <a:rPr lang="en-US" b="1" dirty="0">
                <a:solidFill>
                  <a:srgbClr val="FF40FF"/>
                </a:solidFill>
                <a:latin typeface="Courier New" panose="02070309020205020404" pitchFamily="49" charset="0"/>
                <a:ea typeface="Calibri" panose="020F0502020204030204" pitchFamily="34" charset="0"/>
                <a:cs typeface="Times New Roman" panose="02020603050405020304" pitchFamily="18" charset="0"/>
              </a:rPr>
              <a:t> -l &lt; $PBS_NODEFILE`</a:t>
            </a:r>
            <a:r>
              <a:rPr lang="en-US" b="1"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r>
            <a:br>
              <a:rPr lang="en-US" b="1"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br>
            <a:r>
              <a:rPr lang="en-US" b="1" dirty="0" smtClean="0">
                <a:solidFill>
                  <a:srgbClr val="FFFF00"/>
                </a:solidFill>
                <a:latin typeface="Courier New" panose="02070309020205020404" pitchFamily="49" charset="0"/>
                <a:ea typeface="Calibri" panose="020F0502020204030204" pitchFamily="34" charset="0"/>
                <a:cs typeface="Times New Roman" panose="02020603050405020304" pitchFamily="18" charset="0"/>
              </a:rPr>
              <a:t>echo</a:t>
            </a:r>
            <a:r>
              <a:rPr lang="en-US" b="1" dirty="0" smtClean="0">
                <a:solidFill>
                  <a:srgbClr val="FF6060"/>
                </a:solidFill>
                <a:latin typeface="Courier New" panose="02070309020205020404" pitchFamily="49" charset="0"/>
                <a:ea typeface="Calibri" panose="020F0502020204030204" pitchFamily="34" charset="0"/>
                <a:cs typeface="Times New Roman" panose="02020603050405020304" pitchFamily="18" charset="0"/>
              </a:rPr>
              <a:t> NPROCS is </a:t>
            </a:r>
            <a:r>
              <a:rPr lang="en-US" b="1" dirty="0" smtClean="0">
                <a:solidFill>
                  <a:srgbClr val="FF40FF"/>
                </a:solidFill>
                <a:latin typeface="Courier New" panose="02070309020205020404" pitchFamily="49" charset="0"/>
                <a:ea typeface="Calibri" panose="020F0502020204030204" pitchFamily="34" charset="0"/>
                <a:cs typeface="Times New Roman" panose="02020603050405020304" pitchFamily="18" charset="0"/>
              </a:rPr>
              <a:t>$NPROCS</a:t>
            </a:r>
            <a:r>
              <a:rPr lang="en-US" b="1" dirty="0" smtClean="0">
                <a:solidFill>
                  <a:srgbClr val="000000"/>
                </a:solidFill>
                <a:latin typeface="Courier New" panose="02070309020205020404" pitchFamily="49" charset="0"/>
                <a:ea typeface="Calibri" panose="020F0502020204030204" pitchFamily="34" charset="0"/>
                <a:cs typeface="Times New Roman" panose="02020603050405020304" pitchFamily="18" charset="0"/>
              </a:rPr>
              <a:t/>
            </a:r>
            <a:br>
              <a:rPr lang="en-US" b="1" dirty="0" smtClean="0">
                <a:solidFill>
                  <a:srgbClr val="000000"/>
                </a:solidFill>
                <a:latin typeface="Courier New" panose="02070309020205020404" pitchFamily="49" charset="0"/>
                <a:ea typeface="Calibri" panose="020F0502020204030204" pitchFamily="34" charset="0"/>
                <a:cs typeface="Times New Roman" panose="02020603050405020304" pitchFamily="18" charset="0"/>
              </a:rPr>
            </a:br>
            <a:r>
              <a:rPr lang="en-US" b="1" dirty="0" smtClean="0">
                <a:solidFill>
                  <a:srgbClr val="FFFF00"/>
                </a:solidFill>
                <a:latin typeface="Courier New" panose="02070309020205020404" pitchFamily="49" charset="0"/>
                <a:ea typeface="Calibri" panose="020F0502020204030204" pitchFamily="34" charset="0"/>
                <a:cs typeface="Times New Roman" panose="02020603050405020304" pitchFamily="18" charset="0"/>
              </a:rPr>
              <a:t>echo</a:t>
            </a:r>
            <a:r>
              <a:rPr lang="en-US" b="1" dirty="0" smtClean="0">
                <a:solidFill>
                  <a:srgbClr val="FF6060"/>
                </a:solidFill>
                <a:latin typeface="Courier New" panose="02070309020205020404" pitchFamily="49" charset="0"/>
                <a:ea typeface="Calibri" panose="020F0502020204030204" pitchFamily="34" charset="0"/>
                <a:cs typeface="Times New Roman" panose="02020603050405020304" pitchFamily="18" charset="0"/>
              </a:rPr>
              <a:t> </a:t>
            </a:r>
            <a:r>
              <a:rPr lang="en-US" b="1" dirty="0" smtClean="0">
                <a:solidFill>
                  <a:srgbClr val="FF40FF"/>
                </a:solidFill>
                <a:latin typeface="Courier New" panose="02070309020205020404" pitchFamily="49" charset="0"/>
                <a:ea typeface="Calibri" panose="020F0502020204030204" pitchFamily="34" charset="0"/>
                <a:cs typeface="Times New Roman" panose="02020603050405020304" pitchFamily="18" charset="0"/>
              </a:rPr>
              <a:t>$PBS_NODEFILE</a:t>
            </a:r>
            <a:r>
              <a:rPr lang="en-US" b="1" dirty="0" smtClean="0">
                <a:solidFill>
                  <a:srgbClr val="000000"/>
                </a:solidFill>
                <a:latin typeface="Courier New" panose="02070309020205020404" pitchFamily="49" charset="0"/>
                <a:ea typeface="Calibri" panose="020F0502020204030204" pitchFamily="34" charset="0"/>
                <a:cs typeface="Times New Roman" panose="02020603050405020304" pitchFamily="18" charset="0"/>
              </a:rPr>
              <a:t/>
            </a:r>
            <a:br>
              <a:rPr lang="en-US" b="1" dirty="0" smtClean="0">
                <a:solidFill>
                  <a:srgbClr val="000000"/>
                </a:solidFill>
                <a:latin typeface="Courier New" panose="02070309020205020404" pitchFamily="49" charset="0"/>
                <a:ea typeface="Calibri" panose="020F0502020204030204" pitchFamily="34" charset="0"/>
                <a:cs typeface="Times New Roman" panose="02020603050405020304" pitchFamily="18" charset="0"/>
              </a:rPr>
            </a:br>
            <a:r>
              <a:rPr lang="en-US" b="1" dirty="0" smtClean="0">
                <a:solidFill>
                  <a:srgbClr val="FFFF00"/>
                </a:solidFill>
                <a:latin typeface="Courier New" panose="02070309020205020404" pitchFamily="49" charset="0"/>
                <a:ea typeface="Calibri" panose="020F0502020204030204" pitchFamily="34" charset="0"/>
                <a:cs typeface="Times New Roman" panose="02020603050405020304" pitchFamily="18" charset="0"/>
              </a:rPr>
              <a:t>echo</a:t>
            </a:r>
            <a:r>
              <a:rPr lang="en-US" b="1" dirty="0" smtClean="0">
                <a:solidFill>
                  <a:srgbClr val="FF6060"/>
                </a:solidFill>
                <a:latin typeface="Courier New" panose="02070309020205020404" pitchFamily="49" charset="0"/>
                <a:ea typeface="Calibri" panose="020F0502020204030204" pitchFamily="34" charset="0"/>
                <a:cs typeface="Times New Roman" panose="02020603050405020304" pitchFamily="18" charset="0"/>
              </a:rPr>
              <a:t> </a:t>
            </a:r>
            <a:r>
              <a:rPr lang="en-US" b="1" dirty="0" smtClean="0">
                <a:solidFill>
                  <a:srgbClr val="FF40FF"/>
                </a:solidFill>
                <a:latin typeface="Courier New" panose="02070309020205020404" pitchFamily="49" charset="0"/>
                <a:ea typeface="Calibri" panose="020F0502020204030204" pitchFamily="34" charset="0"/>
                <a:cs typeface="Times New Roman" panose="02020603050405020304" pitchFamily="18" charset="0"/>
              </a:rPr>
              <a:t>$NPROCS</a:t>
            </a:r>
            <a:r>
              <a:rPr lang="en-US" b="1" dirty="0" smtClean="0">
                <a:solidFill>
                  <a:srgbClr val="000000"/>
                </a:solidFill>
                <a:latin typeface="Courier New" panose="02070309020205020404" pitchFamily="49" charset="0"/>
                <a:ea typeface="Calibri" panose="020F0502020204030204" pitchFamily="34" charset="0"/>
                <a:cs typeface="Times New Roman" panose="02020603050405020304" pitchFamily="18" charset="0"/>
              </a:rPr>
              <a:t/>
            </a:r>
            <a:br>
              <a:rPr lang="en-US" b="1" dirty="0" smtClean="0">
                <a:solidFill>
                  <a:srgbClr val="000000"/>
                </a:solidFill>
                <a:latin typeface="Courier New" panose="02070309020205020404" pitchFamily="49" charset="0"/>
                <a:ea typeface="Calibri" panose="020F0502020204030204" pitchFamily="34" charset="0"/>
                <a:cs typeface="Times New Roman" panose="02020603050405020304" pitchFamily="18" charset="0"/>
              </a:rPr>
            </a:br>
            <a:r>
              <a:rPr lang="en-US" b="1" dirty="0" smtClean="0">
                <a:solidFill>
                  <a:srgbClr val="FFFF00"/>
                </a:solidFill>
                <a:latin typeface="Courier New" panose="02070309020205020404" pitchFamily="49" charset="0"/>
                <a:ea typeface="Calibri" panose="020F0502020204030204" pitchFamily="34" charset="0"/>
                <a:cs typeface="Times New Roman" panose="02020603050405020304" pitchFamily="18" charset="0"/>
              </a:rPr>
              <a:t>echo</a:t>
            </a:r>
            <a:r>
              <a:rPr lang="en-US" b="1" dirty="0" smtClean="0">
                <a:solidFill>
                  <a:srgbClr val="FF6060"/>
                </a:solidFill>
                <a:latin typeface="Courier New" panose="02070309020205020404" pitchFamily="49" charset="0"/>
                <a:ea typeface="Calibri" panose="020F0502020204030204" pitchFamily="34" charset="0"/>
                <a:cs typeface="Times New Roman" panose="02020603050405020304" pitchFamily="18" charset="0"/>
              </a:rPr>
              <a:t> </a:t>
            </a:r>
            <a:r>
              <a:rPr lang="en-US" b="1" dirty="0" smtClean="0">
                <a:solidFill>
                  <a:srgbClr val="FF40FF"/>
                </a:solidFill>
                <a:latin typeface="Courier New" panose="02070309020205020404" pitchFamily="49" charset="0"/>
                <a:ea typeface="Calibri" panose="020F0502020204030204" pitchFamily="34" charset="0"/>
                <a:cs typeface="Times New Roman" panose="02020603050405020304" pitchFamily="18" charset="0"/>
              </a:rPr>
              <a:t>$NRINGS</a:t>
            </a:r>
            <a:r>
              <a:rPr lang="en-US" b="1" dirty="0" smtClean="0">
                <a:solidFill>
                  <a:srgbClr val="000000"/>
                </a:solidFill>
                <a:latin typeface="Courier New" panose="02070309020205020404" pitchFamily="49" charset="0"/>
                <a:ea typeface="Calibri" panose="020F0502020204030204" pitchFamily="34" charset="0"/>
                <a:cs typeface="Times New Roman" panose="02020603050405020304" pitchFamily="18" charset="0"/>
              </a:rPr>
              <a:t/>
            </a:r>
            <a:br>
              <a:rPr lang="en-US" b="1" dirty="0" smtClean="0">
                <a:solidFill>
                  <a:srgbClr val="000000"/>
                </a:solidFill>
                <a:latin typeface="Courier New" panose="02070309020205020404" pitchFamily="49" charset="0"/>
                <a:ea typeface="Calibri" panose="020F0502020204030204" pitchFamily="34" charset="0"/>
                <a:cs typeface="Times New Roman" panose="02020603050405020304" pitchFamily="18" charset="0"/>
              </a:rPr>
            </a:br>
            <a:r>
              <a:rPr lang="en-US" b="1" dirty="0" err="1">
                <a:solidFill>
                  <a:srgbClr val="8080FF"/>
                </a:solidFill>
                <a:latin typeface="Courier New" panose="02070309020205020404" pitchFamily="49" charset="0"/>
                <a:ea typeface="Calibri" panose="020F0502020204030204" pitchFamily="34" charset="0"/>
                <a:cs typeface="Times New Roman" panose="02020603050405020304" pitchFamily="18" charset="0"/>
              </a:rPr>
              <a:t>mpirun</a:t>
            </a:r>
            <a:r>
              <a:rPr lang="en-US" b="1" dirty="0">
                <a:solidFill>
                  <a:srgbClr val="8080FF"/>
                </a:solidFill>
                <a:latin typeface="Courier New" panose="02070309020205020404" pitchFamily="49" charset="0"/>
                <a:ea typeface="Calibri" panose="020F0502020204030204" pitchFamily="34" charset="0"/>
                <a:cs typeface="Times New Roman" panose="02020603050405020304" pitchFamily="18" charset="0"/>
              </a:rPr>
              <a:t> -f $PBS_NODEFILE  -n $NPROCS  ./</a:t>
            </a:r>
            <a:r>
              <a:rPr lang="en-US" b="1" dirty="0" err="1">
                <a:solidFill>
                  <a:srgbClr val="8080FF"/>
                </a:solidFill>
                <a:latin typeface="Courier New" panose="02070309020205020404" pitchFamily="49" charset="0"/>
                <a:ea typeface="Calibri" panose="020F0502020204030204" pitchFamily="34" charset="0"/>
                <a:cs typeface="Times New Roman" panose="02020603050405020304" pitchFamily="18" charset="0"/>
              </a:rPr>
              <a:t>helloworld.o</a:t>
            </a:r>
            <a:r>
              <a:rPr lang="en-US" b="1"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r>
            <a:br>
              <a:rPr lang="en-US" b="1"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br>
            <a:r>
              <a:rPr lang="en-US" b="1" dirty="0" smtClean="0">
                <a:solidFill>
                  <a:srgbClr val="000000"/>
                </a:solidFill>
                <a:latin typeface="Courier New" panose="02070309020205020404" pitchFamily="49" charset="0"/>
                <a:ea typeface="Calibri" panose="020F0502020204030204" pitchFamily="34" charset="0"/>
                <a:cs typeface="Times New Roman" panose="02020603050405020304" pitchFamily="18" charset="0"/>
              </a:rPr>
              <a:t/>
            </a:r>
            <a:br>
              <a:rPr lang="en-US" b="1" dirty="0" smtClean="0">
                <a:solidFill>
                  <a:srgbClr val="000000"/>
                </a:solidFill>
                <a:latin typeface="Courier New" panose="02070309020205020404" pitchFamily="49" charset="0"/>
                <a:ea typeface="Calibri" panose="020F0502020204030204" pitchFamily="34" charset="0"/>
                <a:cs typeface="Times New Roman" panose="02020603050405020304" pitchFamily="18" charset="0"/>
              </a:rPr>
            </a:br>
            <a:r>
              <a:rPr lang="en-US" b="1" dirty="0" err="1" smtClean="0">
                <a:solidFill>
                  <a:srgbClr val="000000"/>
                </a:solidFill>
                <a:latin typeface="Courier New" panose="02070309020205020404" pitchFamily="49" charset="0"/>
                <a:ea typeface="Calibri" panose="020F0502020204030204" pitchFamily="34" charset="0"/>
                <a:cs typeface="Times New Roman" panose="02020603050405020304" pitchFamily="18" charset="0"/>
              </a:rPr>
              <a:t>pbsdsh</a:t>
            </a:r>
            <a:r>
              <a:rPr lang="en-US" b="1" dirty="0" smtClean="0">
                <a:solidFill>
                  <a:srgbClr val="000000"/>
                </a:solidFill>
                <a:latin typeface="Courier New" panose="02070309020205020404" pitchFamily="49" charset="0"/>
                <a:ea typeface="Calibri" panose="020F0502020204030204" pitchFamily="34" charset="0"/>
                <a:cs typeface="Times New Roman" panose="02020603050405020304" pitchFamily="18" charset="0"/>
              </a:rPr>
              <a:t>  /bin/hostname </a:t>
            </a:r>
            <a:endParaRPr lang="en-US" sz="1400" b="1"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TextBox 4"/>
          <p:cNvSpPr txBox="1"/>
          <p:nvPr/>
        </p:nvSpPr>
        <p:spPr>
          <a:xfrm>
            <a:off x="76200" y="6473579"/>
            <a:ext cx="9144000" cy="369332"/>
          </a:xfrm>
          <a:prstGeom prst="rect">
            <a:avLst/>
          </a:prstGeom>
          <a:noFill/>
        </p:spPr>
        <p:txBody>
          <a:bodyPr wrap="square" rtlCol="0">
            <a:spAutoFit/>
          </a:bodyPr>
          <a:lstStyle/>
          <a:p>
            <a:pPr marL="285750" indent="-285750">
              <a:buFont typeface="Wingdings" panose="05000000000000000000" pitchFamily="2" charset="2"/>
              <a:buChar char="Ø"/>
            </a:pPr>
            <a:r>
              <a:rPr lang="en-US" dirty="0" err="1" smtClean="0"/>
              <a:t>qsub</a:t>
            </a:r>
            <a:r>
              <a:rPr lang="en-US" dirty="0" smtClean="0"/>
              <a:t> jobScript3.sh</a:t>
            </a:r>
            <a:endParaRPr lang="en-US" dirty="0"/>
          </a:p>
        </p:txBody>
      </p:sp>
    </p:spTree>
    <p:extLst>
      <p:ext uri="{BB962C8B-B14F-4D97-AF65-F5344CB8AC3E}">
        <p14:creationId xmlns:p14="http://schemas.microsoft.com/office/powerpoint/2010/main" val="1368876486"/>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Shape 1"/>
          <p:cNvSpPr txBox="1"/>
          <p:nvPr/>
        </p:nvSpPr>
        <p:spPr>
          <a:xfrm>
            <a:off x="0" y="685800"/>
            <a:ext cx="8648700" cy="761999"/>
          </a:xfrm>
          <a:prstGeom prst="rect">
            <a:avLst/>
          </a:prstGeom>
          <a:noFill/>
          <a:ln>
            <a:noFill/>
          </a:ln>
        </p:spPr>
        <p:txBody>
          <a:bodyPr lIns="0" tIns="0" rIns="0" bIns="0" anchor="ctr"/>
          <a:lstStyle/>
          <a:p>
            <a:pPr algn="ctr">
              <a:defRPr/>
            </a:pPr>
            <a:r>
              <a:rPr lang="en-US" sz="3300" spc="-1" dirty="0" smtClean="0">
                <a:solidFill>
                  <a:srgbClr val="000000"/>
                </a:solidFill>
                <a:uFill>
                  <a:solidFill>
                    <a:srgbClr val="FFFFFF"/>
                  </a:solidFill>
                </a:uFill>
                <a:latin typeface="+mj-lt"/>
                <a:cs typeface="Times New Roman" panose="02020603050405020304" pitchFamily="18" charset="0"/>
              </a:rPr>
              <a:t>   </a:t>
            </a:r>
            <a:r>
              <a:rPr lang="en-US" sz="3600" spc="-1" dirty="0">
                <a:solidFill>
                  <a:srgbClr val="000000"/>
                </a:solidFill>
                <a:uFill>
                  <a:solidFill>
                    <a:srgbClr val="FFFFFF"/>
                  </a:solidFill>
                </a:uFill>
                <a:latin typeface="+mj-lt"/>
              </a:rPr>
              <a:t>Job Submission         jobScript4.sh </a:t>
            </a:r>
          </a:p>
        </p:txBody>
      </p:sp>
      <p:sp>
        <p:nvSpPr>
          <p:cNvPr id="16" name="Rectangle 15"/>
          <p:cNvSpPr/>
          <p:nvPr/>
        </p:nvSpPr>
        <p:spPr>
          <a:xfrm>
            <a:off x="0" y="1447799"/>
            <a:ext cx="9153053" cy="3579121"/>
          </a:xfrm>
          <a:prstGeom prst="rect">
            <a:avLst/>
          </a:prstGeom>
          <a:solidFill>
            <a:schemeClr val="bg1">
              <a:lumMod val="75000"/>
            </a:schemeClr>
          </a:solidFill>
        </p:spPr>
        <p:txBody>
          <a:bodyPr wrap="square">
            <a:spAutoFit/>
          </a:bodyPr>
          <a:lstStyle/>
          <a:p>
            <a:pPr>
              <a:lnSpc>
                <a:spcPct val="107000"/>
              </a:lnSpc>
              <a:spcAft>
                <a:spcPts val="800"/>
              </a:spcAft>
            </a:pPr>
            <a:r>
              <a:rPr lang="en-US" b="1" dirty="0">
                <a:solidFill>
                  <a:srgbClr val="8080FF"/>
                </a:solidFill>
                <a:latin typeface="Courier New" panose="02070309020205020404" pitchFamily="49" charset="0"/>
                <a:ea typeface="Calibri" panose="020F0502020204030204" pitchFamily="34" charset="0"/>
                <a:cs typeface="Times New Roman" panose="02020603050405020304" pitchFamily="18" charset="0"/>
              </a:rPr>
              <a:t>#! /bin/bash </a:t>
            </a:r>
            <a:br>
              <a:rPr lang="en-US" b="1" dirty="0">
                <a:solidFill>
                  <a:srgbClr val="8080FF"/>
                </a:solidFill>
                <a:latin typeface="Courier New" panose="02070309020205020404" pitchFamily="49" charset="0"/>
                <a:ea typeface="Calibri" panose="020F0502020204030204" pitchFamily="34" charset="0"/>
                <a:cs typeface="Times New Roman" panose="02020603050405020304" pitchFamily="18" charset="0"/>
              </a:rPr>
            </a:br>
            <a:r>
              <a:rPr lang="en-US" b="1" dirty="0">
                <a:solidFill>
                  <a:srgbClr val="8080FF"/>
                </a:solidFill>
                <a:latin typeface="Courier New" panose="02070309020205020404" pitchFamily="49" charset="0"/>
                <a:ea typeface="Calibri" panose="020F0502020204030204" pitchFamily="34" charset="0"/>
                <a:cs typeface="Times New Roman" panose="02020603050405020304" pitchFamily="18" charset="0"/>
              </a:rPr>
              <a:t>#PBS  -l nodes=2:ppn=2 </a:t>
            </a:r>
            <a:br>
              <a:rPr lang="en-US" b="1" dirty="0">
                <a:solidFill>
                  <a:srgbClr val="8080FF"/>
                </a:solidFill>
                <a:latin typeface="Courier New" panose="02070309020205020404" pitchFamily="49" charset="0"/>
                <a:ea typeface="Calibri" panose="020F0502020204030204" pitchFamily="34" charset="0"/>
                <a:cs typeface="Times New Roman" panose="02020603050405020304" pitchFamily="18" charset="0"/>
              </a:rPr>
            </a:br>
            <a:r>
              <a:rPr lang="en-US" b="1" dirty="0">
                <a:solidFill>
                  <a:srgbClr val="8080FF"/>
                </a:solidFill>
                <a:latin typeface="Courier New" panose="02070309020205020404" pitchFamily="49" charset="0"/>
                <a:ea typeface="Calibri" panose="020F0502020204030204" pitchFamily="34" charset="0"/>
                <a:cs typeface="Times New Roman" panose="02020603050405020304" pitchFamily="18" charset="0"/>
              </a:rPr>
              <a:t>#PBS  -l </a:t>
            </a:r>
            <a:r>
              <a:rPr lang="en-US" b="1" dirty="0" smtClean="0">
                <a:solidFill>
                  <a:srgbClr val="8080FF"/>
                </a:solidFill>
                <a:latin typeface="Courier New" panose="02070309020205020404" pitchFamily="49" charset="0"/>
                <a:ea typeface="Calibri" panose="020F0502020204030204" pitchFamily="34" charset="0"/>
                <a:cs typeface="Times New Roman" panose="02020603050405020304" pitchFamily="18" charset="0"/>
              </a:rPr>
              <a:t>walltime=00:40:10</a:t>
            </a:r>
            <a:r>
              <a:rPr lang="en-US" b="1" dirty="0" smtClean="0">
                <a:solidFill>
                  <a:srgbClr val="000000"/>
                </a:solidFill>
                <a:latin typeface="Courier New" panose="02070309020205020404" pitchFamily="49" charset="0"/>
                <a:ea typeface="Calibri" panose="020F0502020204030204" pitchFamily="34" charset="0"/>
                <a:cs typeface="Times New Roman" panose="02020603050405020304" pitchFamily="18" charset="0"/>
              </a:rPr>
              <a:t/>
            </a:r>
            <a:br>
              <a:rPr lang="en-US" b="1" dirty="0" smtClean="0">
                <a:solidFill>
                  <a:srgbClr val="000000"/>
                </a:solidFill>
                <a:latin typeface="Courier New" panose="02070309020205020404" pitchFamily="49" charset="0"/>
                <a:ea typeface="Calibri" panose="020F0502020204030204" pitchFamily="34" charset="0"/>
                <a:cs typeface="Times New Roman" panose="02020603050405020304" pitchFamily="18" charset="0"/>
              </a:rPr>
            </a:br>
            <a:r>
              <a:rPr lang="en-US" b="1" dirty="0" smtClean="0">
                <a:solidFill>
                  <a:srgbClr val="00FFFF"/>
                </a:solidFill>
                <a:latin typeface="Courier New" panose="02070309020205020404" pitchFamily="49" charset="0"/>
                <a:ea typeface="Calibri" panose="020F0502020204030204" pitchFamily="34" charset="0"/>
                <a:cs typeface="Times New Roman" panose="02020603050405020304" pitchFamily="18" charset="0"/>
              </a:rPr>
              <a:t>NRINGS</a:t>
            </a:r>
            <a:r>
              <a:rPr lang="en-US" b="1" dirty="0" smtClean="0">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r>
              <a:rPr lang="en-US" b="1" dirty="0" smtClean="0">
                <a:solidFill>
                  <a:srgbClr val="FF40FF"/>
                </a:solidFill>
                <a:latin typeface="Courier New" panose="02070309020205020404" pitchFamily="49" charset="0"/>
                <a:ea typeface="Calibri" panose="020F0502020204030204" pitchFamily="34" charset="0"/>
                <a:cs typeface="Times New Roman" panose="02020603050405020304" pitchFamily="18" charset="0"/>
              </a:rPr>
              <a:t>`cat $PBS_NODEFILE`</a:t>
            </a:r>
            <a:r>
              <a:rPr lang="en-US" b="1" dirty="0" smtClean="0">
                <a:solidFill>
                  <a:srgbClr val="000000"/>
                </a:solidFill>
                <a:latin typeface="Courier New" panose="02070309020205020404" pitchFamily="49" charset="0"/>
                <a:ea typeface="Calibri" panose="020F0502020204030204" pitchFamily="34" charset="0"/>
                <a:cs typeface="Times New Roman" panose="02020603050405020304" pitchFamily="18" charset="0"/>
              </a:rPr>
              <a:t/>
            </a:r>
            <a:br>
              <a:rPr lang="en-US" b="1" dirty="0" smtClean="0">
                <a:solidFill>
                  <a:srgbClr val="000000"/>
                </a:solidFill>
                <a:latin typeface="Courier New" panose="02070309020205020404" pitchFamily="49" charset="0"/>
                <a:ea typeface="Calibri" panose="020F0502020204030204" pitchFamily="34" charset="0"/>
                <a:cs typeface="Times New Roman" panose="02020603050405020304" pitchFamily="18" charset="0"/>
              </a:rPr>
            </a:br>
            <a:r>
              <a:rPr lang="en-US" b="1" dirty="0" smtClean="0">
                <a:solidFill>
                  <a:srgbClr val="00FFFF"/>
                </a:solidFill>
                <a:latin typeface="Courier New" panose="02070309020205020404" pitchFamily="49" charset="0"/>
                <a:ea typeface="Calibri" panose="020F0502020204030204" pitchFamily="34" charset="0"/>
                <a:cs typeface="Times New Roman" panose="02020603050405020304" pitchFamily="18" charset="0"/>
              </a:rPr>
              <a:t>NPROCS</a:t>
            </a:r>
            <a:r>
              <a:rPr lang="en-US" b="1" dirty="0" smtClean="0">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r>
              <a:rPr lang="en-US" b="1" dirty="0" smtClean="0">
                <a:solidFill>
                  <a:srgbClr val="FF40FF"/>
                </a:solidFill>
                <a:latin typeface="Courier New" panose="02070309020205020404" pitchFamily="49" charset="0"/>
                <a:ea typeface="Calibri" panose="020F0502020204030204" pitchFamily="34" charset="0"/>
                <a:cs typeface="Times New Roman" panose="02020603050405020304" pitchFamily="18" charset="0"/>
              </a:rPr>
              <a:t>`wc -l &lt; $PBS_NODEFILE`</a:t>
            </a:r>
            <a:r>
              <a:rPr lang="en-US" b="1" dirty="0" smtClean="0">
                <a:solidFill>
                  <a:srgbClr val="000000"/>
                </a:solidFill>
                <a:latin typeface="Courier New" panose="02070309020205020404" pitchFamily="49" charset="0"/>
                <a:ea typeface="Calibri" panose="020F0502020204030204" pitchFamily="34" charset="0"/>
                <a:cs typeface="Times New Roman" panose="02020603050405020304" pitchFamily="18" charset="0"/>
              </a:rPr>
              <a:t/>
            </a:r>
            <a:br>
              <a:rPr lang="en-US" b="1" dirty="0" smtClean="0">
                <a:solidFill>
                  <a:srgbClr val="000000"/>
                </a:solidFill>
                <a:latin typeface="Courier New" panose="02070309020205020404" pitchFamily="49" charset="0"/>
                <a:ea typeface="Calibri" panose="020F0502020204030204" pitchFamily="34" charset="0"/>
                <a:cs typeface="Times New Roman" panose="02020603050405020304" pitchFamily="18" charset="0"/>
              </a:rPr>
            </a:br>
            <a:r>
              <a:rPr lang="en-US" b="1" dirty="0" smtClean="0">
                <a:solidFill>
                  <a:srgbClr val="FFFF00"/>
                </a:solidFill>
                <a:latin typeface="Courier New" panose="02070309020205020404" pitchFamily="49" charset="0"/>
                <a:ea typeface="Calibri" panose="020F0502020204030204" pitchFamily="34" charset="0"/>
                <a:cs typeface="Times New Roman" panose="02020603050405020304" pitchFamily="18" charset="0"/>
              </a:rPr>
              <a:t>echo</a:t>
            </a:r>
            <a:r>
              <a:rPr lang="en-US" b="1" dirty="0" smtClean="0">
                <a:solidFill>
                  <a:srgbClr val="FF6060"/>
                </a:solidFill>
                <a:latin typeface="Courier New" panose="02070309020205020404" pitchFamily="49" charset="0"/>
                <a:ea typeface="Calibri" panose="020F0502020204030204" pitchFamily="34" charset="0"/>
                <a:cs typeface="Times New Roman" panose="02020603050405020304" pitchFamily="18" charset="0"/>
              </a:rPr>
              <a:t> NPROCS is </a:t>
            </a:r>
            <a:r>
              <a:rPr lang="en-US" b="1" dirty="0" smtClean="0">
                <a:solidFill>
                  <a:srgbClr val="FF40FF"/>
                </a:solidFill>
                <a:latin typeface="Courier New" panose="02070309020205020404" pitchFamily="49" charset="0"/>
                <a:ea typeface="Calibri" panose="020F0502020204030204" pitchFamily="34" charset="0"/>
                <a:cs typeface="Times New Roman" panose="02020603050405020304" pitchFamily="18" charset="0"/>
              </a:rPr>
              <a:t>$NPROCS</a:t>
            </a:r>
            <a:r>
              <a:rPr lang="en-US" b="1" dirty="0" smtClean="0">
                <a:solidFill>
                  <a:srgbClr val="000000"/>
                </a:solidFill>
                <a:latin typeface="Courier New" panose="02070309020205020404" pitchFamily="49" charset="0"/>
                <a:ea typeface="Calibri" panose="020F0502020204030204" pitchFamily="34" charset="0"/>
                <a:cs typeface="Times New Roman" panose="02020603050405020304" pitchFamily="18" charset="0"/>
              </a:rPr>
              <a:t/>
            </a:r>
            <a:br>
              <a:rPr lang="en-US" b="1" dirty="0" smtClean="0">
                <a:solidFill>
                  <a:srgbClr val="000000"/>
                </a:solidFill>
                <a:latin typeface="Courier New" panose="02070309020205020404" pitchFamily="49" charset="0"/>
                <a:ea typeface="Calibri" panose="020F0502020204030204" pitchFamily="34" charset="0"/>
                <a:cs typeface="Times New Roman" panose="02020603050405020304" pitchFamily="18" charset="0"/>
              </a:rPr>
            </a:br>
            <a:r>
              <a:rPr lang="en-US" b="1" dirty="0" smtClean="0">
                <a:solidFill>
                  <a:srgbClr val="FFFF00"/>
                </a:solidFill>
                <a:latin typeface="Courier New" panose="02070309020205020404" pitchFamily="49" charset="0"/>
                <a:ea typeface="Calibri" panose="020F0502020204030204" pitchFamily="34" charset="0"/>
                <a:cs typeface="Times New Roman" panose="02020603050405020304" pitchFamily="18" charset="0"/>
              </a:rPr>
              <a:t>echo</a:t>
            </a:r>
            <a:r>
              <a:rPr lang="en-US" b="1" dirty="0" smtClean="0">
                <a:solidFill>
                  <a:srgbClr val="FF6060"/>
                </a:solidFill>
                <a:latin typeface="Courier New" panose="02070309020205020404" pitchFamily="49" charset="0"/>
                <a:ea typeface="Calibri" panose="020F0502020204030204" pitchFamily="34" charset="0"/>
                <a:cs typeface="Times New Roman" panose="02020603050405020304" pitchFamily="18" charset="0"/>
              </a:rPr>
              <a:t> </a:t>
            </a:r>
            <a:r>
              <a:rPr lang="en-US" b="1" dirty="0" smtClean="0">
                <a:solidFill>
                  <a:srgbClr val="FF40FF"/>
                </a:solidFill>
                <a:latin typeface="Courier New" panose="02070309020205020404" pitchFamily="49" charset="0"/>
                <a:ea typeface="Calibri" panose="020F0502020204030204" pitchFamily="34" charset="0"/>
                <a:cs typeface="Times New Roman" panose="02020603050405020304" pitchFamily="18" charset="0"/>
              </a:rPr>
              <a:t>$PBS_NODEFILE</a:t>
            </a:r>
            <a:r>
              <a:rPr lang="en-US" b="1" dirty="0" smtClean="0">
                <a:solidFill>
                  <a:srgbClr val="000000"/>
                </a:solidFill>
                <a:latin typeface="Courier New" panose="02070309020205020404" pitchFamily="49" charset="0"/>
                <a:ea typeface="Calibri" panose="020F0502020204030204" pitchFamily="34" charset="0"/>
                <a:cs typeface="Times New Roman" panose="02020603050405020304" pitchFamily="18" charset="0"/>
              </a:rPr>
              <a:t/>
            </a:r>
            <a:br>
              <a:rPr lang="en-US" b="1" dirty="0" smtClean="0">
                <a:solidFill>
                  <a:srgbClr val="000000"/>
                </a:solidFill>
                <a:latin typeface="Courier New" panose="02070309020205020404" pitchFamily="49" charset="0"/>
                <a:ea typeface="Calibri" panose="020F0502020204030204" pitchFamily="34" charset="0"/>
                <a:cs typeface="Times New Roman" panose="02020603050405020304" pitchFamily="18" charset="0"/>
              </a:rPr>
            </a:br>
            <a:r>
              <a:rPr lang="en-US" b="1" dirty="0" smtClean="0">
                <a:solidFill>
                  <a:srgbClr val="FFFF00"/>
                </a:solidFill>
                <a:latin typeface="Courier New" panose="02070309020205020404" pitchFamily="49" charset="0"/>
                <a:ea typeface="Calibri" panose="020F0502020204030204" pitchFamily="34" charset="0"/>
                <a:cs typeface="Times New Roman" panose="02020603050405020304" pitchFamily="18" charset="0"/>
              </a:rPr>
              <a:t>echo</a:t>
            </a:r>
            <a:r>
              <a:rPr lang="en-US" b="1" dirty="0" smtClean="0">
                <a:solidFill>
                  <a:srgbClr val="FF6060"/>
                </a:solidFill>
                <a:latin typeface="Courier New" panose="02070309020205020404" pitchFamily="49" charset="0"/>
                <a:ea typeface="Calibri" panose="020F0502020204030204" pitchFamily="34" charset="0"/>
                <a:cs typeface="Times New Roman" panose="02020603050405020304" pitchFamily="18" charset="0"/>
              </a:rPr>
              <a:t> </a:t>
            </a:r>
            <a:r>
              <a:rPr lang="en-US" b="1" dirty="0" smtClean="0">
                <a:solidFill>
                  <a:srgbClr val="FF40FF"/>
                </a:solidFill>
                <a:latin typeface="Courier New" panose="02070309020205020404" pitchFamily="49" charset="0"/>
                <a:ea typeface="Calibri" panose="020F0502020204030204" pitchFamily="34" charset="0"/>
                <a:cs typeface="Times New Roman" panose="02020603050405020304" pitchFamily="18" charset="0"/>
              </a:rPr>
              <a:t>$NPROCS</a:t>
            </a:r>
            <a:r>
              <a:rPr lang="en-US" b="1" dirty="0" smtClean="0">
                <a:solidFill>
                  <a:srgbClr val="000000"/>
                </a:solidFill>
                <a:latin typeface="Courier New" panose="02070309020205020404" pitchFamily="49" charset="0"/>
                <a:ea typeface="Calibri" panose="020F0502020204030204" pitchFamily="34" charset="0"/>
                <a:cs typeface="Times New Roman" panose="02020603050405020304" pitchFamily="18" charset="0"/>
              </a:rPr>
              <a:t/>
            </a:r>
            <a:br>
              <a:rPr lang="en-US" b="1" dirty="0" smtClean="0">
                <a:solidFill>
                  <a:srgbClr val="000000"/>
                </a:solidFill>
                <a:latin typeface="Courier New" panose="02070309020205020404" pitchFamily="49" charset="0"/>
                <a:ea typeface="Calibri" panose="020F0502020204030204" pitchFamily="34" charset="0"/>
                <a:cs typeface="Times New Roman" panose="02020603050405020304" pitchFamily="18" charset="0"/>
              </a:rPr>
            </a:br>
            <a:r>
              <a:rPr lang="en-US" b="1" dirty="0" smtClean="0">
                <a:solidFill>
                  <a:srgbClr val="FFFF00"/>
                </a:solidFill>
                <a:latin typeface="Courier New" panose="02070309020205020404" pitchFamily="49" charset="0"/>
                <a:ea typeface="Calibri" panose="020F0502020204030204" pitchFamily="34" charset="0"/>
                <a:cs typeface="Times New Roman" panose="02020603050405020304" pitchFamily="18" charset="0"/>
              </a:rPr>
              <a:t>echo</a:t>
            </a:r>
            <a:r>
              <a:rPr lang="en-US" b="1" dirty="0" smtClean="0">
                <a:solidFill>
                  <a:srgbClr val="FF6060"/>
                </a:solidFill>
                <a:latin typeface="Courier New" panose="02070309020205020404" pitchFamily="49" charset="0"/>
                <a:ea typeface="Calibri" panose="020F0502020204030204" pitchFamily="34" charset="0"/>
                <a:cs typeface="Times New Roman" panose="02020603050405020304" pitchFamily="18" charset="0"/>
              </a:rPr>
              <a:t> </a:t>
            </a:r>
            <a:r>
              <a:rPr lang="en-US" b="1" dirty="0" smtClean="0">
                <a:solidFill>
                  <a:srgbClr val="FF40FF"/>
                </a:solidFill>
                <a:latin typeface="Courier New" panose="02070309020205020404" pitchFamily="49" charset="0"/>
                <a:ea typeface="Calibri" panose="020F0502020204030204" pitchFamily="34" charset="0"/>
                <a:cs typeface="Times New Roman" panose="02020603050405020304" pitchFamily="18" charset="0"/>
              </a:rPr>
              <a:t>$NRINGS</a:t>
            </a:r>
            <a:r>
              <a:rPr lang="en-US" b="1" dirty="0" smtClean="0">
                <a:solidFill>
                  <a:srgbClr val="000000"/>
                </a:solidFill>
                <a:latin typeface="Courier New" panose="02070309020205020404" pitchFamily="49" charset="0"/>
                <a:ea typeface="Calibri" panose="020F0502020204030204" pitchFamily="34" charset="0"/>
                <a:cs typeface="Times New Roman" panose="02020603050405020304" pitchFamily="18" charset="0"/>
              </a:rPr>
              <a:t/>
            </a:r>
            <a:br>
              <a:rPr lang="en-US" b="1" dirty="0" smtClean="0">
                <a:solidFill>
                  <a:srgbClr val="000000"/>
                </a:solidFill>
                <a:latin typeface="Courier New" panose="02070309020205020404" pitchFamily="49" charset="0"/>
                <a:ea typeface="Calibri" panose="020F0502020204030204" pitchFamily="34" charset="0"/>
                <a:cs typeface="Times New Roman" panose="02020603050405020304" pitchFamily="18" charset="0"/>
              </a:rPr>
            </a:br>
            <a:r>
              <a:rPr lang="en-US" b="1" dirty="0" smtClean="0">
                <a:solidFill>
                  <a:srgbClr val="000000"/>
                </a:solidFill>
                <a:latin typeface="Courier New" panose="02070309020205020404" pitchFamily="49" charset="0"/>
                <a:ea typeface="Calibri" panose="020F0502020204030204" pitchFamily="34" charset="0"/>
                <a:cs typeface="Times New Roman" panose="02020603050405020304" pitchFamily="18" charset="0"/>
              </a:rPr>
              <a:t/>
            </a:r>
            <a:br>
              <a:rPr lang="en-US" b="1" dirty="0" smtClean="0">
                <a:solidFill>
                  <a:srgbClr val="000000"/>
                </a:solidFill>
                <a:latin typeface="Courier New" panose="02070309020205020404" pitchFamily="49" charset="0"/>
                <a:ea typeface="Calibri" panose="020F0502020204030204" pitchFamily="34" charset="0"/>
                <a:cs typeface="Times New Roman" panose="02020603050405020304" pitchFamily="18" charset="0"/>
              </a:rPr>
            </a:br>
            <a:r>
              <a:rPr lang="en-US" b="1" dirty="0" err="1">
                <a:solidFill>
                  <a:srgbClr val="8080FF"/>
                </a:solidFill>
                <a:latin typeface="Courier New" panose="02070309020205020404" pitchFamily="49" charset="0"/>
                <a:ea typeface="Calibri" panose="020F0502020204030204" pitchFamily="34" charset="0"/>
                <a:cs typeface="Times New Roman" panose="02020603050405020304" pitchFamily="18" charset="0"/>
              </a:rPr>
              <a:t>mpirun</a:t>
            </a:r>
            <a:r>
              <a:rPr lang="en-US" b="1" dirty="0">
                <a:solidFill>
                  <a:srgbClr val="8080FF"/>
                </a:solidFill>
                <a:latin typeface="Courier New" panose="02070309020205020404" pitchFamily="49" charset="0"/>
                <a:ea typeface="Calibri" panose="020F0502020204030204" pitchFamily="34" charset="0"/>
                <a:cs typeface="Times New Roman" panose="02020603050405020304" pitchFamily="18" charset="0"/>
              </a:rPr>
              <a:t> -f $PBS_NODEFILE  -n $NPROCS  ./</a:t>
            </a:r>
            <a:r>
              <a:rPr lang="en-US" b="1" dirty="0" err="1">
                <a:solidFill>
                  <a:srgbClr val="8080FF"/>
                </a:solidFill>
                <a:latin typeface="Courier New" panose="02070309020205020404" pitchFamily="49" charset="0"/>
                <a:ea typeface="Calibri" panose="020F0502020204030204" pitchFamily="34" charset="0"/>
                <a:cs typeface="Times New Roman" panose="02020603050405020304" pitchFamily="18" charset="0"/>
              </a:rPr>
              <a:t>helloworld.o</a:t>
            </a:r>
            <a:r>
              <a:rPr lang="en-US" b="1"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r>
            <a:br>
              <a:rPr lang="en-US" b="1"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br>
            <a:r>
              <a:rPr lang="en-US" sz="1400" b="1" dirty="0" smtClean="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Sleep 60</a:t>
            </a:r>
            <a:endParaRPr lang="en-US" sz="1400" b="1"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TextBox 4"/>
          <p:cNvSpPr txBox="1"/>
          <p:nvPr/>
        </p:nvSpPr>
        <p:spPr>
          <a:xfrm>
            <a:off x="76200" y="6473579"/>
            <a:ext cx="9144000" cy="369332"/>
          </a:xfrm>
          <a:prstGeom prst="rect">
            <a:avLst/>
          </a:prstGeom>
          <a:noFill/>
        </p:spPr>
        <p:txBody>
          <a:bodyPr wrap="square" rtlCol="0">
            <a:spAutoFit/>
          </a:bodyPr>
          <a:lstStyle/>
          <a:p>
            <a:pPr marL="285750" indent="-285750">
              <a:buFont typeface="Wingdings" panose="05000000000000000000" pitchFamily="2" charset="2"/>
              <a:buChar char="Ø"/>
            </a:pPr>
            <a:r>
              <a:rPr lang="en-US" dirty="0" err="1" smtClean="0"/>
              <a:t>qsub</a:t>
            </a:r>
            <a:r>
              <a:rPr lang="en-US" dirty="0" smtClean="0"/>
              <a:t> jobScript4.sh (run multiple times )</a:t>
            </a:r>
            <a:endParaRPr lang="en-US" dirty="0"/>
          </a:p>
        </p:txBody>
      </p:sp>
    </p:spTree>
    <p:extLst>
      <p:ext uri="{BB962C8B-B14F-4D97-AF65-F5344CB8AC3E}">
        <p14:creationId xmlns:p14="http://schemas.microsoft.com/office/powerpoint/2010/main" val="649067487"/>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TextShape 1"/>
          <p:cNvSpPr txBox="1"/>
          <p:nvPr/>
        </p:nvSpPr>
        <p:spPr>
          <a:xfrm>
            <a:off x="628560" y="1131030"/>
            <a:ext cx="7886430" cy="993870"/>
          </a:xfrm>
          <a:prstGeom prst="rect">
            <a:avLst/>
          </a:prstGeom>
          <a:noFill/>
          <a:ln>
            <a:noFill/>
          </a:ln>
        </p:spPr>
        <p:txBody>
          <a:bodyPr lIns="0" tIns="0" rIns="0" bIns="0" anchor="ctr"/>
          <a:lstStyle/>
          <a:p>
            <a:endParaRPr lang="en-US" sz="1350" spc="-1">
              <a:solidFill>
                <a:srgbClr val="000000"/>
              </a:solidFill>
              <a:uFill>
                <a:solidFill>
                  <a:srgbClr val="FFFFFF"/>
                </a:solidFill>
              </a:uFill>
              <a:latin typeface="Calibri"/>
            </a:endParaRPr>
          </a:p>
        </p:txBody>
      </p:sp>
      <p:sp>
        <p:nvSpPr>
          <p:cNvPr id="152" name="TextShape 2"/>
          <p:cNvSpPr txBox="1"/>
          <p:nvPr/>
        </p:nvSpPr>
        <p:spPr>
          <a:xfrm>
            <a:off x="628560" y="2226420"/>
            <a:ext cx="7886430" cy="3263220"/>
          </a:xfrm>
          <a:prstGeom prst="rect">
            <a:avLst/>
          </a:prstGeom>
          <a:noFill/>
          <a:ln>
            <a:noFill/>
          </a:ln>
        </p:spPr>
        <p:txBody>
          <a:bodyPr lIns="0" tIns="0" rIns="0" bIns="0"/>
          <a:lstStyle/>
          <a:p>
            <a:pPr marL="324000" indent="-243000">
              <a:buClr>
                <a:srgbClr val="000000"/>
              </a:buClr>
              <a:buSzPct val="45000"/>
              <a:buFont typeface="Wingdings" charset="2"/>
              <a:buChar char=""/>
            </a:pPr>
            <a:r>
              <a:rPr lang="en-US" sz="2200" spc="-1" dirty="0">
                <a:solidFill>
                  <a:srgbClr val="000000"/>
                </a:solidFill>
                <a:uFill>
                  <a:solidFill>
                    <a:srgbClr val="FFFFFF"/>
                  </a:solidFill>
                </a:uFill>
                <a:latin typeface="+mj-lt"/>
                <a:cs typeface="Times New Roman" panose="02020603050405020304" pitchFamily="18" charset="0"/>
              </a:rPr>
              <a:t>Add  compute nodes - </a:t>
            </a:r>
          </a:p>
          <a:p>
            <a:pPr marL="648000" lvl="1" indent="-243000">
              <a:buClr>
                <a:srgbClr val="000000"/>
              </a:buClr>
              <a:buSzPct val="75000"/>
              <a:buFont typeface="Symbol" charset="2"/>
              <a:buChar char=""/>
            </a:pPr>
            <a:r>
              <a:rPr lang="en-US" sz="2200" spc="-1" dirty="0">
                <a:solidFill>
                  <a:srgbClr val="000000"/>
                </a:solidFill>
                <a:uFill>
                  <a:solidFill>
                    <a:srgbClr val="FFFFFF"/>
                  </a:solidFill>
                </a:uFill>
                <a:latin typeface="+mj-lt"/>
                <a:cs typeface="Times New Roman" panose="02020603050405020304" pitchFamily="18" charset="0"/>
              </a:rPr>
              <a:t>Copy and install torque-package-mom ; optionally client packages</a:t>
            </a:r>
          </a:p>
          <a:p>
            <a:pPr marL="648000" lvl="1" indent="-243000">
              <a:buClr>
                <a:srgbClr val="000000"/>
              </a:buClr>
              <a:buSzPct val="75000"/>
              <a:buFont typeface="Symbol" charset="2"/>
              <a:buChar char=""/>
            </a:pPr>
            <a:r>
              <a:rPr lang="en-US" sz="2200" spc="-1" dirty="0">
                <a:solidFill>
                  <a:srgbClr val="000000"/>
                </a:solidFill>
                <a:uFill>
                  <a:solidFill>
                    <a:srgbClr val="FFFFFF"/>
                  </a:solidFill>
                </a:uFill>
                <a:latin typeface="+mj-lt"/>
                <a:cs typeface="Times New Roman" panose="02020603050405020304" pitchFamily="18" charset="0"/>
              </a:rPr>
              <a:t>Setup </a:t>
            </a:r>
            <a:r>
              <a:rPr lang="en-US" sz="2200" spc="-1" dirty="0" err="1">
                <a:solidFill>
                  <a:srgbClr val="000000"/>
                </a:solidFill>
                <a:uFill>
                  <a:solidFill>
                    <a:srgbClr val="FFFFFF"/>
                  </a:solidFill>
                </a:uFill>
                <a:latin typeface="+mj-lt"/>
                <a:cs typeface="Times New Roman" panose="02020603050405020304" pitchFamily="18" charset="0"/>
              </a:rPr>
              <a:t>pbs_mom</a:t>
            </a:r>
            <a:r>
              <a:rPr lang="en-US" sz="2200" spc="-1" dirty="0">
                <a:solidFill>
                  <a:srgbClr val="000000"/>
                </a:solidFill>
                <a:uFill>
                  <a:solidFill>
                    <a:srgbClr val="FFFFFF"/>
                  </a:solidFill>
                </a:uFill>
                <a:latin typeface="+mj-lt"/>
                <a:cs typeface="Times New Roman" panose="02020603050405020304" pitchFamily="18" charset="0"/>
              </a:rPr>
              <a:t> as service</a:t>
            </a:r>
          </a:p>
          <a:p>
            <a:pPr marL="648000" lvl="1" indent="-243000">
              <a:buClr>
                <a:srgbClr val="000000"/>
              </a:buClr>
              <a:buSzPct val="75000"/>
              <a:buFont typeface="Symbol" charset="2"/>
              <a:buChar char=""/>
            </a:pPr>
            <a:r>
              <a:rPr lang="en-US" sz="2200" spc="-1" dirty="0">
                <a:solidFill>
                  <a:srgbClr val="000000"/>
                </a:solidFill>
                <a:uFill>
                  <a:solidFill>
                    <a:srgbClr val="FFFFFF"/>
                  </a:solidFill>
                </a:uFill>
                <a:latin typeface="+mj-lt"/>
                <a:cs typeface="Times New Roman" panose="02020603050405020304" pitchFamily="18" charset="0"/>
              </a:rPr>
              <a:t>Start </a:t>
            </a:r>
            <a:r>
              <a:rPr lang="en-US" sz="2200" spc="-1" dirty="0" err="1">
                <a:solidFill>
                  <a:srgbClr val="000000"/>
                </a:solidFill>
                <a:uFill>
                  <a:solidFill>
                    <a:srgbClr val="FFFFFF"/>
                  </a:solidFill>
                </a:uFill>
                <a:latin typeface="+mj-lt"/>
                <a:cs typeface="Times New Roman" panose="02020603050405020304" pitchFamily="18" charset="0"/>
              </a:rPr>
              <a:t>pbs_mom</a:t>
            </a:r>
            <a:endParaRPr lang="en-US" sz="2200" spc="-1" dirty="0">
              <a:solidFill>
                <a:srgbClr val="000000"/>
              </a:solidFill>
              <a:uFill>
                <a:solidFill>
                  <a:srgbClr val="FFFFFF"/>
                </a:solidFill>
              </a:uFill>
              <a:latin typeface="+mj-lt"/>
              <a:cs typeface="Times New Roman" panose="02020603050405020304" pitchFamily="18" charset="0"/>
            </a:endParaRPr>
          </a:p>
          <a:p>
            <a:pPr marL="648000" lvl="1" indent="-243000">
              <a:buClr>
                <a:srgbClr val="000000"/>
              </a:buClr>
              <a:buSzPct val="75000"/>
              <a:buFont typeface="Symbol" charset="2"/>
              <a:buChar char=""/>
            </a:pPr>
            <a:r>
              <a:rPr lang="en-US" sz="2200" spc="-1" dirty="0">
                <a:solidFill>
                  <a:srgbClr val="000000"/>
                </a:solidFill>
                <a:uFill>
                  <a:solidFill>
                    <a:srgbClr val="FFFFFF"/>
                  </a:solidFill>
                </a:uFill>
                <a:latin typeface="+mj-lt"/>
                <a:cs typeface="Times New Roman" panose="02020603050405020304" pitchFamily="18" charset="0"/>
              </a:rPr>
              <a:t>Update </a:t>
            </a:r>
            <a:r>
              <a:rPr lang="en-US" sz="2200" spc="-1" dirty="0" err="1">
                <a:solidFill>
                  <a:srgbClr val="000000"/>
                </a:solidFill>
                <a:uFill>
                  <a:solidFill>
                    <a:srgbClr val="FFFFFF"/>
                  </a:solidFill>
                </a:uFill>
                <a:latin typeface="+mj-lt"/>
                <a:cs typeface="Times New Roman" panose="02020603050405020304" pitchFamily="18" charset="0"/>
              </a:rPr>
              <a:t>server_priv</a:t>
            </a:r>
            <a:r>
              <a:rPr lang="en-US" sz="2200" spc="-1" dirty="0">
                <a:solidFill>
                  <a:srgbClr val="000000"/>
                </a:solidFill>
                <a:uFill>
                  <a:solidFill>
                    <a:srgbClr val="FFFFFF"/>
                  </a:solidFill>
                </a:uFill>
                <a:latin typeface="+mj-lt"/>
                <a:cs typeface="Times New Roman" panose="02020603050405020304" pitchFamily="18" charset="0"/>
              </a:rPr>
              <a:t>/nodes ; check node status using </a:t>
            </a:r>
            <a:r>
              <a:rPr lang="en-US" sz="2200" spc="-1" dirty="0" err="1">
                <a:solidFill>
                  <a:srgbClr val="000000"/>
                </a:solidFill>
                <a:uFill>
                  <a:solidFill>
                    <a:srgbClr val="FFFFFF"/>
                  </a:solidFill>
                </a:uFill>
                <a:latin typeface="+mj-lt"/>
                <a:cs typeface="Times New Roman" panose="02020603050405020304" pitchFamily="18" charset="0"/>
              </a:rPr>
              <a:t>pbsnodes</a:t>
            </a:r>
            <a:r>
              <a:rPr lang="en-US" sz="2200" spc="-1" dirty="0">
                <a:solidFill>
                  <a:srgbClr val="000000"/>
                </a:solidFill>
                <a:uFill>
                  <a:solidFill>
                    <a:srgbClr val="FFFFFF"/>
                  </a:solidFill>
                </a:uFill>
                <a:latin typeface="+mj-lt"/>
                <a:cs typeface="Times New Roman" panose="02020603050405020304" pitchFamily="18" charset="0"/>
              </a:rPr>
              <a:t> -a</a:t>
            </a:r>
          </a:p>
          <a:p>
            <a:pPr marL="648000" lvl="1" indent="-243000">
              <a:buClr>
                <a:srgbClr val="000000"/>
              </a:buClr>
              <a:buSzPct val="75000"/>
              <a:buFont typeface="Symbol" charset="2"/>
              <a:buChar char=""/>
            </a:pPr>
            <a:r>
              <a:rPr lang="en-US" sz="2200" spc="-1" dirty="0">
                <a:solidFill>
                  <a:srgbClr val="000000"/>
                </a:solidFill>
                <a:uFill>
                  <a:solidFill>
                    <a:srgbClr val="FFFFFF"/>
                  </a:solidFill>
                </a:uFill>
                <a:latin typeface="+mj-lt"/>
                <a:cs typeface="Times New Roman" panose="02020603050405020304" pitchFamily="18" charset="0"/>
              </a:rPr>
              <a:t>Create user on new compute nodes; same </a:t>
            </a:r>
            <a:r>
              <a:rPr lang="en-US" sz="2200" spc="-1" dirty="0" err="1">
                <a:solidFill>
                  <a:srgbClr val="000000"/>
                </a:solidFill>
                <a:uFill>
                  <a:solidFill>
                    <a:srgbClr val="FFFFFF"/>
                  </a:solidFill>
                </a:uFill>
                <a:latin typeface="+mj-lt"/>
                <a:cs typeface="Times New Roman" panose="02020603050405020304" pitchFamily="18" charset="0"/>
              </a:rPr>
              <a:t>uid</a:t>
            </a:r>
            <a:r>
              <a:rPr lang="en-US" sz="2200" spc="-1" dirty="0">
                <a:solidFill>
                  <a:srgbClr val="000000"/>
                </a:solidFill>
                <a:uFill>
                  <a:solidFill>
                    <a:srgbClr val="FFFFFF"/>
                  </a:solidFill>
                </a:uFill>
                <a:latin typeface="+mj-lt"/>
                <a:cs typeface="Times New Roman" panose="02020603050405020304" pitchFamily="18" charset="0"/>
              </a:rPr>
              <a:t>, </a:t>
            </a:r>
            <a:r>
              <a:rPr lang="en-US" sz="2200" spc="-1" dirty="0" err="1">
                <a:solidFill>
                  <a:srgbClr val="000000"/>
                </a:solidFill>
                <a:uFill>
                  <a:solidFill>
                    <a:srgbClr val="FFFFFF"/>
                  </a:solidFill>
                </a:uFill>
                <a:latin typeface="+mj-lt"/>
                <a:cs typeface="Times New Roman" panose="02020603050405020304" pitchFamily="18" charset="0"/>
              </a:rPr>
              <a:t>gid</a:t>
            </a:r>
            <a:r>
              <a:rPr lang="en-US" sz="2200" spc="-1" dirty="0">
                <a:solidFill>
                  <a:srgbClr val="000000"/>
                </a:solidFill>
                <a:uFill>
                  <a:solidFill>
                    <a:srgbClr val="FFFFFF"/>
                  </a:solidFill>
                </a:uFill>
                <a:latin typeface="+mj-lt"/>
                <a:cs typeface="Times New Roman" panose="02020603050405020304" pitchFamily="18" charset="0"/>
              </a:rPr>
              <a:t> &amp; copy home directory ; passwd less </a:t>
            </a:r>
            <a:r>
              <a:rPr lang="en-US" sz="2200" spc="-1" dirty="0" err="1">
                <a:solidFill>
                  <a:srgbClr val="000000"/>
                </a:solidFill>
                <a:uFill>
                  <a:solidFill>
                    <a:srgbClr val="FFFFFF"/>
                  </a:solidFill>
                </a:uFill>
                <a:latin typeface="+mj-lt"/>
                <a:cs typeface="Times New Roman" panose="02020603050405020304" pitchFamily="18" charset="0"/>
              </a:rPr>
              <a:t>ssh</a:t>
            </a:r>
            <a:endParaRPr lang="en-US" sz="2200" spc="-1" dirty="0">
              <a:solidFill>
                <a:srgbClr val="000000"/>
              </a:solidFill>
              <a:uFill>
                <a:solidFill>
                  <a:srgbClr val="FFFFFF"/>
                </a:solidFill>
              </a:uFill>
              <a:latin typeface="+mj-lt"/>
              <a:cs typeface="Times New Roman" panose="02020603050405020304" pitchFamily="18" charset="0"/>
            </a:endParaRPr>
          </a:p>
          <a:p>
            <a:pPr marL="648000" lvl="1" indent="-243000">
              <a:buClr>
                <a:srgbClr val="000000"/>
              </a:buClr>
              <a:buSzPct val="75000"/>
              <a:buFont typeface="Symbol" charset="2"/>
              <a:buChar char=""/>
            </a:pPr>
            <a:r>
              <a:rPr lang="en-US" sz="2200" spc="-1" dirty="0">
                <a:solidFill>
                  <a:srgbClr val="000000"/>
                </a:solidFill>
                <a:uFill>
                  <a:solidFill>
                    <a:srgbClr val="FFFFFF"/>
                  </a:solidFill>
                </a:uFill>
                <a:latin typeface="+mj-lt"/>
                <a:cs typeface="Times New Roman" panose="02020603050405020304" pitchFamily="18" charset="0"/>
              </a:rPr>
              <a:t>Submit job; look at $PBS_NODEFILE, $PBS_NODENUM, print execution host names</a:t>
            </a:r>
          </a:p>
          <a:p>
            <a:pPr marL="648000" lvl="1" indent="-243000">
              <a:buClr>
                <a:srgbClr val="000000"/>
              </a:buClr>
              <a:buSzPct val="75000"/>
              <a:buFont typeface="Symbol" charset="2"/>
              <a:buChar char=""/>
            </a:pPr>
            <a:r>
              <a:rPr lang="en-US" sz="2200" spc="-1" dirty="0">
                <a:solidFill>
                  <a:srgbClr val="000000"/>
                </a:solidFill>
                <a:uFill>
                  <a:solidFill>
                    <a:srgbClr val="FFFFFF"/>
                  </a:solidFill>
                </a:uFill>
                <a:latin typeface="+mj-lt"/>
                <a:cs typeface="Times New Roman" panose="02020603050405020304" pitchFamily="18" charset="0"/>
              </a:rPr>
              <a:t>Write a shell script, copy and execute using </a:t>
            </a:r>
            <a:r>
              <a:rPr lang="en-US" sz="2200" spc="-1" dirty="0" err="1">
                <a:solidFill>
                  <a:srgbClr val="000000"/>
                </a:solidFill>
                <a:uFill>
                  <a:solidFill>
                    <a:srgbClr val="FFFFFF"/>
                  </a:solidFill>
                </a:uFill>
                <a:latin typeface="+mj-lt"/>
                <a:cs typeface="Times New Roman" panose="02020603050405020304" pitchFamily="18" charset="0"/>
              </a:rPr>
              <a:t>pbsdsh</a:t>
            </a:r>
            <a:endParaRPr lang="en-US" sz="2200" spc="-1" dirty="0">
              <a:solidFill>
                <a:srgbClr val="000000"/>
              </a:solidFill>
              <a:uFill>
                <a:solidFill>
                  <a:srgbClr val="FFFFFF"/>
                </a:solidFill>
              </a:uFill>
              <a:latin typeface="+mj-lt"/>
              <a:cs typeface="Times New Roman" panose="02020603050405020304" pitchFamily="18" charset="0"/>
            </a:endParaRPr>
          </a:p>
        </p:txBody>
      </p:sp>
      <p:sp>
        <p:nvSpPr>
          <p:cNvPr id="4" name="TextShape 1"/>
          <p:cNvSpPr txBox="1"/>
          <p:nvPr/>
        </p:nvSpPr>
        <p:spPr>
          <a:xfrm>
            <a:off x="620261" y="532575"/>
            <a:ext cx="7886430" cy="993870"/>
          </a:xfrm>
          <a:prstGeom prst="rect">
            <a:avLst/>
          </a:prstGeom>
          <a:noFill/>
          <a:ln>
            <a:noFill/>
          </a:ln>
        </p:spPr>
        <p:txBody>
          <a:bodyPr lIns="0" tIns="0" rIns="0" bIns="0" anchor="ctr"/>
          <a:lstStyle/>
          <a:p>
            <a:pPr algn="ctr"/>
            <a:r>
              <a:rPr lang="en-US" sz="3600" spc="-1" dirty="0">
                <a:solidFill>
                  <a:srgbClr val="000000"/>
                </a:solidFill>
                <a:uFill>
                  <a:solidFill>
                    <a:srgbClr val="FFFFFF"/>
                  </a:solidFill>
                </a:uFill>
                <a:latin typeface="+mj-lt"/>
              </a:rPr>
              <a:t>Extend Cluster</a:t>
            </a:r>
          </a:p>
        </p:txBody>
      </p:sp>
    </p:spTree>
    <p:extLst>
      <p:ext uri="{BB962C8B-B14F-4D97-AF65-F5344CB8AC3E}">
        <p14:creationId xmlns:p14="http://schemas.microsoft.com/office/powerpoint/2010/main" val="1105742933"/>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TextShape 1"/>
          <p:cNvSpPr txBox="1"/>
          <p:nvPr/>
        </p:nvSpPr>
        <p:spPr>
          <a:xfrm>
            <a:off x="628560" y="1131030"/>
            <a:ext cx="7886430" cy="993870"/>
          </a:xfrm>
          <a:prstGeom prst="rect">
            <a:avLst/>
          </a:prstGeom>
          <a:noFill/>
          <a:ln>
            <a:noFill/>
          </a:ln>
        </p:spPr>
        <p:txBody>
          <a:bodyPr lIns="0" tIns="0" rIns="0" bIns="0" anchor="ctr"/>
          <a:lstStyle/>
          <a:p>
            <a:endParaRPr lang="en-US" sz="1350" spc="-1">
              <a:solidFill>
                <a:srgbClr val="000000"/>
              </a:solidFill>
              <a:uFill>
                <a:solidFill>
                  <a:srgbClr val="FFFFFF"/>
                </a:solidFill>
              </a:uFill>
              <a:latin typeface="Calibri"/>
            </a:endParaRPr>
          </a:p>
        </p:txBody>
      </p:sp>
      <p:sp>
        <p:nvSpPr>
          <p:cNvPr id="152" name="TextShape 2"/>
          <p:cNvSpPr txBox="1"/>
          <p:nvPr/>
        </p:nvSpPr>
        <p:spPr>
          <a:xfrm>
            <a:off x="628560" y="2226420"/>
            <a:ext cx="8252890" cy="3560442"/>
          </a:xfrm>
          <a:prstGeom prst="rect">
            <a:avLst/>
          </a:prstGeom>
          <a:noFill/>
          <a:ln>
            <a:noFill/>
          </a:ln>
        </p:spPr>
        <p:txBody>
          <a:bodyPr lIns="0" tIns="0" rIns="0" bIns="0"/>
          <a:lstStyle/>
          <a:p>
            <a:pPr marL="324000" indent="-243000">
              <a:buClr>
                <a:srgbClr val="000000"/>
              </a:buClr>
              <a:buSzPct val="45000"/>
              <a:buFont typeface="Wingdings" charset="2"/>
              <a:buChar char=""/>
            </a:pPr>
            <a:r>
              <a:rPr lang="en-US" sz="2200" spc="-1" dirty="0">
                <a:solidFill>
                  <a:srgbClr val="000000"/>
                </a:solidFill>
                <a:uFill>
                  <a:solidFill>
                    <a:srgbClr val="FFFFFF"/>
                  </a:solidFill>
                </a:uFill>
                <a:latin typeface="+mj-lt"/>
                <a:cs typeface="Times New Roman" panose="02020603050405020304" pitchFamily="18" charset="0"/>
              </a:rPr>
              <a:t>With no jobs, find out allocation for nodes=1</a:t>
            </a:r>
          </a:p>
          <a:p>
            <a:pPr marL="666900" lvl="1" indent="-243000">
              <a:buClr>
                <a:srgbClr val="000000"/>
              </a:buClr>
              <a:buSzPct val="45000"/>
              <a:buFont typeface="Wingdings" charset="2"/>
              <a:buChar char=""/>
            </a:pPr>
            <a:r>
              <a:rPr lang="en-US" sz="2200" spc="-1" dirty="0">
                <a:solidFill>
                  <a:srgbClr val="000000"/>
                </a:solidFill>
                <a:uFill>
                  <a:solidFill>
                    <a:srgbClr val="FFFFFF"/>
                  </a:solidFill>
                </a:uFill>
                <a:latin typeface="+mj-lt"/>
                <a:cs typeface="Times New Roman" panose="02020603050405020304" pitchFamily="18" charset="0"/>
              </a:rPr>
              <a:t>testnode6 in this case (last node in nodes file is allocated)</a:t>
            </a:r>
          </a:p>
          <a:p>
            <a:pPr marL="324000" indent="-243000">
              <a:buClr>
                <a:srgbClr val="000000"/>
              </a:buClr>
              <a:buSzPct val="45000"/>
              <a:buFont typeface="Wingdings" charset="2"/>
              <a:buChar char=""/>
            </a:pPr>
            <a:r>
              <a:rPr lang="en-US" sz="2200" spc="-1" dirty="0">
                <a:solidFill>
                  <a:srgbClr val="000000"/>
                </a:solidFill>
                <a:uFill>
                  <a:solidFill>
                    <a:srgbClr val="FFFFFF"/>
                  </a:solidFill>
                </a:uFill>
                <a:latin typeface="+mj-lt"/>
                <a:cs typeface="Times New Roman" panose="02020603050405020304" pitchFamily="18" charset="0"/>
              </a:rPr>
              <a:t>Add property “</a:t>
            </a:r>
            <a:r>
              <a:rPr lang="en-US" sz="2200" b="1" spc="-1" dirty="0">
                <a:solidFill>
                  <a:srgbClr val="000000"/>
                </a:solidFill>
                <a:uFill>
                  <a:solidFill>
                    <a:srgbClr val="FFFFFF"/>
                  </a:solidFill>
                </a:uFill>
                <a:latin typeface="+mj-lt"/>
                <a:cs typeface="Times New Roman" panose="02020603050405020304" pitchFamily="18" charset="0"/>
              </a:rPr>
              <a:t>PROP1</a:t>
            </a:r>
            <a:r>
              <a:rPr lang="en-US" sz="2200" spc="-1" dirty="0">
                <a:solidFill>
                  <a:srgbClr val="000000"/>
                </a:solidFill>
                <a:uFill>
                  <a:solidFill>
                    <a:srgbClr val="FFFFFF"/>
                  </a:solidFill>
                </a:uFill>
                <a:latin typeface="+mj-lt"/>
                <a:cs typeface="Times New Roman" panose="02020603050405020304" pitchFamily="18" charset="0"/>
              </a:rPr>
              <a:t>” to a node –</a:t>
            </a:r>
          </a:p>
          <a:p>
            <a:pPr marL="1109700" lvl="3">
              <a:buClr>
                <a:srgbClr val="000000"/>
              </a:buClr>
              <a:buSzPct val="45000"/>
            </a:pPr>
            <a:r>
              <a:rPr lang="en-US" sz="2200" i="1" spc="-1" dirty="0">
                <a:solidFill>
                  <a:srgbClr val="000000"/>
                </a:solidFill>
                <a:uFill>
                  <a:solidFill>
                    <a:srgbClr val="FFFFFF"/>
                  </a:solidFill>
                </a:uFill>
                <a:latin typeface="+mj-lt"/>
                <a:cs typeface="Times New Roman" panose="02020603050405020304" pitchFamily="18" charset="0"/>
              </a:rPr>
              <a:t>[</a:t>
            </a:r>
            <a:r>
              <a:rPr lang="en-US" sz="2200" i="1" spc="-1" dirty="0" err="1" smtClean="0">
                <a:solidFill>
                  <a:srgbClr val="000000"/>
                </a:solidFill>
                <a:uFill>
                  <a:solidFill>
                    <a:srgbClr val="FFFFFF"/>
                  </a:solidFill>
                </a:uFill>
                <a:latin typeface="+mj-lt"/>
                <a:cs typeface="Times New Roman" panose="02020603050405020304" pitchFamily="18" charset="0"/>
              </a:rPr>
              <a:t>root@headnode</a:t>
            </a:r>
            <a:r>
              <a:rPr lang="en-US" sz="2200" i="1" spc="-1" dirty="0" smtClean="0">
                <a:solidFill>
                  <a:srgbClr val="000000"/>
                </a:solidFill>
                <a:uFill>
                  <a:solidFill>
                    <a:srgbClr val="FFFFFF"/>
                  </a:solidFill>
                </a:uFill>
                <a:latin typeface="+mj-lt"/>
                <a:cs typeface="Times New Roman" panose="02020603050405020304" pitchFamily="18" charset="0"/>
              </a:rPr>
              <a:t> </a:t>
            </a:r>
            <a:r>
              <a:rPr lang="en-US" sz="2200" i="1" spc="-1" dirty="0">
                <a:solidFill>
                  <a:srgbClr val="000000"/>
                </a:solidFill>
                <a:uFill>
                  <a:solidFill>
                    <a:srgbClr val="FFFFFF"/>
                  </a:solidFill>
                </a:uFill>
                <a:latin typeface="+mj-lt"/>
                <a:cs typeface="Times New Roman" panose="02020603050405020304" pitchFamily="18" charset="0"/>
              </a:rPr>
              <a:t>~]# cat /opt/PBS/</a:t>
            </a:r>
            <a:r>
              <a:rPr lang="en-US" sz="2200" i="1" spc="-1" dirty="0" err="1">
                <a:solidFill>
                  <a:srgbClr val="000000"/>
                </a:solidFill>
                <a:uFill>
                  <a:solidFill>
                    <a:srgbClr val="FFFFFF"/>
                  </a:solidFill>
                </a:uFill>
                <a:latin typeface="+mj-lt"/>
                <a:cs typeface="Times New Roman" panose="02020603050405020304" pitchFamily="18" charset="0"/>
              </a:rPr>
              <a:t>server_priv</a:t>
            </a:r>
            <a:r>
              <a:rPr lang="en-US" sz="2200" i="1" spc="-1" dirty="0">
                <a:solidFill>
                  <a:srgbClr val="000000"/>
                </a:solidFill>
                <a:uFill>
                  <a:solidFill>
                    <a:srgbClr val="FFFFFF"/>
                  </a:solidFill>
                </a:uFill>
                <a:latin typeface="+mj-lt"/>
                <a:cs typeface="Times New Roman" panose="02020603050405020304" pitchFamily="18" charset="0"/>
              </a:rPr>
              <a:t>/nodes</a:t>
            </a:r>
          </a:p>
          <a:p>
            <a:pPr marL="1109700" lvl="3">
              <a:buClr>
                <a:srgbClr val="000000"/>
              </a:buClr>
              <a:buSzPct val="45000"/>
            </a:pPr>
            <a:r>
              <a:rPr lang="en-US" sz="2200" i="1" spc="-1" dirty="0" smtClean="0">
                <a:solidFill>
                  <a:srgbClr val="000000"/>
                </a:solidFill>
                <a:uFill>
                  <a:solidFill>
                    <a:srgbClr val="FFFFFF"/>
                  </a:solidFill>
                </a:uFill>
                <a:latin typeface="+mj-lt"/>
                <a:cs typeface="Times New Roman" panose="02020603050405020304" pitchFamily="18" charset="0"/>
              </a:rPr>
              <a:t>slavenode1 </a:t>
            </a:r>
            <a:r>
              <a:rPr lang="en-US" sz="2200" i="1" spc="-1" dirty="0">
                <a:solidFill>
                  <a:srgbClr val="000000"/>
                </a:solidFill>
                <a:uFill>
                  <a:solidFill>
                    <a:srgbClr val="FFFFFF"/>
                  </a:solidFill>
                </a:uFill>
                <a:latin typeface="+mj-lt"/>
                <a:cs typeface="Times New Roman" panose="02020603050405020304" pitchFamily="18" charset="0"/>
              </a:rPr>
              <a:t>np=4  </a:t>
            </a:r>
            <a:r>
              <a:rPr lang="en-US" sz="2200" b="1" i="1" spc="-1" dirty="0">
                <a:solidFill>
                  <a:srgbClr val="000000"/>
                </a:solidFill>
                <a:uFill>
                  <a:solidFill>
                    <a:srgbClr val="FFFFFF"/>
                  </a:solidFill>
                </a:uFill>
                <a:latin typeface="+mj-lt"/>
                <a:cs typeface="Times New Roman" panose="02020603050405020304" pitchFamily="18" charset="0"/>
              </a:rPr>
              <a:t>PROP1</a:t>
            </a:r>
          </a:p>
          <a:p>
            <a:pPr marL="1109700" lvl="3">
              <a:buClr>
                <a:srgbClr val="000000"/>
              </a:buClr>
              <a:buSzPct val="45000"/>
            </a:pPr>
            <a:r>
              <a:rPr lang="en-US" sz="2200" i="1" spc="-1" dirty="0" smtClean="0">
                <a:solidFill>
                  <a:srgbClr val="000000"/>
                </a:solidFill>
                <a:uFill>
                  <a:solidFill>
                    <a:srgbClr val="FFFFFF"/>
                  </a:solidFill>
                </a:uFill>
                <a:latin typeface="+mj-lt"/>
                <a:cs typeface="Times New Roman" panose="02020603050405020304" pitchFamily="18" charset="0"/>
              </a:rPr>
              <a:t>slavenode2 </a:t>
            </a:r>
            <a:r>
              <a:rPr lang="en-US" sz="2200" i="1" spc="-1" dirty="0">
                <a:solidFill>
                  <a:srgbClr val="000000"/>
                </a:solidFill>
                <a:uFill>
                  <a:solidFill>
                    <a:srgbClr val="FFFFFF"/>
                  </a:solidFill>
                </a:uFill>
                <a:latin typeface="+mj-lt"/>
                <a:cs typeface="Times New Roman" panose="02020603050405020304" pitchFamily="18" charset="0"/>
              </a:rPr>
              <a:t>np=4</a:t>
            </a:r>
          </a:p>
          <a:p>
            <a:pPr marL="324000" indent="-243000">
              <a:buClr>
                <a:srgbClr val="000000"/>
              </a:buClr>
              <a:buSzPct val="45000"/>
              <a:buFont typeface="Wingdings" charset="2"/>
              <a:buChar char=""/>
            </a:pPr>
            <a:r>
              <a:rPr lang="en-US" sz="2200" spc="-1" dirty="0" smtClean="0">
                <a:solidFill>
                  <a:srgbClr val="000000"/>
                </a:solidFill>
                <a:uFill>
                  <a:solidFill>
                    <a:srgbClr val="FFFFFF"/>
                  </a:solidFill>
                </a:uFill>
                <a:latin typeface="+mj-lt"/>
                <a:cs typeface="Times New Roman" panose="02020603050405020304" pitchFamily="18" charset="0"/>
              </a:rPr>
              <a:t>Submit </a:t>
            </a:r>
            <a:r>
              <a:rPr lang="en-US" sz="2200" spc="-1" dirty="0">
                <a:solidFill>
                  <a:srgbClr val="000000"/>
                </a:solidFill>
                <a:uFill>
                  <a:solidFill>
                    <a:srgbClr val="FFFFFF"/>
                  </a:solidFill>
                </a:uFill>
                <a:latin typeface="+mj-lt"/>
                <a:cs typeface="Times New Roman" panose="02020603050405020304" pitchFamily="18" charset="0"/>
              </a:rPr>
              <a:t>jobs with nodes=1:PROP1</a:t>
            </a:r>
          </a:p>
          <a:p>
            <a:pPr marL="666900" lvl="1" indent="-243000">
              <a:buClr>
                <a:srgbClr val="000000"/>
              </a:buClr>
              <a:buSzPct val="45000"/>
              <a:buFont typeface="Wingdings" charset="2"/>
              <a:buChar char=""/>
            </a:pPr>
            <a:r>
              <a:rPr lang="en-US" sz="2200" spc="-1" dirty="0">
                <a:solidFill>
                  <a:srgbClr val="000000"/>
                </a:solidFill>
                <a:uFill>
                  <a:solidFill>
                    <a:srgbClr val="FFFFFF"/>
                  </a:solidFill>
                </a:uFill>
                <a:latin typeface="+mj-lt"/>
                <a:cs typeface="Times New Roman" panose="02020603050405020304" pitchFamily="18" charset="0"/>
              </a:rPr>
              <a:t>Job should land on node having </a:t>
            </a:r>
            <a:r>
              <a:rPr lang="en-US" sz="2200" b="1" spc="-1" dirty="0">
                <a:solidFill>
                  <a:srgbClr val="000000"/>
                </a:solidFill>
                <a:uFill>
                  <a:solidFill>
                    <a:srgbClr val="FFFFFF"/>
                  </a:solidFill>
                </a:uFill>
                <a:latin typeface="+mj-lt"/>
                <a:cs typeface="Times New Roman" panose="02020603050405020304" pitchFamily="18" charset="0"/>
              </a:rPr>
              <a:t>PROP1</a:t>
            </a:r>
            <a:r>
              <a:rPr lang="en-US" sz="2200" spc="-1" dirty="0">
                <a:solidFill>
                  <a:srgbClr val="000000"/>
                </a:solidFill>
                <a:uFill>
                  <a:solidFill>
                    <a:srgbClr val="FFFFFF"/>
                  </a:solidFill>
                </a:uFill>
                <a:latin typeface="+mj-lt"/>
                <a:cs typeface="Times New Roman" panose="02020603050405020304" pitchFamily="18" charset="0"/>
              </a:rPr>
              <a:t> property – testnode5</a:t>
            </a:r>
          </a:p>
          <a:p>
            <a:pPr marL="324000" indent="-243000">
              <a:buClr>
                <a:srgbClr val="000000"/>
              </a:buClr>
              <a:buSzPct val="45000"/>
              <a:buFont typeface="Wingdings" charset="2"/>
              <a:buChar char=""/>
            </a:pPr>
            <a:r>
              <a:rPr lang="en-US" sz="2200" spc="-1" dirty="0">
                <a:solidFill>
                  <a:srgbClr val="000000"/>
                </a:solidFill>
                <a:uFill>
                  <a:solidFill>
                    <a:srgbClr val="FFFFFF"/>
                  </a:solidFill>
                </a:uFill>
                <a:latin typeface="+mj-lt"/>
                <a:cs typeface="Times New Roman" panose="02020603050405020304" pitchFamily="18" charset="0"/>
              </a:rPr>
              <a:t>Submit a job with property not associated with any node</a:t>
            </a:r>
          </a:p>
          <a:p>
            <a:pPr marL="666900" lvl="1" indent="-243000">
              <a:buClr>
                <a:srgbClr val="000000"/>
              </a:buClr>
              <a:buSzPct val="45000"/>
              <a:buFont typeface="Wingdings" charset="2"/>
              <a:buChar char=""/>
            </a:pPr>
            <a:r>
              <a:rPr lang="en-US" sz="2200" spc="-1" dirty="0">
                <a:solidFill>
                  <a:srgbClr val="000000"/>
                </a:solidFill>
                <a:uFill>
                  <a:solidFill>
                    <a:srgbClr val="FFFFFF"/>
                  </a:solidFill>
                </a:uFill>
                <a:latin typeface="+mj-lt"/>
                <a:cs typeface="Times New Roman" panose="02020603050405020304" pitchFamily="18" charset="0"/>
              </a:rPr>
              <a:t>Job will be blocked and enter defer state – Check with </a:t>
            </a:r>
            <a:r>
              <a:rPr lang="en-US" sz="2200" spc="-1" dirty="0" err="1">
                <a:solidFill>
                  <a:srgbClr val="000000"/>
                </a:solidFill>
                <a:uFill>
                  <a:solidFill>
                    <a:srgbClr val="FFFFFF"/>
                  </a:solidFill>
                </a:uFill>
                <a:latin typeface="+mj-lt"/>
                <a:cs typeface="Times New Roman" panose="02020603050405020304" pitchFamily="18" charset="0"/>
              </a:rPr>
              <a:t>showq</a:t>
            </a:r>
            <a:r>
              <a:rPr lang="en-US" sz="2200" spc="-1" dirty="0">
                <a:solidFill>
                  <a:srgbClr val="000000"/>
                </a:solidFill>
                <a:uFill>
                  <a:solidFill>
                    <a:srgbClr val="FFFFFF"/>
                  </a:solidFill>
                </a:uFill>
                <a:latin typeface="+mj-lt"/>
                <a:cs typeface="Times New Roman" panose="02020603050405020304" pitchFamily="18" charset="0"/>
              </a:rPr>
              <a:t>/</a:t>
            </a:r>
            <a:r>
              <a:rPr lang="en-US" sz="2200" spc="-1" dirty="0" err="1">
                <a:solidFill>
                  <a:srgbClr val="000000"/>
                </a:solidFill>
                <a:uFill>
                  <a:solidFill>
                    <a:srgbClr val="FFFFFF"/>
                  </a:solidFill>
                </a:uFill>
                <a:latin typeface="+mj-lt"/>
                <a:cs typeface="Times New Roman" panose="02020603050405020304" pitchFamily="18" charset="0"/>
              </a:rPr>
              <a:t>checkjob</a:t>
            </a:r>
            <a:endParaRPr lang="en-US" sz="2200" spc="-1" dirty="0">
              <a:solidFill>
                <a:srgbClr val="000000"/>
              </a:solidFill>
              <a:uFill>
                <a:solidFill>
                  <a:srgbClr val="FFFFFF"/>
                </a:solidFill>
              </a:uFill>
              <a:latin typeface="+mj-lt"/>
              <a:cs typeface="Times New Roman" panose="02020603050405020304" pitchFamily="18" charset="0"/>
            </a:endParaRPr>
          </a:p>
          <a:p>
            <a:pPr marL="324000" indent="-243000">
              <a:buClr>
                <a:srgbClr val="000000"/>
              </a:buClr>
              <a:buSzPct val="45000"/>
              <a:buFont typeface="Wingdings" charset="2"/>
              <a:buChar char=""/>
            </a:pPr>
            <a:endParaRPr lang="en-US" sz="2200" spc="-1" dirty="0">
              <a:solidFill>
                <a:srgbClr val="000000"/>
              </a:solidFill>
              <a:uFill>
                <a:solidFill>
                  <a:srgbClr val="FFFFFF"/>
                </a:solidFill>
              </a:uFill>
              <a:latin typeface="+mj-lt"/>
              <a:cs typeface="Times New Roman" panose="02020603050405020304" pitchFamily="18" charset="0"/>
            </a:endParaRPr>
          </a:p>
        </p:txBody>
      </p:sp>
      <p:sp>
        <p:nvSpPr>
          <p:cNvPr id="4" name="TextShape 1"/>
          <p:cNvSpPr txBox="1"/>
          <p:nvPr/>
        </p:nvSpPr>
        <p:spPr>
          <a:xfrm>
            <a:off x="602154" y="532575"/>
            <a:ext cx="7886430" cy="993870"/>
          </a:xfrm>
          <a:prstGeom prst="rect">
            <a:avLst/>
          </a:prstGeom>
          <a:noFill/>
          <a:ln>
            <a:noFill/>
          </a:ln>
        </p:spPr>
        <p:txBody>
          <a:bodyPr lIns="0" tIns="0" rIns="0" bIns="0" anchor="ctr"/>
          <a:lstStyle/>
          <a:p>
            <a:pPr algn="ctr"/>
            <a:r>
              <a:rPr lang="en-US" sz="3600" spc="-1" dirty="0">
                <a:solidFill>
                  <a:srgbClr val="000000"/>
                </a:solidFill>
                <a:uFill>
                  <a:solidFill>
                    <a:srgbClr val="FFFFFF"/>
                  </a:solidFill>
                </a:uFill>
                <a:latin typeface="+mj-lt"/>
              </a:rPr>
              <a:t>Node Property</a:t>
            </a:r>
          </a:p>
        </p:txBody>
      </p:sp>
    </p:spTree>
    <p:extLst>
      <p:ext uri="{BB962C8B-B14F-4D97-AF65-F5344CB8AC3E}">
        <p14:creationId xmlns:p14="http://schemas.microsoft.com/office/powerpoint/2010/main" val="1032097525"/>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kern="1200" spc="-1" dirty="0">
                <a:solidFill>
                  <a:srgbClr val="000000"/>
                </a:solidFill>
                <a:uFill>
                  <a:solidFill>
                    <a:srgbClr val="FFFFFF"/>
                  </a:solidFill>
                </a:uFill>
                <a:ea typeface="+mn-ea"/>
                <a:cs typeface="+mn-cs"/>
              </a:rPr>
              <a:t>Routing Queue</a:t>
            </a:r>
          </a:p>
        </p:txBody>
      </p:sp>
      <p:sp>
        <p:nvSpPr>
          <p:cNvPr id="3" name="Text Placeholder 2"/>
          <p:cNvSpPr>
            <a:spLocks noGrp="1"/>
          </p:cNvSpPr>
          <p:nvPr>
            <p:ph type="body"/>
          </p:nvPr>
        </p:nvSpPr>
        <p:spPr>
          <a:xfrm>
            <a:off x="628560" y="2194900"/>
            <a:ext cx="7886430" cy="3605542"/>
          </a:xfrm>
        </p:spPr>
        <p:txBody>
          <a:bodyPr>
            <a:normAutofit/>
          </a:bodyPr>
          <a:lstStyle/>
          <a:p>
            <a:pPr marL="342900" indent="-342900">
              <a:buFont typeface="Arial" panose="020B0604020202020204" pitchFamily="34" charset="0"/>
              <a:buChar char="•"/>
            </a:pPr>
            <a:r>
              <a:rPr lang="en-US" sz="2200" dirty="0">
                <a:cs typeface="Times New Roman" panose="02020603050405020304" pitchFamily="18" charset="0"/>
              </a:rPr>
              <a:t>Create a routing queue (route1) with ‘batch’ as destination</a:t>
            </a:r>
          </a:p>
          <a:p>
            <a:pPr marL="685800" lvl="2"/>
            <a:r>
              <a:rPr lang="en-US" sz="2200" b="1" i="1" dirty="0">
                <a:latin typeface="+mj-lt"/>
                <a:cs typeface="Times New Roman" panose="02020603050405020304" pitchFamily="18" charset="0"/>
              </a:rPr>
              <a:t>create queue route1</a:t>
            </a:r>
          </a:p>
          <a:p>
            <a:pPr marL="685800" lvl="2"/>
            <a:r>
              <a:rPr lang="en-US" sz="2200" b="1" i="1" dirty="0">
                <a:latin typeface="+mj-lt"/>
                <a:cs typeface="Times New Roman" panose="02020603050405020304" pitchFamily="18" charset="0"/>
              </a:rPr>
              <a:t>set queue route1 </a:t>
            </a:r>
            <a:r>
              <a:rPr lang="en-US" sz="2200" b="1" i="1" dirty="0" err="1">
                <a:latin typeface="+mj-lt"/>
                <a:cs typeface="Times New Roman" panose="02020603050405020304" pitchFamily="18" charset="0"/>
              </a:rPr>
              <a:t>queue_type</a:t>
            </a:r>
            <a:r>
              <a:rPr lang="en-US" sz="2200" b="1" i="1" dirty="0">
                <a:latin typeface="+mj-lt"/>
                <a:cs typeface="Times New Roman" panose="02020603050405020304" pitchFamily="18" charset="0"/>
              </a:rPr>
              <a:t> = Route</a:t>
            </a:r>
          </a:p>
          <a:p>
            <a:pPr marL="685800" lvl="2"/>
            <a:r>
              <a:rPr lang="en-US" sz="2200" b="1" i="1" dirty="0">
                <a:latin typeface="+mj-lt"/>
                <a:cs typeface="Times New Roman" panose="02020603050405020304" pitchFamily="18" charset="0"/>
              </a:rPr>
              <a:t>set queue route1 </a:t>
            </a:r>
            <a:r>
              <a:rPr lang="en-US" sz="2200" b="1" i="1" dirty="0" err="1">
                <a:latin typeface="+mj-lt"/>
                <a:cs typeface="Times New Roman" panose="02020603050405020304" pitchFamily="18" charset="0"/>
              </a:rPr>
              <a:t>acl_host_enable</a:t>
            </a:r>
            <a:r>
              <a:rPr lang="en-US" sz="2200" b="1" i="1" dirty="0">
                <a:latin typeface="+mj-lt"/>
                <a:cs typeface="Times New Roman" panose="02020603050405020304" pitchFamily="18" charset="0"/>
              </a:rPr>
              <a:t> = True</a:t>
            </a:r>
          </a:p>
          <a:p>
            <a:pPr marL="685800" lvl="2"/>
            <a:r>
              <a:rPr lang="en-US" sz="2200" b="1" i="1" dirty="0">
                <a:latin typeface="+mj-lt"/>
                <a:cs typeface="Times New Roman" panose="02020603050405020304" pitchFamily="18" charset="0"/>
              </a:rPr>
              <a:t>set queue route1 </a:t>
            </a:r>
            <a:r>
              <a:rPr lang="en-US" sz="2200" b="1" i="1" dirty="0" err="1">
                <a:latin typeface="+mj-lt"/>
                <a:cs typeface="Times New Roman" panose="02020603050405020304" pitchFamily="18" charset="0"/>
              </a:rPr>
              <a:t>route_destinations</a:t>
            </a:r>
            <a:r>
              <a:rPr lang="en-US" sz="2200" b="1" i="1" dirty="0">
                <a:latin typeface="+mj-lt"/>
                <a:cs typeface="Times New Roman" panose="02020603050405020304" pitchFamily="18" charset="0"/>
              </a:rPr>
              <a:t> = batch</a:t>
            </a:r>
          </a:p>
          <a:p>
            <a:pPr marL="685800" lvl="2"/>
            <a:r>
              <a:rPr lang="en-US" sz="2200" b="1" i="1" dirty="0">
                <a:latin typeface="+mj-lt"/>
                <a:cs typeface="Times New Roman" panose="02020603050405020304" pitchFamily="18" charset="0"/>
              </a:rPr>
              <a:t>set queue route1 enabled = True</a:t>
            </a:r>
          </a:p>
          <a:p>
            <a:pPr marL="685800" lvl="2"/>
            <a:r>
              <a:rPr lang="en-US" sz="2200" b="1" i="1" dirty="0">
                <a:latin typeface="+mj-lt"/>
                <a:cs typeface="Times New Roman" panose="02020603050405020304" pitchFamily="18" charset="0"/>
              </a:rPr>
              <a:t>set queue route1 started = True</a:t>
            </a:r>
            <a:endParaRPr lang="en-US" sz="2200" dirty="0" smtClean="0">
              <a:latin typeface="+mj-lt"/>
              <a:cs typeface="Times New Roman" panose="02020603050405020304" pitchFamily="18" charset="0"/>
            </a:endParaRPr>
          </a:p>
          <a:p>
            <a:endParaRPr lang="en-US" sz="2200" dirty="0" smtClean="0">
              <a:cs typeface="Times New Roman" panose="02020603050405020304" pitchFamily="18" charset="0"/>
            </a:endParaRPr>
          </a:p>
          <a:p>
            <a:pPr marL="342900" indent="-342900">
              <a:buFont typeface="Arial" panose="020B0604020202020204" pitchFamily="34" charset="0"/>
              <a:buChar char="•"/>
            </a:pPr>
            <a:r>
              <a:rPr lang="en-US" sz="2200" dirty="0">
                <a:cs typeface="Times New Roman" panose="02020603050405020304" pitchFamily="18" charset="0"/>
              </a:rPr>
              <a:t>Submit job to ‘route1’ using –q directive and see where it lands</a:t>
            </a:r>
          </a:p>
          <a:p>
            <a:r>
              <a:rPr lang="en-US" sz="2200" dirty="0">
                <a:cs typeface="Times New Roman" panose="02020603050405020304" pitchFamily="18" charset="0"/>
              </a:rPr>
              <a:t>      </a:t>
            </a:r>
            <a:r>
              <a:rPr lang="en-US" sz="2200" dirty="0" err="1">
                <a:cs typeface="Times New Roman" panose="02020603050405020304" pitchFamily="18" charset="0"/>
              </a:rPr>
              <a:t>tracejob</a:t>
            </a:r>
            <a:r>
              <a:rPr lang="en-US" sz="2200" dirty="0">
                <a:cs typeface="Times New Roman" panose="02020603050405020304" pitchFamily="18" charset="0"/>
              </a:rPr>
              <a:t>” output should still list “batch” and not “route1”</a:t>
            </a:r>
          </a:p>
          <a:p>
            <a:pPr marL="342900" lvl="1" indent="-342900">
              <a:buFont typeface="Arial" panose="020B0604020202020204" pitchFamily="34" charset="0"/>
              <a:buChar char="•"/>
            </a:pPr>
            <a:endParaRPr lang="en-US" sz="2200" dirty="0">
              <a:latin typeface="+mj-lt"/>
              <a:cs typeface="Times New Roman" panose="02020603050405020304" pitchFamily="18" charset="0"/>
            </a:endParaRPr>
          </a:p>
        </p:txBody>
      </p:sp>
    </p:spTree>
    <p:extLst>
      <p:ext uri="{BB962C8B-B14F-4D97-AF65-F5344CB8AC3E}">
        <p14:creationId xmlns:p14="http://schemas.microsoft.com/office/powerpoint/2010/main" val="397591256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1"/>
            <a:ext cx="8229600" cy="685799"/>
          </a:xfrm>
        </p:spPr>
        <p:txBody>
          <a:bodyPr>
            <a:normAutofit/>
          </a:bodyPr>
          <a:lstStyle/>
          <a:p>
            <a:pPr algn="ctr"/>
            <a:r>
              <a:rPr lang="en-US" dirty="0" smtClean="0"/>
              <a:t>Components </a:t>
            </a:r>
            <a:endParaRPr lang="en-US" dirty="0"/>
          </a:p>
        </p:txBody>
      </p:sp>
      <p:sp>
        <p:nvSpPr>
          <p:cNvPr id="3" name="Content Placeholder 2"/>
          <p:cNvSpPr>
            <a:spLocks noGrp="1"/>
          </p:cNvSpPr>
          <p:nvPr>
            <p:ph idx="1"/>
          </p:nvPr>
        </p:nvSpPr>
        <p:spPr/>
        <p:txBody>
          <a:bodyPr>
            <a:normAutofit lnSpcReduction="10000"/>
          </a:bodyPr>
          <a:lstStyle/>
          <a:p>
            <a:r>
              <a:rPr lang="en-US" sz="3000" dirty="0" smtClean="0"/>
              <a:t>Scheduler </a:t>
            </a:r>
          </a:p>
          <a:p>
            <a:pPr lvl="1"/>
            <a:r>
              <a:rPr lang="en-US" dirty="0" smtClean="0"/>
              <a:t>Make scheduling decision based on polices </a:t>
            </a:r>
          </a:p>
          <a:p>
            <a:pPr lvl="1"/>
            <a:r>
              <a:rPr lang="en-US" dirty="0" smtClean="0"/>
              <a:t>Communicate with Resource manager to get the resource status </a:t>
            </a:r>
          </a:p>
          <a:p>
            <a:pPr lvl="1"/>
            <a:r>
              <a:rPr lang="en-US" dirty="0" smtClean="0"/>
              <a:t>Communicate with accounting system (Like </a:t>
            </a:r>
            <a:r>
              <a:rPr lang="en-US" dirty="0"/>
              <a:t>b</a:t>
            </a:r>
            <a:r>
              <a:rPr lang="en-US" dirty="0" smtClean="0"/>
              <a:t>ank account)</a:t>
            </a:r>
          </a:p>
          <a:p>
            <a:r>
              <a:rPr lang="en-US" sz="3000" dirty="0" smtClean="0"/>
              <a:t>Resource manager </a:t>
            </a:r>
          </a:p>
          <a:p>
            <a:pPr lvl="1"/>
            <a:r>
              <a:rPr lang="en-US" dirty="0" smtClean="0"/>
              <a:t>Communicate  with scheduler </a:t>
            </a:r>
          </a:p>
          <a:p>
            <a:pPr lvl="1"/>
            <a:r>
              <a:rPr lang="en-US" dirty="0" smtClean="0"/>
              <a:t>Spawn jobs </a:t>
            </a:r>
          </a:p>
          <a:p>
            <a:pPr lvl="1"/>
            <a:r>
              <a:rPr lang="en-US" dirty="0" smtClean="0"/>
              <a:t>Copy the data </a:t>
            </a:r>
          </a:p>
          <a:p>
            <a:r>
              <a:rPr lang="en-US" sz="3000" dirty="0" smtClean="0"/>
              <a:t>Accounting system (Bank)</a:t>
            </a:r>
          </a:p>
          <a:p>
            <a:pPr lvl="1"/>
            <a:r>
              <a:rPr lang="en-US" dirty="0" smtClean="0"/>
              <a:t>Communicate with scheduler </a:t>
            </a:r>
          </a:p>
          <a:p>
            <a:pPr lvl="1"/>
            <a:r>
              <a:rPr lang="en-US" dirty="0" smtClean="0"/>
              <a:t>Limit threshold of resource </a:t>
            </a:r>
          </a:p>
          <a:p>
            <a:pPr lvl="1"/>
            <a:r>
              <a:rPr lang="en-US" dirty="0" smtClean="0"/>
              <a:t>Keep tack of resources </a:t>
            </a:r>
          </a:p>
          <a:p>
            <a:pPr lvl="1"/>
            <a:endParaRPr lang="en-US" dirty="0" smtClean="0"/>
          </a:p>
        </p:txBody>
      </p:sp>
    </p:spTree>
    <p:extLst>
      <p:ext uri="{BB962C8B-B14F-4D97-AF65-F5344CB8AC3E}">
        <p14:creationId xmlns:p14="http://schemas.microsoft.com/office/powerpoint/2010/main" val="2476055511"/>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kern="1200" spc="-1" dirty="0">
                <a:solidFill>
                  <a:srgbClr val="000000"/>
                </a:solidFill>
                <a:uFill>
                  <a:solidFill>
                    <a:srgbClr val="FFFFFF"/>
                  </a:solidFill>
                </a:uFill>
                <a:ea typeface="+mn-ea"/>
                <a:cs typeface="+mn-cs"/>
              </a:rPr>
              <a:t>Routing Queue</a:t>
            </a:r>
          </a:p>
        </p:txBody>
      </p:sp>
      <p:sp>
        <p:nvSpPr>
          <p:cNvPr id="3" name="Content Placeholder 2"/>
          <p:cNvSpPr>
            <a:spLocks noGrp="1"/>
          </p:cNvSpPr>
          <p:nvPr>
            <p:ph idx="4294967295"/>
          </p:nvPr>
        </p:nvSpPr>
        <p:spPr>
          <a:xfrm>
            <a:off x="628650" y="2226469"/>
            <a:ext cx="7886700" cy="3263504"/>
          </a:xfrm>
          <a:prstGeom prst="rect">
            <a:avLst/>
          </a:prstGeom>
        </p:spPr>
        <p:txBody>
          <a:bodyPr>
            <a:noAutofit/>
          </a:bodyPr>
          <a:lstStyle/>
          <a:p>
            <a:r>
              <a:rPr lang="en-US" sz="2200" dirty="0" smtClean="0">
                <a:latin typeface="+mj-lt"/>
                <a:cs typeface="Times New Roman" panose="02020603050405020304" pitchFamily="18" charset="0"/>
              </a:rPr>
              <a:t>Create a “large” queue similar to “batch”</a:t>
            </a:r>
          </a:p>
          <a:p>
            <a:pPr marL="342900" lvl="1" indent="0">
              <a:buNone/>
            </a:pPr>
            <a:r>
              <a:rPr lang="en-US" b="1" i="1" dirty="0" smtClean="0">
                <a:latin typeface="+mj-lt"/>
                <a:cs typeface="Times New Roman" panose="02020603050405020304" pitchFamily="18" charset="0"/>
              </a:rPr>
              <a:t>set queue large </a:t>
            </a:r>
            <a:r>
              <a:rPr lang="en-US" b="1" i="1" dirty="0" err="1" smtClean="0">
                <a:latin typeface="+mj-lt"/>
                <a:cs typeface="Times New Roman" panose="02020603050405020304" pitchFamily="18" charset="0"/>
              </a:rPr>
              <a:t>resources_default.walltime</a:t>
            </a:r>
            <a:r>
              <a:rPr lang="en-US" b="1" i="1" dirty="0" smtClean="0">
                <a:latin typeface="+mj-lt"/>
                <a:cs typeface="Times New Roman" panose="02020603050405020304" pitchFamily="18" charset="0"/>
              </a:rPr>
              <a:t> = 01:00:00</a:t>
            </a:r>
          </a:p>
          <a:p>
            <a:pPr marL="342900" lvl="1" indent="0">
              <a:buNone/>
            </a:pPr>
            <a:r>
              <a:rPr lang="en-US" b="1" i="1" dirty="0" smtClean="0">
                <a:latin typeface="+mj-lt"/>
                <a:cs typeface="Times New Roman" panose="02020603050405020304" pitchFamily="18" charset="0"/>
              </a:rPr>
              <a:t>set queue large </a:t>
            </a:r>
            <a:r>
              <a:rPr lang="en-US" b="1" i="1" dirty="0" err="1" smtClean="0">
                <a:latin typeface="+mj-lt"/>
                <a:cs typeface="Times New Roman" panose="02020603050405020304" pitchFamily="18" charset="0"/>
              </a:rPr>
              <a:t>resources_default.nodect</a:t>
            </a:r>
            <a:r>
              <a:rPr lang="en-US" b="1" i="1" dirty="0" smtClean="0">
                <a:latin typeface="+mj-lt"/>
                <a:cs typeface="Times New Roman" panose="02020603050405020304" pitchFamily="18" charset="0"/>
              </a:rPr>
              <a:t> = 1</a:t>
            </a:r>
          </a:p>
          <a:p>
            <a:pPr marL="342900" lvl="1" indent="0">
              <a:buNone/>
            </a:pPr>
            <a:r>
              <a:rPr lang="en-US" b="1" i="1" dirty="0" smtClean="0">
                <a:latin typeface="+mj-lt"/>
                <a:cs typeface="Times New Roman" panose="02020603050405020304" pitchFamily="18" charset="0"/>
              </a:rPr>
              <a:t>set queue large </a:t>
            </a:r>
            <a:r>
              <a:rPr lang="en-US" b="1" i="1" dirty="0" err="1" smtClean="0">
                <a:latin typeface="+mj-lt"/>
                <a:cs typeface="Times New Roman" panose="02020603050405020304" pitchFamily="18" charset="0"/>
              </a:rPr>
              <a:t>resources_available.nodect</a:t>
            </a:r>
            <a:r>
              <a:rPr lang="en-US" b="1" i="1" dirty="0" smtClean="0">
                <a:latin typeface="+mj-lt"/>
                <a:cs typeface="Times New Roman" panose="02020603050405020304" pitchFamily="18" charset="0"/>
              </a:rPr>
              <a:t> = 12</a:t>
            </a:r>
          </a:p>
          <a:p>
            <a:pPr marL="342900" lvl="1" indent="0">
              <a:buNone/>
            </a:pPr>
            <a:r>
              <a:rPr lang="en-US" b="1" i="1" dirty="0" smtClean="0">
                <a:latin typeface="+mj-lt"/>
                <a:cs typeface="Times New Roman" panose="02020603050405020304" pitchFamily="18" charset="0"/>
              </a:rPr>
              <a:t>set queue large enabled = True</a:t>
            </a:r>
          </a:p>
          <a:p>
            <a:pPr marL="342900" lvl="1" indent="0">
              <a:buNone/>
            </a:pPr>
            <a:r>
              <a:rPr lang="en-US" b="1" i="1" dirty="0" smtClean="0">
                <a:latin typeface="+mj-lt"/>
                <a:cs typeface="Times New Roman" panose="02020603050405020304" pitchFamily="18" charset="0"/>
              </a:rPr>
              <a:t>set queue large started = True</a:t>
            </a:r>
          </a:p>
          <a:p>
            <a:r>
              <a:rPr lang="en-US" sz="2200" dirty="0" smtClean="0">
                <a:latin typeface="+mj-lt"/>
                <a:cs typeface="Times New Roman" panose="02020603050405020304" pitchFamily="18" charset="0"/>
              </a:rPr>
              <a:t>Restrict max “</a:t>
            </a:r>
            <a:r>
              <a:rPr lang="en-US" sz="2200" dirty="0" err="1" smtClean="0">
                <a:latin typeface="+mj-lt"/>
                <a:cs typeface="Times New Roman" panose="02020603050405020304" pitchFamily="18" charset="0"/>
              </a:rPr>
              <a:t>nodect</a:t>
            </a:r>
            <a:r>
              <a:rPr lang="en-US" sz="2200" dirty="0" smtClean="0">
                <a:latin typeface="+mj-lt"/>
                <a:cs typeface="Times New Roman" panose="02020603050405020304" pitchFamily="18" charset="0"/>
              </a:rPr>
              <a:t>” in batch queue to 2</a:t>
            </a:r>
          </a:p>
          <a:p>
            <a:pPr marL="342900" lvl="1" indent="0">
              <a:buNone/>
            </a:pPr>
            <a:r>
              <a:rPr lang="en-US" b="1" i="1" dirty="0" smtClean="0">
                <a:latin typeface="+mj-lt"/>
                <a:cs typeface="Times New Roman" panose="02020603050405020304" pitchFamily="18" charset="0"/>
              </a:rPr>
              <a:t>set queue batch </a:t>
            </a:r>
            <a:r>
              <a:rPr lang="en-US" b="1" i="1" dirty="0" err="1" smtClean="0">
                <a:latin typeface="+mj-lt"/>
                <a:cs typeface="Times New Roman" panose="02020603050405020304" pitchFamily="18" charset="0"/>
              </a:rPr>
              <a:t>resources_max.nodect</a:t>
            </a:r>
            <a:r>
              <a:rPr lang="en-US" b="1" i="1" dirty="0" smtClean="0">
                <a:latin typeface="+mj-lt"/>
                <a:cs typeface="Times New Roman" panose="02020603050405020304" pitchFamily="18" charset="0"/>
              </a:rPr>
              <a:t>=2</a:t>
            </a:r>
          </a:p>
          <a:p>
            <a:r>
              <a:rPr lang="fr-FR" sz="2200" dirty="0" err="1" smtClean="0">
                <a:latin typeface="+mj-lt"/>
                <a:cs typeface="Times New Roman" panose="02020603050405020304" pitchFamily="18" charset="0"/>
              </a:rPr>
              <a:t>Add</a:t>
            </a:r>
            <a:r>
              <a:rPr lang="fr-FR" sz="2200" dirty="0" smtClean="0">
                <a:latin typeface="+mj-lt"/>
                <a:cs typeface="Times New Roman" panose="02020603050405020304" pitchFamily="18" charset="0"/>
              </a:rPr>
              <a:t> “large” queue as route destination</a:t>
            </a:r>
          </a:p>
          <a:p>
            <a:pPr marL="342900" lvl="1" indent="0">
              <a:buNone/>
            </a:pPr>
            <a:r>
              <a:rPr lang="fr-FR" b="1" i="1" dirty="0" smtClean="0">
                <a:latin typeface="+mj-lt"/>
                <a:cs typeface="Times New Roman" panose="02020603050405020304" pitchFamily="18" charset="0"/>
              </a:rPr>
              <a:t>set queue route1 </a:t>
            </a:r>
            <a:r>
              <a:rPr lang="fr-FR" b="1" i="1" dirty="0" err="1" smtClean="0">
                <a:latin typeface="+mj-lt"/>
                <a:cs typeface="Times New Roman" panose="02020603050405020304" pitchFamily="18" charset="0"/>
              </a:rPr>
              <a:t>route_destinations</a:t>
            </a:r>
            <a:r>
              <a:rPr lang="fr-FR" b="1" i="1" dirty="0" smtClean="0">
                <a:latin typeface="+mj-lt"/>
                <a:cs typeface="Times New Roman" panose="02020603050405020304" pitchFamily="18" charset="0"/>
              </a:rPr>
              <a:t> += large</a:t>
            </a:r>
            <a:endParaRPr lang="en-US" b="1" i="1" dirty="0" smtClean="0">
              <a:latin typeface="+mj-lt"/>
              <a:cs typeface="Times New Roman" panose="02020603050405020304" pitchFamily="18" charset="0"/>
            </a:endParaRPr>
          </a:p>
        </p:txBody>
      </p:sp>
    </p:spTree>
    <p:extLst>
      <p:ext uri="{BB962C8B-B14F-4D97-AF65-F5344CB8AC3E}">
        <p14:creationId xmlns:p14="http://schemas.microsoft.com/office/powerpoint/2010/main" val="261065258"/>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kern="1200" spc="-1" dirty="0">
                <a:solidFill>
                  <a:srgbClr val="000000"/>
                </a:solidFill>
                <a:uFill>
                  <a:solidFill>
                    <a:srgbClr val="FFFFFF"/>
                  </a:solidFill>
                </a:uFill>
                <a:ea typeface="+mn-ea"/>
                <a:cs typeface="+mn-cs"/>
              </a:rPr>
              <a:t>Routing Queue</a:t>
            </a:r>
          </a:p>
        </p:txBody>
      </p:sp>
      <p:sp>
        <p:nvSpPr>
          <p:cNvPr id="3" name="Text Placeholder 2"/>
          <p:cNvSpPr>
            <a:spLocks noGrp="1"/>
          </p:cNvSpPr>
          <p:nvPr>
            <p:ph type="body"/>
          </p:nvPr>
        </p:nvSpPr>
        <p:spPr>
          <a:xfrm>
            <a:off x="628560" y="2045518"/>
            <a:ext cx="7886430" cy="3754925"/>
          </a:xfrm>
        </p:spPr>
        <p:txBody>
          <a:bodyPr>
            <a:normAutofit/>
          </a:bodyPr>
          <a:lstStyle/>
          <a:p>
            <a:pPr marL="342900" lvl="1" indent="-342900">
              <a:buFont typeface="Arial" panose="020B0604020202020204" pitchFamily="34" charset="0"/>
              <a:buChar char="•"/>
            </a:pPr>
            <a:r>
              <a:rPr lang="en-US" sz="2200" dirty="0">
                <a:latin typeface="+mj-lt"/>
                <a:cs typeface="Times New Roman" panose="02020603050405020304" pitchFamily="18" charset="0"/>
              </a:rPr>
              <a:t>Submit jobs with nodes=1,2 and more and check jobs</a:t>
            </a:r>
          </a:p>
          <a:p>
            <a:pPr marL="342900" lvl="5" indent="-342900">
              <a:buFont typeface="Arial" panose="020B0604020202020204" pitchFamily="34" charset="0"/>
              <a:buChar char="•"/>
            </a:pPr>
            <a:r>
              <a:rPr lang="en-US" sz="2200" dirty="0">
                <a:latin typeface="+mj-lt"/>
                <a:cs typeface="Times New Roman" panose="02020603050405020304" pitchFamily="18" charset="0"/>
              </a:rPr>
              <a:t>Jobs with nodes &lt;= 2 :: batch, &gt;2 :: large</a:t>
            </a:r>
          </a:p>
          <a:p>
            <a:pPr marL="342900" lvl="1" indent="-342900">
              <a:buFont typeface="Arial" panose="020B0604020202020204" pitchFamily="34" charset="0"/>
              <a:buChar char="•"/>
            </a:pPr>
            <a:r>
              <a:rPr lang="en-US" sz="2200" dirty="0">
                <a:latin typeface="+mj-lt"/>
                <a:cs typeface="Times New Roman" panose="02020603050405020304" pitchFamily="18" charset="0"/>
              </a:rPr>
              <a:t>Change default queue in server </a:t>
            </a:r>
            <a:r>
              <a:rPr lang="en-US" sz="2200" dirty="0" err="1">
                <a:latin typeface="+mj-lt"/>
                <a:cs typeface="Times New Roman" panose="02020603050405020304" pitchFamily="18" charset="0"/>
              </a:rPr>
              <a:t>params</a:t>
            </a:r>
            <a:r>
              <a:rPr lang="en-US" sz="2200" dirty="0">
                <a:latin typeface="+mj-lt"/>
                <a:cs typeface="Times New Roman" panose="02020603050405020304" pitchFamily="18" charset="0"/>
              </a:rPr>
              <a:t> to “route1”</a:t>
            </a:r>
          </a:p>
          <a:p>
            <a:pPr marL="342900" lvl="1" indent="-342900">
              <a:buFont typeface="Arial" panose="020B0604020202020204" pitchFamily="34" charset="0"/>
              <a:buChar char="•"/>
            </a:pPr>
            <a:r>
              <a:rPr lang="en-US" sz="2200" dirty="0">
                <a:latin typeface="+mj-lt"/>
                <a:cs typeface="Times New Roman" panose="02020603050405020304" pitchFamily="18" charset="0"/>
              </a:rPr>
              <a:t>Submit job without specifying any queue</a:t>
            </a:r>
          </a:p>
          <a:p>
            <a:pPr marL="342900" lvl="1" indent="-342900">
              <a:buFont typeface="Arial" panose="020B0604020202020204" pitchFamily="34" charset="0"/>
              <a:buChar char="•"/>
            </a:pPr>
            <a:r>
              <a:rPr lang="en-US" sz="2200" dirty="0">
                <a:latin typeface="+mj-lt"/>
                <a:cs typeface="Times New Roman" panose="02020603050405020304" pitchFamily="18" charset="0"/>
              </a:rPr>
              <a:t>Optionally set “batch” and “large” to only accept jobs which are routed</a:t>
            </a:r>
          </a:p>
          <a:p>
            <a:pPr lvl="4"/>
            <a:r>
              <a:rPr lang="en-US" sz="2200" dirty="0">
                <a:latin typeface="+mj-lt"/>
                <a:cs typeface="Times New Roman" panose="02020603050405020304" pitchFamily="18" charset="0"/>
              </a:rPr>
              <a:t>                   </a:t>
            </a:r>
            <a:r>
              <a:rPr lang="en-US" sz="2200" b="1" i="1" dirty="0">
                <a:latin typeface="+mj-lt"/>
                <a:cs typeface="Times New Roman" panose="02020603050405020304" pitchFamily="18" charset="0"/>
              </a:rPr>
              <a:t>set queue batch </a:t>
            </a:r>
            <a:r>
              <a:rPr lang="en-US" sz="2200" b="1" i="1" dirty="0" err="1">
                <a:latin typeface="+mj-lt"/>
                <a:cs typeface="Times New Roman" panose="02020603050405020304" pitchFamily="18" charset="0"/>
              </a:rPr>
              <a:t>from_route_only</a:t>
            </a:r>
            <a:r>
              <a:rPr lang="en-US" sz="2200" b="1" i="1" dirty="0">
                <a:latin typeface="+mj-lt"/>
                <a:cs typeface="Times New Roman" panose="02020603050405020304" pitchFamily="18" charset="0"/>
              </a:rPr>
              <a:t> = True</a:t>
            </a:r>
          </a:p>
          <a:p>
            <a:pPr lvl="4"/>
            <a:r>
              <a:rPr lang="en-US" sz="2200" b="1" i="1" dirty="0">
                <a:latin typeface="+mj-lt"/>
                <a:cs typeface="Times New Roman" panose="02020603050405020304" pitchFamily="18" charset="0"/>
              </a:rPr>
              <a:t>                  </a:t>
            </a:r>
            <a:r>
              <a:rPr lang="en-US" sz="2200" b="1" i="1" dirty="0" smtClean="0">
                <a:latin typeface="+mj-lt"/>
                <a:cs typeface="Times New Roman" panose="02020603050405020304" pitchFamily="18" charset="0"/>
              </a:rPr>
              <a:t>set </a:t>
            </a:r>
            <a:r>
              <a:rPr lang="en-US" sz="2200" b="1" i="1" dirty="0">
                <a:latin typeface="+mj-lt"/>
                <a:cs typeface="Times New Roman" panose="02020603050405020304" pitchFamily="18" charset="0"/>
              </a:rPr>
              <a:t>queue large </a:t>
            </a:r>
            <a:r>
              <a:rPr lang="en-US" sz="2200" b="1" i="1" dirty="0" err="1">
                <a:latin typeface="+mj-lt"/>
                <a:cs typeface="Times New Roman" panose="02020603050405020304" pitchFamily="18" charset="0"/>
              </a:rPr>
              <a:t>from_route_only</a:t>
            </a:r>
            <a:r>
              <a:rPr lang="en-US" sz="2200" b="1" i="1" dirty="0">
                <a:latin typeface="+mj-lt"/>
                <a:cs typeface="Times New Roman" panose="02020603050405020304" pitchFamily="18" charset="0"/>
              </a:rPr>
              <a:t> = True</a:t>
            </a:r>
          </a:p>
          <a:p>
            <a:pPr lvl="4"/>
            <a:r>
              <a:rPr lang="en-US" sz="2200" i="1" dirty="0">
                <a:latin typeface="+mj-lt"/>
                <a:cs typeface="Times New Roman" panose="02020603050405020304" pitchFamily="18" charset="0"/>
              </a:rPr>
              <a:t>            ( Direct job submission to “batch” &amp; “large” will result in error)</a:t>
            </a:r>
          </a:p>
          <a:p>
            <a:pPr marL="342900" lvl="1" indent="-342900">
              <a:buFont typeface="Arial" panose="020B0604020202020204" pitchFamily="34" charset="0"/>
              <a:buChar char="•"/>
            </a:pPr>
            <a:endParaRPr lang="en-US" sz="2200" dirty="0">
              <a:latin typeface="+mj-lt"/>
              <a:cs typeface="Times New Roman" panose="02020603050405020304" pitchFamily="18" charset="0"/>
            </a:endParaRPr>
          </a:p>
        </p:txBody>
      </p:sp>
    </p:spTree>
    <p:extLst>
      <p:ext uri="{BB962C8B-B14F-4D97-AF65-F5344CB8AC3E}">
        <p14:creationId xmlns:p14="http://schemas.microsoft.com/office/powerpoint/2010/main" val="2684983364"/>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 name="TextShape 1"/>
          <p:cNvSpPr txBox="1"/>
          <p:nvPr/>
        </p:nvSpPr>
        <p:spPr>
          <a:xfrm>
            <a:off x="628560" y="609600"/>
            <a:ext cx="7886430" cy="993870"/>
          </a:xfrm>
          <a:prstGeom prst="rect">
            <a:avLst/>
          </a:prstGeom>
          <a:noFill/>
          <a:ln>
            <a:noFill/>
          </a:ln>
        </p:spPr>
        <p:txBody>
          <a:bodyPr lIns="0" tIns="0" rIns="0" bIns="0" anchor="ctr"/>
          <a:lstStyle/>
          <a:p>
            <a:pPr algn="ctr"/>
            <a:r>
              <a:rPr lang="en-US" sz="3600" spc="-1" dirty="0">
                <a:solidFill>
                  <a:srgbClr val="000000"/>
                </a:solidFill>
                <a:uFill>
                  <a:solidFill>
                    <a:srgbClr val="FFFFFF"/>
                  </a:solidFill>
                </a:uFill>
                <a:latin typeface="+mj-lt"/>
              </a:rPr>
              <a:t>Job submission filter (</a:t>
            </a:r>
            <a:r>
              <a:rPr lang="en-US" sz="3600" spc="-1" dirty="0" err="1">
                <a:solidFill>
                  <a:srgbClr val="000000"/>
                </a:solidFill>
                <a:uFill>
                  <a:solidFill>
                    <a:srgbClr val="FFFFFF"/>
                  </a:solidFill>
                </a:uFill>
                <a:latin typeface="+mj-lt"/>
              </a:rPr>
              <a:t>qsub</a:t>
            </a:r>
            <a:r>
              <a:rPr lang="en-US" sz="3600" spc="-1" dirty="0">
                <a:solidFill>
                  <a:srgbClr val="000000"/>
                </a:solidFill>
                <a:uFill>
                  <a:solidFill>
                    <a:srgbClr val="FFFFFF"/>
                  </a:solidFill>
                </a:uFill>
                <a:latin typeface="+mj-lt"/>
              </a:rPr>
              <a:t> filter)</a:t>
            </a:r>
          </a:p>
        </p:txBody>
      </p:sp>
      <p:sp>
        <p:nvSpPr>
          <p:cNvPr id="154" name="TextShape 2"/>
          <p:cNvSpPr txBox="1"/>
          <p:nvPr/>
        </p:nvSpPr>
        <p:spPr>
          <a:xfrm>
            <a:off x="628560" y="2226420"/>
            <a:ext cx="7886430" cy="3529402"/>
          </a:xfrm>
          <a:prstGeom prst="rect">
            <a:avLst/>
          </a:prstGeom>
          <a:noFill/>
          <a:ln>
            <a:noFill/>
          </a:ln>
        </p:spPr>
        <p:txBody>
          <a:bodyPr lIns="0" tIns="0" rIns="0" bIns="0"/>
          <a:lstStyle/>
          <a:p>
            <a:pPr marL="324000" indent="-243000">
              <a:buClr>
                <a:srgbClr val="000000"/>
              </a:buClr>
              <a:buSzPct val="45000"/>
              <a:buFont typeface="Wingdings" charset="2"/>
              <a:buChar char=""/>
            </a:pPr>
            <a:r>
              <a:rPr lang="en-US" sz="2200" spc="-1" dirty="0">
                <a:solidFill>
                  <a:srgbClr val="000000"/>
                </a:solidFill>
                <a:uFill>
                  <a:solidFill>
                    <a:srgbClr val="FFFFFF"/>
                  </a:solidFill>
                </a:uFill>
                <a:latin typeface="+mj-lt"/>
                <a:cs typeface="Times New Roman" panose="02020603050405020304" pitchFamily="18" charset="0"/>
              </a:rPr>
              <a:t>Write a bash script to read and write to STDIN &amp; STDOUT respectively</a:t>
            </a:r>
          </a:p>
          <a:p>
            <a:pPr marL="423900" lvl="1">
              <a:buClr>
                <a:srgbClr val="000000"/>
              </a:buClr>
              <a:buSzPct val="45000"/>
            </a:pPr>
            <a:r>
              <a:rPr lang="en-US" sz="2200" b="1" i="1" spc="-1" dirty="0">
                <a:solidFill>
                  <a:srgbClr val="000000"/>
                </a:solidFill>
                <a:uFill>
                  <a:solidFill>
                    <a:srgbClr val="FFFFFF"/>
                  </a:solidFill>
                </a:uFill>
                <a:latin typeface="+mj-lt"/>
                <a:cs typeface="Times New Roman" panose="02020603050405020304" pitchFamily="18" charset="0"/>
              </a:rPr>
              <a:t>#! /bin/bash</a:t>
            </a:r>
          </a:p>
          <a:p>
            <a:pPr marL="423900" lvl="1">
              <a:buClr>
                <a:srgbClr val="000000"/>
              </a:buClr>
              <a:buSzPct val="45000"/>
            </a:pPr>
            <a:r>
              <a:rPr lang="en-US" sz="2200" b="1" i="1" spc="-1" dirty="0">
                <a:solidFill>
                  <a:srgbClr val="000000"/>
                </a:solidFill>
                <a:uFill>
                  <a:solidFill>
                    <a:srgbClr val="FFFFFF"/>
                  </a:solidFill>
                </a:uFill>
                <a:latin typeface="+mj-lt"/>
                <a:cs typeface="Times New Roman" panose="02020603050405020304" pitchFamily="18" charset="0"/>
              </a:rPr>
              <a:t>while read </a:t>
            </a:r>
            <a:r>
              <a:rPr lang="en-US" sz="2200" b="1" i="1" spc="-1" dirty="0" err="1">
                <a:solidFill>
                  <a:srgbClr val="000000"/>
                </a:solidFill>
                <a:uFill>
                  <a:solidFill>
                    <a:srgbClr val="FFFFFF"/>
                  </a:solidFill>
                </a:uFill>
                <a:latin typeface="+mj-lt"/>
                <a:cs typeface="Times New Roman" panose="02020603050405020304" pitchFamily="18" charset="0"/>
              </a:rPr>
              <a:t>i</a:t>
            </a:r>
            <a:endParaRPr lang="en-US" sz="2200" b="1" i="1" spc="-1" dirty="0">
              <a:solidFill>
                <a:srgbClr val="000000"/>
              </a:solidFill>
              <a:uFill>
                <a:solidFill>
                  <a:srgbClr val="FFFFFF"/>
                </a:solidFill>
              </a:uFill>
              <a:latin typeface="+mj-lt"/>
              <a:cs typeface="Times New Roman" panose="02020603050405020304" pitchFamily="18" charset="0"/>
            </a:endParaRPr>
          </a:p>
          <a:p>
            <a:pPr marL="423900" lvl="1">
              <a:buClr>
                <a:srgbClr val="000000"/>
              </a:buClr>
              <a:buSzPct val="45000"/>
            </a:pPr>
            <a:r>
              <a:rPr lang="en-US" sz="2200" b="1" i="1" spc="-1" dirty="0">
                <a:solidFill>
                  <a:srgbClr val="000000"/>
                </a:solidFill>
                <a:uFill>
                  <a:solidFill>
                    <a:srgbClr val="FFFFFF"/>
                  </a:solidFill>
                </a:uFill>
                <a:latin typeface="+mj-lt"/>
                <a:cs typeface="Times New Roman" panose="02020603050405020304" pitchFamily="18" charset="0"/>
              </a:rPr>
              <a:t>do</a:t>
            </a:r>
          </a:p>
          <a:p>
            <a:pPr marL="423900" lvl="1">
              <a:buClr>
                <a:srgbClr val="000000"/>
              </a:buClr>
              <a:buSzPct val="45000"/>
            </a:pPr>
            <a:r>
              <a:rPr lang="en-US" sz="2200" b="1" i="1" spc="-1" dirty="0">
                <a:solidFill>
                  <a:srgbClr val="000000"/>
                </a:solidFill>
                <a:uFill>
                  <a:solidFill>
                    <a:srgbClr val="FFFFFF"/>
                  </a:solidFill>
                </a:uFill>
                <a:latin typeface="+mj-lt"/>
                <a:cs typeface="Times New Roman" panose="02020603050405020304" pitchFamily="18" charset="0"/>
              </a:rPr>
              <a:t>    echo $</a:t>
            </a:r>
            <a:r>
              <a:rPr lang="en-US" sz="2200" b="1" i="1" spc="-1" dirty="0" err="1">
                <a:solidFill>
                  <a:srgbClr val="000000"/>
                </a:solidFill>
                <a:uFill>
                  <a:solidFill>
                    <a:srgbClr val="FFFFFF"/>
                  </a:solidFill>
                </a:uFill>
                <a:latin typeface="+mj-lt"/>
                <a:cs typeface="Times New Roman" panose="02020603050405020304" pitchFamily="18" charset="0"/>
              </a:rPr>
              <a:t>i</a:t>
            </a:r>
            <a:endParaRPr lang="en-US" sz="2200" b="1" i="1" spc="-1" dirty="0">
              <a:solidFill>
                <a:srgbClr val="000000"/>
              </a:solidFill>
              <a:uFill>
                <a:solidFill>
                  <a:srgbClr val="FFFFFF"/>
                </a:solidFill>
              </a:uFill>
              <a:latin typeface="+mj-lt"/>
              <a:cs typeface="Times New Roman" panose="02020603050405020304" pitchFamily="18" charset="0"/>
            </a:endParaRPr>
          </a:p>
          <a:p>
            <a:pPr marL="423900" lvl="1">
              <a:buClr>
                <a:srgbClr val="000000"/>
              </a:buClr>
              <a:buSzPct val="45000"/>
            </a:pPr>
            <a:r>
              <a:rPr lang="en-US" sz="2200" b="1" i="1" spc="-1" dirty="0">
                <a:solidFill>
                  <a:srgbClr val="000000"/>
                </a:solidFill>
                <a:uFill>
                  <a:solidFill>
                    <a:srgbClr val="FFFFFF"/>
                  </a:solidFill>
                </a:uFill>
                <a:latin typeface="+mj-lt"/>
                <a:cs typeface="Times New Roman" panose="02020603050405020304" pitchFamily="18" charset="0"/>
              </a:rPr>
              <a:t>done</a:t>
            </a:r>
          </a:p>
          <a:p>
            <a:pPr marL="324000" indent="-243000">
              <a:buClr>
                <a:srgbClr val="000000"/>
              </a:buClr>
              <a:buSzPct val="45000"/>
              <a:buFont typeface="Wingdings" charset="2"/>
              <a:buChar char=""/>
            </a:pPr>
            <a:r>
              <a:rPr lang="en-US" sz="2200" spc="-1" dirty="0">
                <a:solidFill>
                  <a:srgbClr val="000000"/>
                </a:solidFill>
                <a:uFill>
                  <a:solidFill>
                    <a:srgbClr val="FFFFFF"/>
                  </a:solidFill>
                </a:uFill>
                <a:latin typeface="+mj-lt"/>
                <a:cs typeface="Times New Roman" panose="02020603050405020304" pitchFamily="18" charset="0"/>
              </a:rPr>
              <a:t>Check using echo “some text ” | ./qsubFilter.sh</a:t>
            </a:r>
          </a:p>
          <a:p>
            <a:pPr marL="324000" indent="-243000">
              <a:buClr>
                <a:srgbClr val="000000"/>
              </a:buClr>
              <a:buSzPct val="45000"/>
              <a:buFont typeface="Wingdings" charset="2"/>
              <a:buChar char=""/>
            </a:pPr>
            <a:r>
              <a:rPr lang="en-US" sz="2200" spc="-1" dirty="0">
                <a:solidFill>
                  <a:srgbClr val="000000"/>
                </a:solidFill>
                <a:uFill>
                  <a:solidFill>
                    <a:srgbClr val="FFFFFF"/>
                  </a:solidFill>
                </a:uFill>
                <a:latin typeface="+mj-lt"/>
                <a:cs typeface="Times New Roman" panose="02020603050405020304" pitchFamily="18" charset="0"/>
              </a:rPr>
              <a:t>Make changes in </a:t>
            </a:r>
            <a:r>
              <a:rPr lang="en-US" sz="2200" spc="-1" dirty="0" err="1">
                <a:solidFill>
                  <a:srgbClr val="000000"/>
                </a:solidFill>
                <a:uFill>
                  <a:solidFill>
                    <a:srgbClr val="FFFFFF"/>
                  </a:solidFill>
                </a:uFill>
                <a:latin typeface="+mj-lt"/>
                <a:cs typeface="Times New Roman" panose="02020603050405020304" pitchFamily="18" charset="0"/>
              </a:rPr>
              <a:t>torque.cfg</a:t>
            </a:r>
            <a:r>
              <a:rPr lang="en-US" sz="2200" spc="-1" dirty="0">
                <a:solidFill>
                  <a:srgbClr val="000000"/>
                </a:solidFill>
                <a:uFill>
                  <a:solidFill>
                    <a:srgbClr val="FFFFFF"/>
                  </a:solidFill>
                </a:uFill>
                <a:latin typeface="+mj-lt"/>
                <a:cs typeface="Times New Roman" panose="02020603050405020304" pitchFamily="18" charset="0"/>
              </a:rPr>
              <a:t> on job submission host</a:t>
            </a:r>
          </a:p>
          <a:p>
            <a:pPr marL="324000" indent="-243000">
              <a:buClr>
                <a:srgbClr val="000000"/>
              </a:buClr>
              <a:buSzPct val="45000"/>
              <a:buFont typeface="Wingdings" charset="2"/>
              <a:buChar char=""/>
            </a:pPr>
            <a:r>
              <a:rPr lang="en-US" sz="2200" spc="-1" dirty="0">
                <a:solidFill>
                  <a:srgbClr val="000000"/>
                </a:solidFill>
                <a:uFill>
                  <a:solidFill>
                    <a:srgbClr val="FFFFFF"/>
                  </a:solidFill>
                </a:uFill>
                <a:latin typeface="+mj-lt"/>
                <a:cs typeface="Times New Roman" panose="02020603050405020304" pitchFamily="18" charset="0"/>
              </a:rPr>
              <a:t>Acquire data on submitted job &amp; write to text file</a:t>
            </a:r>
          </a:p>
          <a:p>
            <a:pPr marL="648000" lvl="1" indent="-243000">
              <a:buClr>
                <a:srgbClr val="000000"/>
              </a:buClr>
              <a:buSzPct val="75000"/>
              <a:buFont typeface="Symbol" charset="2"/>
              <a:buChar char=""/>
            </a:pPr>
            <a:r>
              <a:rPr lang="en-US" sz="2200" spc="-1" dirty="0">
                <a:solidFill>
                  <a:srgbClr val="000000"/>
                </a:solidFill>
                <a:uFill>
                  <a:solidFill>
                    <a:srgbClr val="FFFFFF"/>
                  </a:solidFill>
                </a:uFill>
                <a:latin typeface="+mj-lt"/>
                <a:cs typeface="Times New Roman" panose="02020603050405020304" pitchFamily="18" charset="0"/>
              </a:rPr>
              <a:t>Submit time</a:t>
            </a:r>
          </a:p>
          <a:p>
            <a:pPr marL="648000" lvl="1" indent="-243000">
              <a:buClr>
                <a:srgbClr val="000000"/>
              </a:buClr>
              <a:buSzPct val="75000"/>
              <a:buFont typeface="Symbol" charset="2"/>
              <a:buChar char=""/>
            </a:pPr>
            <a:r>
              <a:rPr lang="en-US" sz="2200" spc="-1" dirty="0">
                <a:solidFill>
                  <a:srgbClr val="000000"/>
                </a:solidFill>
                <a:uFill>
                  <a:solidFill>
                    <a:srgbClr val="FFFFFF"/>
                  </a:solidFill>
                </a:uFill>
                <a:latin typeface="+mj-lt"/>
                <a:cs typeface="Times New Roman" panose="02020603050405020304" pitchFamily="18" charset="0"/>
              </a:rPr>
              <a:t>Username</a:t>
            </a:r>
          </a:p>
          <a:p>
            <a:pPr marL="648000" lvl="1" indent="-243000">
              <a:buClr>
                <a:srgbClr val="000000"/>
              </a:buClr>
              <a:buSzPct val="75000"/>
              <a:buFont typeface="Symbol" charset="2"/>
              <a:buChar char=""/>
            </a:pPr>
            <a:r>
              <a:rPr lang="en-US" sz="2200" spc="-1" dirty="0">
                <a:solidFill>
                  <a:srgbClr val="000000"/>
                </a:solidFill>
                <a:uFill>
                  <a:solidFill>
                    <a:srgbClr val="FFFFFF"/>
                  </a:solidFill>
                </a:uFill>
                <a:latin typeface="+mj-lt"/>
                <a:cs typeface="Times New Roman" panose="02020603050405020304" pitchFamily="18" charset="0"/>
              </a:rPr>
              <a:t>Anything you can think of</a:t>
            </a:r>
          </a:p>
        </p:txBody>
      </p:sp>
    </p:spTree>
    <p:extLst>
      <p:ext uri="{BB962C8B-B14F-4D97-AF65-F5344CB8AC3E}">
        <p14:creationId xmlns:p14="http://schemas.microsoft.com/office/powerpoint/2010/main" val="2935572969"/>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 name="TextShape 1"/>
          <p:cNvSpPr txBox="1"/>
          <p:nvPr/>
        </p:nvSpPr>
        <p:spPr>
          <a:xfrm>
            <a:off x="1524000" y="609600"/>
            <a:ext cx="7886430" cy="993870"/>
          </a:xfrm>
          <a:prstGeom prst="rect">
            <a:avLst/>
          </a:prstGeom>
          <a:noFill/>
          <a:ln>
            <a:noFill/>
          </a:ln>
        </p:spPr>
        <p:txBody>
          <a:bodyPr lIns="0" tIns="0" rIns="0" bIns="0" anchor="ctr"/>
          <a:lstStyle/>
          <a:p>
            <a:pPr algn="ctr"/>
            <a:r>
              <a:rPr lang="en-US" sz="3600" spc="-1" dirty="0">
                <a:solidFill>
                  <a:srgbClr val="000000"/>
                </a:solidFill>
                <a:uFill>
                  <a:solidFill>
                    <a:srgbClr val="FFFFFF"/>
                  </a:solidFill>
                </a:uFill>
                <a:latin typeface="+mj-lt"/>
              </a:rPr>
              <a:t>Job submission filter (</a:t>
            </a:r>
            <a:r>
              <a:rPr lang="en-US" sz="3600" spc="-1" dirty="0" err="1">
                <a:solidFill>
                  <a:srgbClr val="000000"/>
                </a:solidFill>
                <a:uFill>
                  <a:solidFill>
                    <a:srgbClr val="FFFFFF"/>
                  </a:solidFill>
                </a:uFill>
                <a:latin typeface="+mj-lt"/>
              </a:rPr>
              <a:t>qsub</a:t>
            </a:r>
            <a:r>
              <a:rPr lang="en-US" sz="3600" spc="-1" dirty="0">
                <a:solidFill>
                  <a:srgbClr val="000000"/>
                </a:solidFill>
                <a:uFill>
                  <a:solidFill>
                    <a:srgbClr val="FFFFFF"/>
                  </a:solidFill>
                </a:uFill>
                <a:latin typeface="+mj-lt"/>
              </a:rPr>
              <a:t> filter</a:t>
            </a:r>
            <a:r>
              <a:rPr lang="en-US" sz="3300" spc="-1" dirty="0">
                <a:solidFill>
                  <a:srgbClr val="000000"/>
                </a:solidFill>
                <a:uFill>
                  <a:solidFill>
                    <a:srgbClr val="FFFFFF"/>
                  </a:solidFill>
                </a:uFill>
                <a:latin typeface="+mj-lt"/>
                <a:cs typeface="Times New Roman" panose="02020603050405020304" pitchFamily="18" charset="0"/>
              </a:rPr>
              <a:t>)</a:t>
            </a:r>
          </a:p>
        </p:txBody>
      </p:sp>
      <p:sp>
        <p:nvSpPr>
          <p:cNvPr id="154" name="TextShape 2"/>
          <p:cNvSpPr txBox="1"/>
          <p:nvPr/>
        </p:nvSpPr>
        <p:spPr>
          <a:xfrm>
            <a:off x="628560" y="2226420"/>
            <a:ext cx="7886430" cy="3263220"/>
          </a:xfrm>
          <a:prstGeom prst="rect">
            <a:avLst/>
          </a:prstGeom>
          <a:noFill/>
          <a:ln>
            <a:noFill/>
          </a:ln>
        </p:spPr>
        <p:txBody>
          <a:bodyPr lIns="0" tIns="0" rIns="0" bIns="0"/>
          <a:lstStyle/>
          <a:p>
            <a:pPr marL="319275" indent="-257175">
              <a:buClr>
                <a:srgbClr val="000000"/>
              </a:buClr>
              <a:buSzPct val="75000"/>
              <a:buFont typeface="Arial" panose="020B0604020202020204" pitchFamily="34" charset="0"/>
              <a:buChar char="•"/>
            </a:pPr>
            <a:r>
              <a:rPr lang="en-US" sz="2200" spc="-1" dirty="0">
                <a:solidFill>
                  <a:srgbClr val="000000"/>
                </a:solidFill>
                <a:uFill>
                  <a:solidFill>
                    <a:srgbClr val="FFFFFF"/>
                  </a:solidFill>
                </a:uFill>
                <a:latin typeface="+mj-lt"/>
                <a:cs typeface="Times New Roman" panose="02020603050405020304" pitchFamily="18" charset="0"/>
              </a:rPr>
              <a:t>Optionally add a comment to job script at the end</a:t>
            </a:r>
          </a:p>
          <a:p>
            <a:pPr marL="319275" indent="-257175">
              <a:buClr>
                <a:srgbClr val="000000"/>
              </a:buClr>
              <a:buSzPct val="75000"/>
              <a:buFont typeface="Arial" panose="020B0604020202020204" pitchFamily="34" charset="0"/>
              <a:buChar char="•"/>
            </a:pPr>
            <a:r>
              <a:rPr lang="en-US" sz="2200" spc="-1" dirty="0">
                <a:solidFill>
                  <a:srgbClr val="000000"/>
                </a:solidFill>
                <a:uFill>
                  <a:solidFill>
                    <a:srgbClr val="FFFFFF"/>
                  </a:solidFill>
                </a:uFill>
                <a:latin typeface="+mj-lt"/>
                <a:cs typeface="Times New Roman" panose="02020603050405020304" pitchFamily="18" charset="0"/>
              </a:rPr>
              <a:t>Make the job fail – Exit with -1 exit code</a:t>
            </a:r>
          </a:p>
          <a:p>
            <a:pPr marL="319275" indent="-257175">
              <a:buClr>
                <a:srgbClr val="000000"/>
              </a:buClr>
              <a:buSzPct val="75000"/>
              <a:buFont typeface="Arial" panose="020B0604020202020204" pitchFamily="34" charset="0"/>
              <a:buChar char="•"/>
            </a:pPr>
            <a:r>
              <a:rPr lang="en-US" sz="2200" spc="-1" dirty="0">
                <a:solidFill>
                  <a:srgbClr val="000000"/>
                </a:solidFill>
                <a:uFill>
                  <a:solidFill>
                    <a:srgbClr val="FFFFFF"/>
                  </a:solidFill>
                </a:uFill>
                <a:latin typeface="+mj-lt"/>
                <a:cs typeface="Times New Roman" panose="02020603050405020304" pitchFamily="18" charset="0"/>
              </a:rPr>
              <a:t>Relevant messages for user to be directed to STDERR</a:t>
            </a:r>
          </a:p>
          <a:p>
            <a:pPr marL="405000" lvl="1">
              <a:buClr>
                <a:srgbClr val="000000"/>
              </a:buClr>
              <a:buSzPct val="75000"/>
            </a:pPr>
            <a:r>
              <a:rPr lang="en-US" sz="2200" b="1" spc="-1" dirty="0" smtClean="0">
                <a:solidFill>
                  <a:srgbClr val="000000"/>
                </a:solidFill>
                <a:uFill>
                  <a:solidFill>
                    <a:srgbClr val="FFFFFF"/>
                  </a:solidFill>
                </a:uFill>
                <a:latin typeface="+mj-lt"/>
                <a:cs typeface="Times New Roman" panose="02020603050405020304" pitchFamily="18" charset="0"/>
              </a:rPr>
              <a:t>(STDOUT </a:t>
            </a:r>
            <a:r>
              <a:rPr lang="en-US" sz="2200" b="1" spc="-1" dirty="0">
                <a:solidFill>
                  <a:srgbClr val="000000"/>
                </a:solidFill>
                <a:uFill>
                  <a:solidFill>
                    <a:srgbClr val="FFFFFF"/>
                  </a:solidFill>
                </a:uFill>
                <a:latin typeface="+mj-lt"/>
                <a:cs typeface="Times New Roman" panose="02020603050405020304" pitchFamily="18" charset="0"/>
              </a:rPr>
              <a:t>will be read back by qsub, will cause job failure or </a:t>
            </a:r>
            <a:r>
              <a:rPr lang="en-US" sz="2200" b="1" spc="-1" dirty="0" smtClean="0">
                <a:solidFill>
                  <a:srgbClr val="000000"/>
                </a:solidFill>
                <a:uFill>
                  <a:solidFill>
                    <a:srgbClr val="FFFFFF"/>
                  </a:solidFill>
                </a:uFill>
                <a:latin typeface="+mj-lt"/>
                <a:cs typeface="Times New Roman" panose="02020603050405020304" pitchFamily="18" charset="0"/>
              </a:rPr>
              <a:t>error)</a:t>
            </a:r>
            <a:endParaRPr lang="en-US" sz="2200" b="1" spc="-1" dirty="0">
              <a:solidFill>
                <a:srgbClr val="000000"/>
              </a:solidFill>
              <a:uFill>
                <a:solidFill>
                  <a:srgbClr val="FFFFFF"/>
                </a:solidFill>
              </a:uFill>
              <a:latin typeface="+mj-lt"/>
              <a:cs typeface="Times New Roman" panose="02020603050405020304" pitchFamily="18" charset="0"/>
            </a:endParaRPr>
          </a:p>
          <a:p>
            <a:pPr marL="319275" indent="-257175">
              <a:buClr>
                <a:srgbClr val="000000"/>
              </a:buClr>
              <a:buSzPct val="75000"/>
              <a:buFont typeface="Arial" panose="020B0604020202020204" pitchFamily="34" charset="0"/>
              <a:buChar char="•"/>
            </a:pPr>
            <a:endParaRPr lang="en-US" sz="2200" spc="-1" dirty="0">
              <a:solidFill>
                <a:srgbClr val="000000"/>
              </a:solidFill>
              <a:uFill>
                <a:solidFill>
                  <a:srgbClr val="FFFFFF"/>
                </a:solidFill>
              </a:uFill>
              <a:latin typeface="+mj-lt"/>
              <a:cs typeface="Times New Roman" panose="02020603050405020304" pitchFamily="18" charset="0"/>
            </a:endParaRPr>
          </a:p>
        </p:txBody>
      </p:sp>
    </p:spTree>
    <p:extLst>
      <p:ext uri="{BB962C8B-B14F-4D97-AF65-F5344CB8AC3E}">
        <p14:creationId xmlns:p14="http://schemas.microsoft.com/office/powerpoint/2010/main" val="941816124"/>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Cluster Scheduler</a:t>
            </a:r>
            <a:endParaRPr lang="en-US" dirty="0"/>
          </a:p>
        </p:txBody>
      </p:sp>
      <p:sp>
        <p:nvSpPr>
          <p:cNvPr id="3" name="Text Placeholder 2"/>
          <p:cNvSpPr>
            <a:spLocks noGrp="1"/>
          </p:cNvSpPr>
          <p:nvPr>
            <p:ph type="body"/>
          </p:nvPr>
        </p:nvSpPr>
        <p:spPr>
          <a:xfrm>
            <a:off x="628560" y="1524000"/>
            <a:ext cx="7886430" cy="4800600"/>
          </a:xfrm>
        </p:spPr>
        <p:txBody>
          <a:bodyPr>
            <a:normAutofit/>
          </a:bodyPr>
          <a:lstStyle/>
          <a:p>
            <a:r>
              <a:rPr lang="en-US" dirty="0" smtClean="0"/>
              <a:t>Objective </a:t>
            </a:r>
          </a:p>
          <a:p>
            <a:pPr lvl="1"/>
            <a:r>
              <a:rPr lang="en-US" dirty="0" smtClean="0"/>
              <a:t>Large-scale cluster are expensive so it is required to use them well</a:t>
            </a:r>
            <a:r>
              <a:rPr lang="en-US" dirty="0" smtClean="0"/>
              <a:t>.</a:t>
            </a:r>
          </a:p>
          <a:p>
            <a:pPr lvl="2"/>
            <a:r>
              <a:rPr lang="en-US" dirty="0" smtClean="0"/>
              <a:t>Cluster utilization and efficiency </a:t>
            </a:r>
          </a:p>
          <a:p>
            <a:pPr lvl="1"/>
            <a:r>
              <a:rPr lang="en-US" dirty="0" smtClean="0"/>
              <a:t>Multiplexing </a:t>
            </a:r>
          </a:p>
          <a:p>
            <a:pPr lvl="2"/>
            <a:r>
              <a:rPr lang="en-US" dirty="0" smtClean="0"/>
              <a:t> Multiple and heterogeneous mixes of problem run concurrently </a:t>
            </a:r>
          </a:p>
          <a:p>
            <a:pPr lvl="1"/>
            <a:r>
              <a:rPr lang="en-US" dirty="0" smtClean="0"/>
              <a:t>Scalability  and Bottleneck</a:t>
            </a:r>
          </a:p>
          <a:p>
            <a:pPr lvl="2"/>
            <a:r>
              <a:rPr lang="en-US" dirty="0" smtClean="0"/>
              <a:t>Cluster and workload sizes are keep growing.</a:t>
            </a:r>
          </a:p>
          <a:p>
            <a:pPr lvl="2"/>
            <a:r>
              <a:rPr lang="en-US" dirty="0" smtClean="0"/>
              <a:t>Scheduling complexity roughly proportional to the cluster size.</a:t>
            </a:r>
          </a:p>
          <a:p>
            <a:pPr marL="0" indent="0">
              <a:buNone/>
            </a:pPr>
            <a:endParaRPr lang="en-US" dirty="0"/>
          </a:p>
        </p:txBody>
      </p:sp>
    </p:spTree>
    <p:extLst>
      <p:ext uri="{BB962C8B-B14F-4D97-AF65-F5344CB8AC3E}">
        <p14:creationId xmlns:p14="http://schemas.microsoft.com/office/powerpoint/2010/main" val="390731020"/>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Cluster Schedulers</a:t>
            </a:r>
            <a:endParaRPr lang="en-US" dirty="0"/>
          </a:p>
        </p:txBody>
      </p:sp>
      <p:sp>
        <p:nvSpPr>
          <p:cNvPr id="3" name="Text Placeholder 2"/>
          <p:cNvSpPr>
            <a:spLocks noGrp="1"/>
          </p:cNvSpPr>
          <p:nvPr>
            <p:ph type="body"/>
          </p:nvPr>
        </p:nvSpPr>
        <p:spPr>
          <a:xfrm>
            <a:off x="628560" y="365040"/>
            <a:ext cx="7886430" cy="6492960"/>
          </a:xfrm>
        </p:spPr>
        <p:txBody>
          <a:bodyPr>
            <a:normAutofit/>
          </a:bodyPr>
          <a:lstStyle/>
          <a:p>
            <a:r>
              <a:rPr lang="en-US" dirty="0" smtClean="0"/>
              <a:t>Open Source</a:t>
            </a:r>
          </a:p>
          <a:p>
            <a:pPr lvl="1"/>
            <a:r>
              <a:rPr lang="en-US" dirty="0" smtClean="0"/>
              <a:t>SLURM</a:t>
            </a:r>
          </a:p>
          <a:p>
            <a:pPr lvl="1"/>
            <a:r>
              <a:rPr lang="en-US" dirty="0" smtClean="0"/>
              <a:t>TORQUE</a:t>
            </a:r>
          </a:p>
          <a:p>
            <a:pPr lvl="1"/>
            <a:r>
              <a:rPr lang="en-US" dirty="0" smtClean="0"/>
              <a:t>Maui</a:t>
            </a:r>
          </a:p>
          <a:p>
            <a:pPr marL="0" indent="0">
              <a:buNone/>
            </a:pPr>
            <a:endParaRPr lang="en-US" dirty="0" smtClean="0"/>
          </a:p>
          <a:p>
            <a:r>
              <a:rPr lang="en-US" dirty="0" smtClean="0"/>
              <a:t>Proprietary</a:t>
            </a:r>
          </a:p>
          <a:p>
            <a:pPr lvl="1"/>
            <a:r>
              <a:rPr lang="en-US" dirty="0" smtClean="0"/>
              <a:t>MOAB</a:t>
            </a:r>
          </a:p>
          <a:p>
            <a:pPr lvl="1"/>
            <a:r>
              <a:rPr lang="en-US" dirty="0" smtClean="0"/>
              <a:t>Platform LSF </a:t>
            </a:r>
          </a:p>
          <a:p>
            <a:pPr lvl="1"/>
            <a:r>
              <a:rPr lang="en-US" dirty="0" smtClean="0"/>
              <a:t>PBS pro (Now available in Open Source also)</a:t>
            </a:r>
          </a:p>
          <a:p>
            <a:pPr lvl="1"/>
            <a:endParaRPr lang="en-US" dirty="0" smtClean="0"/>
          </a:p>
          <a:p>
            <a:endParaRPr lang="en-US" dirty="0" smtClean="0"/>
          </a:p>
          <a:p>
            <a:endParaRPr lang="en-US" dirty="0"/>
          </a:p>
        </p:txBody>
      </p:sp>
    </p:spTree>
    <p:extLst>
      <p:ext uri="{BB962C8B-B14F-4D97-AF65-F5344CB8AC3E}">
        <p14:creationId xmlns:p14="http://schemas.microsoft.com/office/powerpoint/2010/main" val="866986107"/>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 name="TextShape 1"/>
          <p:cNvSpPr txBox="1"/>
          <p:nvPr/>
        </p:nvSpPr>
        <p:spPr>
          <a:xfrm>
            <a:off x="27915" y="609600"/>
            <a:ext cx="7886430" cy="838200"/>
          </a:xfrm>
          <a:prstGeom prst="rect">
            <a:avLst/>
          </a:prstGeom>
          <a:noFill/>
          <a:ln>
            <a:noFill/>
          </a:ln>
        </p:spPr>
        <p:txBody>
          <a:bodyPr lIns="0" tIns="0" rIns="0" bIns="0" anchor="ctr"/>
          <a:lstStyle/>
          <a:p>
            <a:pPr algn="ctr"/>
            <a:r>
              <a:rPr lang="en-US" sz="3600" spc="-1" dirty="0">
                <a:solidFill>
                  <a:srgbClr val="000000"/>
                </a:solidFill>
                <a:uFill>
                  <a:solidFill>
                    <a:srgbClr val="FFFFFF"/>
                  </a:solidFill>
                </a:uFill>
                <a:latin typeface="+mj-lt"/>
              </a:rPr>
              <a:t>Maui Installation</a:t>
            </a:r>
          </a:p>
        </p:txBody>
      </p:sp>
      <p:sp>
        <p:nvSpPr>
          <p:cNvPr id="156" name="TextShape 2"/>
          <p:cNvSpPr txBox="1"/>
          <p:nvPr/>
        </p:nvSpPr>
        <p:spPr>
          <a:xfrm>
            <a:off x="609600" y="1524000"/>
            <a:ext cx="7886430" cy="3263220"/>
          </a:xfrm>
          <a:prstGeom prst="rect">
            <a:avLst/>
          </a:prstGeom>
          <a:noFill/>
          <a:ln>
            <a:noFill/>
          </a:ln>
        </p:spPr>
        <p:txBody>
          <a:bodyPr lIns="0" tIns="0" rIns="0" bIns="0"/>
          <a:lstStyle/>
          <a:p>
            <a:pPr marL="324000" indent="-243000">
              <a:buClr>
                <a:srgbClr val="000000"/>
              </a:buClr>
              <a:buSzPct val="45000"/>
              <a:buFont typeface="Wingdings" charset="2"/>
              <a:buChar char=""/>
            </a:pPr>
            <a:r>
              <a:rPr lang="en-US" sz="2200" spc="-1" dirty="0">
                <a:solidFill>
                  <a:srgbClr val="000000"/>
                </a:solidFill>
                <a:uFill>
                  <a:solidFill>
                    <a:srgbClr val="FFFFFF"/>
                  </a:solidFill>
                </a:uFill>
                <a:latin typeface="+mj-lt"/>
                <a:cs typeface="Times New Roman" panose="02020603050405020304" pitchFamily="18" charset="0"/>
              </a:rPr>
              <a:t>Extract – </a:t>
            </a:r>
            <a:r>
              <a:rPr lang="en-US" sz="2200" spc="-1" dirty="0" err="1">
                <a:solidFill>
                  <a:srgbClr val="3B2322"/>
                </a:solidFill>
                <a:uFill>
                  <a:solidFill>
                    <a:srgbClr val="FFFFFF"/>
                  </a:solidFill>
                </a:uFill>
                <a:latin typeface="+mj-lt"/>
                <a:ea typeface="Courier New"/>
                <a:cs typeface="Times New Roman" panose="02020603050405020304" pitchFamily="18" charset="0"/>
              </a:rPr>
              <a:t>uz</a:t>
            </a:r>
            <a:r>
              <a:rPr lang="en-US" sz="2200" spc="-1" dirty="0">
                <a:solidFill>
                  <a:srgbClr val="3B2322"/>
                </a:solidFill>
                <a:uFill>
                  <a:solidFill>
                    <a:srgbClr val="FFFFFF"/>
                  </a:solidFill>
                </a:uFill>
                <a:latin typeface="+mj-lt"/>
                <a:ea typeface="Courier New"/>
                <a:cs typeface="Times New Roman" panose="02020603050405020304" pitchFamily="18" charset="0"/>
              </a:rPr>
              <a:t> maui-3.3.1.tar.gz ; cd maui-3.3.1/</a:t>
            </a:r>
            <a:endParaRPr lang="en-US" sz="2200" spc="-1" dirty="0">
              <a:solidFill>
                <a:srgbClr val="000000"/>
              </a:solidFill>
              <a:uFill>
                <a:solidFill>
                  <a:srgbClr val="FFFFFF"/>
                </a:solidFill>
              </a:uFill>
              <a:latin typeface="+mj-lt"/>
              <a:cs typeface="Times New Roman" panose="02020603050405020304" pitchFamily="18" charset="0"/>
            </a:endParaRPr>
          </a:p>
          <a:p>
            <a:pPr marL="324000" indent="-243000">
              <a:buClr>
                <a:srgbClr val="000000"/>
              </a:buClr>
              <a:buSzPct val="45000"/>
              <a:buFont typeface="Wingdings" charset="2"/>
              <a:buChar char=""/>
            </a:pPr>
            <a:r>
              <a:rPr lang="en-US" sz="2200" spc="-1" dirty="0">
                <a:solidFill>
                  <a:srgbClr val="3B2322"/>
                </a:solidFill>
                <a:uFill>
                  <a:solidFill>
                    <a:srgbClr val="FFFFFF"/>
                  </a:solidFill>
                </a:uFill>
                <a:latin typeface="+mj-lt"/>
                <a:ea typeface="Courier New"/>
                <a:cs typeface="Times New Roman" panose="02020603050405020304" pitchFamily="18" charset="0"/>
              </a:rPr>
              <a:t>Configure : ./configure --prefix=/opt/</a:t>
            </a:r>
            <a:r>
              <a:rPr lang="en-US" sz="2200" spc="-1" dirty="0" err="1">
                <a:solidFill>
                  <a:srgbClr val="3B2322"/>
                </a:solidFill>
                <a:uFill>
                  <a:solidFill>
                    <a:srgbClr val="FFFFFF"/>
                  </a:solidFill>
                </a:uFill>
                <a:latin typeface="+mj-lt"/>
                <a:ea typeface="Courier New"/>
                <a:cs typeface="Times New Roman" panose="02020603050405020304" pitchFamily="18" charset="0"/>
              </a:rPr>
              <a:t>maui</a:t>
            </a:r>
            <a:r>
              <a:rPr lang="en-US" sz="2200" spc="-1" dirty="0">
                <a:solidFill>
                  <a:srgbClr val="3B2322"/>
                </a:solidFill>
                <a:uFill>
                  <a:solidFill>
                    <a:srgbClr val="FFFFFF"/>
                  </a:solidFill>
                </a:uFill>
                <a:latin typeface="+mj-lt"/>
                <a:ea typeface="Courier New"/>
                <a:cs typeface="Times New Roman" panose="02020603050405020304" pitchFamily="18" charset="0"/>
              </a:rPr>
              <a:t>/ --with-</a:t>
            </a:r>
            <a:r>
              <a:rPr lang="en-US" sz="2200" spc="-1" dirty="0" err="1">
                <a:solidFill>
                  <a:srgbClr val="3B2322"/>
                </a:solidFill>
                <a:uFill>
                  <a:solidFill>
                    <a:srgbClr val="FFFFFF"/>
                  </a:solidFill>
                </a:uFill>
                <a:latin typeface="+mj-lt"/>
                <a:ea typeface="Courier New"/>
                <a:cs typeface="Times New Roman" panose="02020603050405020304" pitchFamily="18" charset="0"/>
              </a:rPr>
              <a:t>pbs</a:t>
            </a:r>
            <a:r>
              <a:rPr lang="en-US" sz="2200" spc="-1" dirty="0">
                <a:solidFill>
                  <a:srgbClr val="3B2322"/>
                </a:solidFill>
                <a:uFill>
                  <a:solidFill>
                    <a:srgbClr val="FFFFFF"/>
                  </a:solidFill>
                </a:uFill>
                <a:latin typeface="+mj-lt"/>
                <a:ea typeface="Courier New"/>
                <a:cs typeface="Times New Roman" panose="02020603050405020304" pitchFamily="18" charset="0"/>
              </a:rPr>
              <a:t>=/opt/PBS/ --with-</a:t>
            </a:r>
            <a:r>
              <a:rPr lang="en-US" sz="2200" spc="-1" dirty="0" err="1">
                <a:solidFill>
                  <a:srgbClr val="3B2322"/>
                </a:solidFill>
                <a:uFill>
                  <a:solidFill>
                    <a:srgbClr val="FFFFFF"/>
                  </a:solidFill>
                </a:uFill>
                <a:latin typeface="+mj-lt"/>
                <a:ea typeface="Courier New"/>
                <a:cs typeface="Times New Roman" panose="02020603050405020304" pitchFamily="18" charset="0"/>
              </a:rPr>
              <a:t>spooldir</a:t>
            </a:r>
            <a:r>
              <a:rPr lang="en-US" sz="2200" spc="-1" dirty="0">
                <a:solidFill>
                  <a:srgbClr val="3B2322"/>
                </a:solidFill>
                <a:uFill>
                  <a:solidFill>
                    <a:srgbClr val="FFFFFF"/>
                  </a:solidFill>
                </a:uFill>
                <a:latin typeface="+mj-lt"/>
                <a:ea typeface="Courier New"/>
                <a:cs typeface="Times New Roman" panose="02020603050405020304" pitchFamily="18" charset="0"/>
              </a:rPr>
              <a:t>=/opt/</a:t>
            </a:r>
            <a:r>
              <a:rPr lang="en-US" sz="2200" spc="-1" dirty="0" err="1">
                <a:solidFill>
                  <a:srgbClr val="3B2322"/>
                </a:solidFill>
                <a:uFill>
                  <a:solidFill>
                    <a:srgbClr val="FFFFFF"/>
                  </a:solidFill>
                </a:uFill>
                <a:latin typeface="+mj-lt"/>
                <a:ea typeface="Courier New"/>
                <a:cs typeface="Times New Roman" panose="02020603050405020304" pitchFamily="18" charset="0"/>
              </a:rPr>
              <a:t>maui</a:t>
            </a:r>
            <a:r>
              <a:rPr lang="en-US" sz="2200" spc="-1" dirty="0">
                <a:solidFill>
                  <a:srgbClr val="000000"/>
                </a:solidFill>
                <a:uFill>
                  <a:solidFill>
                    <a:srgbClr val="FFFFFF"/>
                  </a:solidFill>
                </a:uFill>
                <a:latin typeface="+mj-lt"/>
                <a:cs typeface="Times New Roman" panose="02020603050405020304" pitchFamily="18" charset="0"/>
              </a:rPr>
              <a:t> ; </a:t>
            </a:r>
            <a:r>
              <a:rPr lang="en-US" sz="2200" spc="-1" dirty="0">
                <a:solidFill>
                  <a:srgbClr val="3B2322"/>
                </a:solidFill>
                <a:uFill>
                  <a:solidFill>
                    <a:srgbClr val="FFFFFF"/>
                  </a:solidFill>
                </a:uFill>
                <a:latin typeface="+mj-lt"/>
                <a:cs typeface="Times New Roman" panose="02020603050405020304" pitchFamily="18" charset="0"/>
              </a:rPr>
              <a:t>m</a:t>
            </a:r>
            <a:r>
              <a:rPr lang="en-US" sz="2200" spc="-1" dirty="0">
                <a:solidFill>
                  <a:srgbClr val="3B2322"/>
                </a:solidFill>
                <a:uFill>
                  <a:solidFill>
                    <a:srgbClr val="FFFFFF"/>
                  </a:solidFill>
                </a:uFill>
                <a:latin typeface="+mj-lt"/>
                <a:ea typeface="Courier New"/>
                <a:cs typeface="Times New Roman" panose="02020603050405020304" pitchFamily="18" charset="0"/>
              </a:rPr>
              <a:t>ake ; make </a:t>
            </a:r>
            <a:r>
              <a:rPr lang="en-US" sz="2200" spc="-1" dirty="0" smtClean="0">
                <a:solidFill>
                  <a:srgbClr val="3B2322"/>
                </a:solidFill>
                <a:uFill>
                  <a:solidFill>
                    <a:srgbClr val="FFFFFF"/>
                  </a:solidFill>
                </a:uFill>
                <a:latin typeface="+mj-lt"/>
                <a:ea typeface="Courier New"/>
                <a:cs typeface="Times New Roman" panose="02020603050405020304" pitchFamily="18" charset="0"/>
              </a:rPr>
              <a:t>install  </a:t>
            </a:r>
          </a:p>
          <a:p>
            <a:pPr marL="324000" indent="-243000">
              <a:buClr>
                <a:srgbClr val="000000"/>
              </a:buClr>
              <a:buSzPct val="45000"/>
              <a:buFont typeface="Wingdings" charset="2"/>
              <a:buChar char=""/>
            </a:pPr>
            <a:r>
              <a:rPr lang="en-US" sz="2400" b="1" dirty="0"/>
              <a:t>https://goo.gl/UNyjg4</a:t>
            </a:r>
            <a:endParaRPr lang="en-US" sz="2200" b="1" spc="-1" dirty="0">
              <a:solidFill>
                <a:srgbClr val="000000"/>
              </a:solidFill>
              <a:uFill>
                <a:solidFill>
                  <a:srgbClr val="FFFFFF"/>
                </a:solidFill>
              </a:uFill>
              <a:latin typeface="+mj-lt"/>
              <a:cs typeface="Times New Roman" panose="02020603050405020304" pitchFamily="18" charset="0"/>
            </a:endParaRPr>
          </a:p>
          <a:p>
            <a:pPr marL="324000" indent="-243000">
              <a:buClr>
                <a:srgbClr val="000000"/>
              </a:buClr>
              <a:buSzPct val="45000"/>
              <a:buFont typeface="Wingdings" charset="2"/>
              <a:buChar char=""/>
            </a:pPr>
            <a:r>
              <a:rPr lang="en-US" sz="2200" spc="-1" dirty="0" err="1">
                <a:solidFill>
                  <a:srgbClr val="3B2322"/>
                </a:solidFill>
                <a:uFill>
                  <a:solidFill>
                    <a:srgbClr val="FFFFFF"/>
                  </a:solidFill>
                </a:uFill>
                <a:latin typeface="+mj-lt"/>
                <a:ea typeface="Courier New"/>
                <a:cs typeface="Times New Roman" panose="02020603050405020304" pitchFamily="18" charset="0"/>
              </a:rPr>
              <a:t>Maui.cfg</a:t>
            </a:r>
            <a:r>
              <a:rPr lang="en-US" sz="2200" spc="-1" dirty="0">
                <a:solidFill>
                  <a:srgbClr val="3B2322"/>
                </a:solidFill>
                <a:uFill>
                  <a:solidFill>
                    <a:srgbClr val="FFFFFF"/>
                  </a:solidFill>
                </a:uFill>
                <a:latin typeface="+mj-lt"/>
                <a:ea typeface="Courier New"/>
                <a:cs typeface="Times New Roman" panose="02020603050405020304" pitchFamily="18" charset="0"/>
              </a:rPr>
              <a:t> : </a:t>
            </a:r>
            <a:endParaRPr lang="en-US" sz="2200" spc="-1" dirty="0">
              <a:solidFill>
                <a:srgbClr val="000000"/>
              </a:solidFill>
              <a:uFill>
                <a:solidFill>
                  <a:srgbClr val="FFFFFF"/>
                </a:solidFill>
              </a:uFill>
              <a:latin typeface="+mj-lt"/>
              <a:cs typeface="Times New Roman" panose="02020603050405020304" pitchFamily="18" charset="0"/>
            </a:endParaRPr>
          </a:p>
          <a:p>
            <a:pPr marL="648000" lvl="1" indent="-243000">
              <a:buClr>
                <a:srgbClr val="000000"/>
              </a:buClr>
              <a:buSzPct val="75000"/>
              <a:buFont typeface="Symbol" charset="2"/>
              <a:buChar char=""/>
            </a:pPr>
            <a:r>
              <a:rPr lang="en-US" sz="2200" spc="-1" dirty="0">
                <a:solidFill>
                  <a:srgbClr val="3B2322"/>
                </a:solidFill>
                <a:uFill>
                  <a:solidFill>
                    <a:srgbClr val="FFFFFF"/>
                  </a:solidFill>
                </a:uFill>
                <a:latin typeface="+mj-lt"/>
                <a:ea typeface="Courier New"/>
                <a:cs typeface="Times New Roman" panose="02020603050405020304" pitchFamily="18" charset="0"/>
              </a:rPr>
              <a:t>SERVERHOST	</a:t>
            </a:r>
            <a:r>
              <a:rPr lang="en-US" sz="2200" spc="-1" dirty="0" err="1" smtClean="0">
                <a:solidFill>
                  <a:srgbClr val="3B2322"/>
                </a:solidFill>
                <a:uFill>
                  <a:solidFill>
                    <a:srgbClr val="FFFFFF"/>
                  </a:solidFill>
                </a:uFill>
                <a:latin typeface="+mj-lt"/>
                <a:ea typeface="Courier New"/>
                <a:cs typeface="Times New Roman" panose="02020603050405020304" pitchFamily="18" charset="0"/>
              </a:rPr>
              <a:t>headnode</a:t>
            </a:r>
            <a:endParaRPr lang="en-US" sz="2200" spc="-1" dirty="0">
              <a:solidFill>
                <a:srgbClr val="000000"/>
              </a:solidFill>
              <a:uFill>
                <a:solidFill>
                  <a:srgbClr val="FFFFFF"/>
                </a:solidFill>
              </a:uFill>
              <a:latin typeface="+mj-lt"/>
              <a:cs typeface="Times New Roman" panose="02020603050405020304" pitchFamily="18" charset="0"/>
            </a:endParaRPr>
          </a:p>
          <a:p>
            <a:pPr marL="648000" lvl="1" indent="-243000">
              <a:buClr>
                <a:srgbClr val="000000"/>
              </a:buClr>
              <a:buSzPct val="75000"/>
              <a:buFont typeface="Symbol" charset="2"/>
              <a:buChar char=""/>
            </a:pPr>
            <a:r>
              <a:rPr lang="en-US" sz="2200" spc="-1" dirty="0">
                <a:solidFill>
                  <a:srgbClr val="3B2322"/>
                </a:solidFill>
                <a:uFill>
                  <a:solidFill>
                    <a:srgbClr val="FFFFFF"/>
                  </a:solidFill>
                </a:uFill>
                <a:latin typeface="+mj-lt"/>
                <a:ea typeface="Courier New"/>
                <a:cs typeface="Times New Roman" panose="02020603050405020304" pitchFamily="18" charset="0"/>
              </a:rPr>
              <a:t>ADMIN1	root</a:t>
            </a:r>
            <a:endParaRPr lang="en-US" sz="2200" spc="-1" dirty="0">
              <a:solidFill>
                <a:srgbClr val="000000"/>
              </a:solidFill>
              <a:uFill>
                <a:solidFill>
                  <a:srgbClr val="FFFFFF"/>
                </a:solidFill>
              </a:uFill>
              <a:latin typeface="+mj-lt"/>
              <a:cs typeface="Times New Roman" panose="02020603050405020304" pitchFamily="18" charset="0"/>
            </a:endParaRPr>
          </a:p>
          <a:p>
            <a:pPr marL="648000" lvl="1" indent="-243000">
              <a:buClr>
                <a:srgbClr val="000000"/>
              </a:buClr>
              <a:buSzPct val="75000"/>
              <a:buFont typeface="Symbol" charset="2"/>
              <a:buChar char=""/>
            </a:pPr>
            <a:r>
              <a:rPr lang="en-US" sz="2200" spc="-1" dirty="0">
                <a:solidFill>
                  <a:srgbClr val="3B2322"/>
                </a:solidFill>
                <a:uFill>
                  <a:solidFill>
                    <a:srgbClr val="FFFFFF"/>
                  </a:solidFill>
                </a:uFill>
                <a:latin typeface="+mj-lt"/>
                <a:ea typeface="Courier New"/>
                <a:cs typeface="Times New Roman" panose="02020603050405020304" pitchFamily="18" charset="0"/>
              </a:rPr>
              <a:t>RMCFG[TESTNODE5]	TYPE=PBS</a:t>
            </a:r>
            <a:endParaRPr lang="en-US" sz="2200" spc="-1" dirty="0">
              <a:solidFill>
                <a:srgbClr val="000000"/>
              </a:solidFill>
              <a:uFill>
                <a:solidFill>
                  <a:srgbClr val="FFFFFF"/>
                </a:solidFill>
              </a:uFill>
              <a:latin typeface="+mj-lt"/>
              <a:cs typeface="Times New Roman" panose="02020603050405020304" pitchFamily="18" charset="0"/>
            </a:endParaRPr>
          </a:p>
          <a:p>
            <a:pPr marL="648000" lvl="1" indent="-243000">
              <a:buClr>
                <a:srgbClr val="000000"/>
              </a:buClr>
              <a:buSzPct val="75000"/>
              <a:buFont typeface="Symbol" charset="2"/>
              <a:buChar char=""/>
            </a:pPr>
            <a:r>
              <a:rPr lang="en-US" sz="2200" spc="-1" dirty="0">
                <a:solidFill>
                  <a:srgbClr val="3B2322"/>
                </a:solidFill>
                <a:uFill>
                  <a:solidFill>
                    <a:srgbClr val="FFFFFF"/>
                  </a:solidFill>
                </a:uFill>
                <a:latin typeface="+mj-lt"/>
                <a:ea typeface="Courier New"/>
                <a:cs typeface="Times New Roman" panose="02020603050405020304" pitchFamily="18" charset="0"/>
              </a:rPr>
              <a:t>AMCFG[bank]  TYPE=NONE</a:t>
            </a:r>
            <a:endParaRPr lang="en-US" sz="2200" spc="-1" dirty="0">
              <a:solidFill>
                <a:srgbClr val="000000"/>
              </a:solidFill>
              <a:uFill>
                <a:solidFill>
                  <a:srgbClr val="FFFFFF"/>
                </a:solidFill>
              </a:uFill>
              <a:latin typeface="+mj-lt"/>
              <a:cs typeface="Times New Roman" panose="02020603050405020304" pitchFamily="18" charset="0"/>
            </a:endParaRPr>
          </a:p>
          <a:p>
            <a:pPr marL="648000" lvl="1" indent="-243000">
              <a:buClr>
                <a:srgbClr val="000000"/>
              </a:buClr>
              <a:buSzPct val="75000"/>
              <a:buFont typeface="Symbol" charset="2"/>
              <a:buChar char=""/>
            </a:pPr>
            <a:r>
              <a:rPr lang="en-US" sz="2200" spc="-1" dirty="0">
                <a:solidFill>
                  <a:srgbClr val="3B2322"/>
                </a:solidFill>
                <a:uFill>
                  <a:solidFill>
                    <a:srgbClr val="FFFFFF"/>
                  </a:solidFill>
                </a:uFill>
                <a:latin typeface="+mj-lt"/>
                <a:ea typeface="Courier New"/>
                <a:cs typeface="Times New Roman" panose="02020603050405020304" pitchFamily="18" charset="0"/>
              </a:rPr>
              <a:t>SERVERMODE	NORMAL (Others </a:t>
            </a:r>
            <a:r>
              <a:rPr lang="en-US" sz="2200" spc="-1" dirty="0" err="1">
                <a:solidFill>
                  <a:srgbClr val="3B2322"/>
                </a:solidFill>
                <a:uFill>
                  <a:solidFill>
                    <a:srgbClr val="FFFFFF"/>
                  </a:solidFill>
                </a:uFill>
                <a:latin typeface="+mj-lt"/>
                <a:ea typeface="Courier New"/>
                <a:cs typeface="Times New Roman" panose="02020603050405020304" pitchFamily="18" charset="0"/>
              </a:rPr>
              <a:t>params</a:t>
            </a:r>
            <a:r>
              <a:rPr lang="en-US" sz="2200" spc="-1" dirty="0">
                <a:solidFill>
                  <a:srgbClr val="3B2322"/>
                </a:solidFill>
                <a:uFill>
                  <a:solidFill>
                    <a:srgbClr val="FFFFFF"/>
                  </a:solidFill>
                </a:uFill>
                <a:latin typeface="+mj-lt"/>
                <a:ea typeface="Courier New"/>
                <a:cs typeface="Times New Roman" panose="02020603050405020304" pitchFamily="18" charset="0"/>
              </a:rPr>
              <a:t> : TEST, SIMULATION)</a:t>
            </a:r>
            <a:endParaRPr lang="en-US" sz="2200" spc="-1" dirty="0">
              <a:solidFill>
                <a:srgbClr val="000000"/>
              </a:solidFill>
              <a:uFill>
                <a:solidFill>
                  <a:srgbClr val="FFFFFF"/>
                </a:solidFill>
              </a:uFill>
              <a:latin typeface="+mj-lt"/>
              <a:cs typeface="Times New Roman" panose="02020603050405020304" pitchFamily="18" charset="0"/>
            </a:endParaRPr>
          </a:p>
          <a:p>
            <a:pPr marL="648000" lvl="1" indent="-243000">
              <a:buClr>
                <a:srgbClr val="000000"/>
              </a:buClr>
              <a:buSzPct val="75000"/>
              <a:buFont typeface="Symbol" charset="2"/>
              <a:buChar char=""/>
            </a:pPr>
            <a:r>
              <a:rPr lang="en-US" sz="2200" spc="-1" dirty="0">
                <a:solidFill>
                  <a:srgbClr val="3B2322"/>
                </a:solidFill>
                <a:uFill>
                  <a:solidFill>
                    <a:srgbClr val="FFFFFF"/>
                  </a:solidFill>
                </a:uFill>
                <a:latin typeface="+mj-lt"/>
                <a:ea typeface="Courier New"/>
                <a:cs typeface="Times New Roman" panose="02020603050405020304" pitchFamily="18" charset="0"/>
              </a:rPr>
              <a:t>BACKFILLPOLICY        FIRSTFIT</a:t>
            </a:r>
            <a:endParaRPr lang="en-US" sz="2200" spc="-1" dirty="0">
              <a:solidFill>
                <a:srgbClr val="000000"/>
              </a:solidFill>
              <a:uFill>
                <a:solidFill>
                  <a:srgbClr val="FFFFFF"/>
                </a:solidFill>
              </a:uFill>
              <a:latin typeface="+mj-lt"/>
              <a:cs typeface="Times New Roman" panose="02020603050405020304" pitchFamily="18" charset="0"/>
            </a:endParaRPr>
          </a:p>
          <a:p>
            <a:pPr marL="648000" lvl="1" indent="-243000">
              <a:buClr>
                <a:srgbClr val="000000"/>
              </a:buClr>
              <a:buSzPct val="75000"/>
              <a:buFont typeface="Symbol" charset="2"/>
              <a:buChar char=""/>
            </a:pPr>
            <a:r>
              <a:rPr lang="en-US" sz="2200" spc="-1" dirty="0">
                <a:solidFill>
                  <a:srgbClr val="3B2322"/>
                </a:solidFill>
                <a:uFill>
                  <a:solidFill>
                    <a:srgbClr val="FFFFFF"/>
                  </a:solidFill>
                </a:uFill>
                <a:latin typeface="+mj-lt"/>
                <a:ea typeface="Courier New"/>
                <a:cs typeface="Times New Roman" panose="02020603050405020304" pitchFamily="18" charset="0"/>
              </a:rPr>
              <a:t>RESERVATIONPOLICY     CURRENTHIGHEST</a:t>
            </a:r>
            <a:endParaRPr lang="en-US" sz="2200" spc="-1" dirty="0">
              <a:solidFill>
                <a:srgbClr val="000000"/>
              </a:solidFill>
              <a:uFill>
                <a:solidFill>
                  <a:srgbClr val="FFFFFF"/>
                </a:solidFill>
              </a:uFill>
              <a:latin typeface="+mj-lt"/>
              <a:cs typeface="Times New Roman" panose="02020603050405020304" pitchFamily="18" charset="0"/>
            </a:endParaRPr>
          </a:p>
          <a:p>
            <a:pPr marL="648000" lvl="1" indent="-243000">
              <a:buClr>
                <a:srgbClr val="000000"/>
              </a:buClr>
              <a:buSzPct val="75000"/>
              <a:buFont typeface="Symbol" charset="2"/>
              <a:buChar char=""/>
            </a:pPr>
            <a:r>
              <a:rPr lang="en-US" sz="2200" spc="-1" dirty="0">
                <a:solidFill>
                  <a:srgbClr val="3B2322"/>
                </a:solidFill>
                <a:uFill>
                  <a:solidFill>
                    <a:srgbClr val="FFFFFF"/>
                  </a:solidFill>
                </a:uFill>
                <a:latin typeface="+mj-lt"/>
                <a:ea typeface="Courier New"/>
                <a:cs typeface="Times New Roman" panose="02020603050405020304" pitchFamily="18" charset="0"/>
              </a:rPr>
              <a:t>NODEALLOCATIONPOLICY  MINRESOURCE</a:t>
            </a:r>
          </a:p>
        </p:txBody>
      </p:sp>
    </p:spTree>
    <p:extLst>
      <p:ext uri="{BB962C8B-B14F-4D97-AF65-F5344CB8AC3E}">
        <p14:creationId xmlns:p14="http://schemas.microsoft.com/office/powerpoint/2010/main" val="999889723"/>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1"/>
          <p:cNvSpPr>
            <a:spLocks noChangeArrowheads="1"/>
          </p:cNvSpPr>
          <p:nvPr/>
        </p:nvSpPr>
        <p:spPr bwMode="auto">
          <a:xfrm>
            <a:off x="381000" y="1524000"/>
            <a:ext cx="8610600" cy="51398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285750" indent="-285750">
              <a:buFont typeface="Wingdings" panose="05000000000000000000" pitchFamily="2" charset="2"/>
              <a:buChar char="Ø"/>
            </a:pPr>
            <a:r>
              <a:rPr lang="en-US" altLang="en-US" sz="2800" dirty="0" err="1"/>
              <a:t>m</a:t>
            </a:r>
            <a:r>
              <a:rPr lang="en-US" altLang="en-US" sz="2800" dirty="0" err="1" smtClean="0">
                <a:solidFill>
                  <a:schemeClr val="tx1"/>
                </a:solidFill>
              </a:rPr>
              <a:t>aui.cfg</a:t>
            </a:r>
            <a:endParaRPr lang="en-US" altLang="en-US" sz="2800" dirty="0">
              <a:solidFill>
                <a:schemeClr val="tx1"/>
              </a:solidFill>
            </a:endParaRPr>
          </a:p>
          <a:p>
            <a:endParaRPr lang="en-US" altLang="en-US" dirty="0">
              <a:solidFill>
                <a:schemeClr val="tx1"/>
              </a:solidFill>
            </a:endParaRPr>
          </a:p>
          <a:p>
            <a:r>
              <a:rPr lang="en-US" altLang="en-US" sz="2200" dirty="0" smtClean="0">
                <a:solidFill>
                  <a:schemeClr val="tx1"/>
                </a:solidFill>
              </a:rPr>
              <a:t>SERVERHOST            server.testbed.compute.in </a:t>
            </a:r>
            <a:r>
              <a:rPr lang="en-US" altLang="en-US" sz="2200" dirty="0" smtClean="0">
                <a:solidFill>
                  <a:srgbClr val="FF0000"/>
                </a:solidFill>
              </a:rPr>
              <a:t>#server hostname</a:t>
            </a:r>
          </a:p>
          <a:p>
            <a:r>
              <a:rPr lang="en-US" altLang="en-US" sz="2200" dirty="0" smtClean="0">
                <a:solidFill>
                  <a:schemeClr val="tx1"/>
                </a:solidFill>
              </a:rPr>
              <a:t>ADMIN1                         root  </a:t>
            </a:r>
            <a:r>
              <a:rPr lang="en-US" altLang="en-US" sz="2200" dirty="0" smtClean="0">
                <a:solidFill>
                  <a:srgbClr val="FF0000"/>
                </a:solidFill>
              </a:rPr>
              <a:t># 3 level of admins ADMIN1 has highest priority</a:t>
            </a:r>
          </a:p>
          <a:p>
            <a:r>
              <a:rPr lang="en-US" altLang="en-US" sz="2200" dirty="0" smtClean="0">
                <a:solidFill>
                  <a:schemeClr val="tx1"/>
                </a:solidFill>
              </a:rPr>
              <a:t>ADMIN2                        </a:t>
            </a:r>
            <a:r>
              <a:rPr lang="en-US" altLang="en-US" sz="2200" dirty="0" err="1" smtClean="0">
                <a:solidFill>
                  <a:schemeClr val="tx1"/>
                </a:solidFill>
              </a:rPr>
              <a:t>xymon</a:t>
            </a:r>
            <a:r>
              <a:rPr lang="en-US" altLang="en-US" sz="2200" dirty="0" smtClean="0">
                <a:solidFill>
                  <a:schemeClr val="tx1"/>
                </a:solidFill>
              </a:rPr>
              <a:t> </a:t>
            </a:r>
            <a:r>
              <a:rPr lang="en-US" altLang="en-US" sz="2200" dirty="0" smtClean="0">
                <a:solidFill>
                  <a:srgbClr val="FF0000"/>
                </a:solidFill>
              </a:rPr>
              <a:t># ADMIN2 has lower administrative priority</a:t>
            </a:r>
          </a:p>
          <a:p>
            <a:r>
              <a:rPr lang="en-US" altLang="en-US" sz="2200" dirty="0" smtClean="0">
                <a:solidFill>
                  <a:schemeClr val="tx1"/>
                </a:solidFill>
              </a:rPr>
              <a:t>ADMIN3                        </a:t>
            </a:r>
            <a:r>
              <a:rPr lang="en-US" altLang="en-US" sz="2200" dirty="0" err="1" smtClean="0">
                <a:solidFill>
                  <a:schemeClr val="tx1"/>
                </a:solidFill>
              </a:rPr>
              <a:t>hadoop</a:t>
            </a:r>
            <a:r>
              <a:rPr lang="en-US" altLang="en-US" sz="2200" dirty="0" smtClean="0">
                <a:solidFill>
                  <a:schemeClr val="tx1"/>
                </a:solidFill>
              </a:rPr>
              <a:t> </a:t>
            </a:r>
            <a:r>
              <a:rPr lang="en-US" altLang="en-US" sz="2200" dirty="0" smtClean="0">
                <a:solidFill>
                  <a:srgbClr val="FF0000"/>
                </a:solidFill>
              </a:rPr>
              <a:t># ADMIN3 has lower administrative priority 			             than ADMIN2</a:t>
            </a:r>
          </a:p>
          <a:p>
            <a:endParaRPr lang="en-US" altLang="en-US" sz="2200" dirty="0">
              <a:solidFill>
                <a:srgbClr val="FF0000"/>
              </a:solidFill>
            </a:endParaRPr>
          </a:p>
          <a:p>
            <a:r>
              <a:rPr lang="en-US" altLang="en-US" sz="2200" dirty="0" smtClean="0"/>
              <a:t>ADMIN1     :  </a:t>
            </a:r>
            <a:r>
              <a:rPr lang="en-US" sz="2200" dirty="0" smtClean="0"/>
              <a:t>all </a:t>
            </a:r>
            <a:r>
              <a:rPr lang="en-US" sz="2200" dirty="0"/>
              <a:t>users listed have full access to Maui control commands and </a:t>
            </a:r>
            <a:r>
              <a:rPr lang="en-US" sz="2200" dirty="0" err="1"/>
              <a:t>maui</a:t>
            </a:r>
            <a:r>
              <a:rPr lang="en-US" sz="2200" dirty="0"/>
              <a:t> </a:t>
            </a:r>
            <a:r>
              <a:rPr lang="en-US" sz="2200" dirty="0" smtClean="0"/>
              <a:t>data.</a:t>
            </a:r>
          </a:p>
          <a:p>
            <a:endParaRPr lang="en-US" altLang="en-US" sz="2200" dirty="0"/>
          </a:p>
          <a:p>
            <a:r>
              <a:rPr lang="en-US" altLang="en-US" sz="2200" dirty="0" smtClean="0"/>
              <a:t>ADMIN2:  can modify jobs  and </a:t>
            </a:r>
            <a:r>
              <a:rPr lang="en-US" sz="2200" dirty="0" smtClean="0"/>
              <a:t>can </a:t>
            </a:r>
            <a:r>
              <a:rPr lang="en-US" sz="2200" dirty="0"/>
              <a:t>run all Maui information </a:t>
            </a:r>
            <a:r>
              <a:rPr lang="en-US" sz="2200" dirty="0" smtClean="0"/>
              <a:t>commands</a:t>
            </a:r>
          </a:p>
          <a:p>
            <a:endParaRPr lang="en-US" altLang="en-US" sz="2200" dirty="0" smtClean="0"/>
          </a:p>
          <a:p>
            <a:r>
              <a:rPr lang="en-US" altLang="en-US" sz="2200" dirty="0" smtClean="0"/>
              <a:t>ADMIN3:  R</a:t>
            </a:r>
            <a:r>
              <a:rPr lang="en-US" sz="2200" dirty="0" smtClean="0"/>
              <a:t>un </a:t>
            </a:r>
            <a:r>
              <a:rPr lang="en-US" sz="2200" dirty="0"/>
              <a:t>all Maui information commands</a:t>
            </a:r>
          </a:p>
          <a:p>
            <a:endParaRPr lang="en-US" altLang="en-US" dirty="0">
              <a:solidFill>
                <a:schemeClr val="tx1"/>
              </a:solidFill>
            </a:endParaRPr>
          </a:p>
        </p:txBody>
      </p:sp>
      <p:sp>
        <p:nvSpPr>
          <p:cNvPr id="2" name="TextBox 1"/>
          <p:cNvSpPr txBox="1"/>
          <p:nvPr/>
        </p:nvSpPr>
        <p:spPr>
          <a:xfrm>
            <a:off x="304800" y="762000"/>
            <a:ext cx="8686800" cy="646331"/>
          </a:xfrm>
          <a:prstGeom prst="rect">
            <a:avLst/>
          </a:prstGeom>
          <a:noFill/>
        </p:spPr>
        <p:txBody>
          <a:bodyPr wrap="square" rtlCol="0">
            <a:spAutoFit/>
          </a:bodyPr>
          <a:lstStyle/>
          <a:p>
            <a:pPr algn="ctr"/>
            <a:r>
              <a:rPr lang="en-US" sz="3600" spc="-1" dirty="0">
                <a:solidFill>
                  <a:srgbClr val="000000"/>
                </a:solidFill>
                <a:uFill>
                  <a:solidFill>
                    <a:srgbClr val="FFFFFF"/>
                  </a:solidFill>
                </a:uFill>
                <a:latin typeface="+mj-lt"/>
              </a:rPr>
              <a:t>Maui configuration </a:t>
            </a:r>
          </a:p>
        </p:txBody>
      </p:sp>
    </p:spTree>
    <p:extLst>
      <p:ext uri="{BB962C8B-B14F-4D97-AF65-F5344CB8AC3E}">
        <p14:creationId xmlns:p14="http://schemas.microsoft.com/office/powerpoint/2010/main" val="3266271811"/>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04800" y="1447800"/>
            <a:ext cx="8229600" cy="10279737"/>
          </a:xfrm>
          <a:prstGeom prst="rect">
            <a:avLst/>
          </a:prstGeom>
          <a:noFill/>
        </p:spPr>
        <p:txBody>
          <a:bodyPr>
            <a:spAutoFit/>
          </a:bodyPr>
          <a:lstStyle/>
          <a:p>
            <a:pPr marL="342900" indent="-342900">
              <a:buFont typeface="Arial" panose="020B0604020202020204" pitchFamily="34" charset="0"/>
              <a:buChar char="•"/>
              <a:defRPr/>
            </a:pPr>
            <a:r>
              <a:rPr lang="en-US" sz="2400" dirty="0" smtClean="0"/>
              <a:t>Maui  Commands</a:t>
            </a:r>
          </a:p>
          <a:p>
            <a:pPr>
              <a:defRPr/>
            </a:pPr>
            <a:endParaRPr lang="en-US" sz="2400" dirty="0" smtClean="0"/>
          </a:p>
          <a:p>
            <a:pPr marL="285750" indent="-285750">
              <a:buFont typeface="Wingdings" panose="05000000000000000000" pitchFamily="2" charset="2"/>
              <a:buChar char="Ø"/>
              <a:defRPr/>
            </a:pPr>
            <a:r>
              <a:rPr lang="pt-BR" sz="2200" dirty="0"/>
              <a:t>showq [-i | -r] [-p PARTITION] [-h</a:t>
            </a:r>
            <a:r>
              <a:rPr lang="pt-BR" sz="2200" dirty="0" smtClean="0"/>
              <a:t>]</a:t>
            </a:r>
          </a:p>
          <a:p>
            <a:pPr>
              <a:defRPr/>
            </a:pPr>
            <a:endParaRPr lang="en-US" sz="2200" dirty="0" smtClean="0"/>
          </a:p>
          <a:p>
            <a:pPr>
              <a:defRPr/>
            </a:pPr>
            <a:r>
              <a:rPr lang="en-US" sz="2200" dirty="0" smtClean="0"/>
              <a:t>         	</a:t>
            </a:r>
            <a:r>
              <a:rPr lang="en-US" sz="2200" dirty="0"/>
              <a:t>   Shows information about running, idle, and non-queued </a:t>
            </a:r>
            <a:r>
              <a:rPr lang="en-US" sz="2200" dirty="0" smtClean="0"/>
              <a:t>	    jobs.</a:t>
            </a:r>
          </a:p>
          <a:p>
            <a:pPr>
              <a:defRPr/>
            </a:pPr>
            <a:endParaRPr lang="en-US" sz="2200" dirty="0" smtClean="0"/>
          </a:p>
          <a:p>
            <a:pPr marL="285750" indent="-285750">
              <a:buFont typeface="Wingdings" panose="05000000000000000000" pitchFamily="2" charset="2"/>
              <a:buChar char="Ø"/>
              <a:defRPr/>
            </a:pPr>
            <a:r>
              <a:rPr lang="en-US" sz="2200" dirty="0"/>
              <a:t> </a:t>
            </a:r>
            <a:r>
              <a:rPr lang="en-US" sz="2200" dirty="0" err="1"/>
              <a:t>checkjob</a:t>
            </a:r>
            <a:r>
              <a:rPr lang="en-US" sz="2200" dirty="0"/>
              <a:t> [ARGS]  </a:t>
            </a:r>
            <a:r>
              <a:rPr lang="en-US" sz="2200" dirty="0" smtClean="0"/>
              <a:t>&lt;JOBID&gt;</a:t>
            </a:r>
          </a:p>
          <a:p>
            <a:pPr>
              <a:defRPr/>
            </a:pPr>
            <a:endParaRPr lang="en-US" sz="2200" dirty="0" smtClean="0"/>
          </a:p>
          <a:p>
            <a:pPr lvl="1">
              <a:defRPr/>
            </a:pPr>
            <a:r>
              <a:rPr lang="en-US" sz="2200" dirty="0"/>
              <a:t>	    Display detailed job state information and diagnostic output </a:t>
            </a:r>
            <a:r>
              <a:rPr lang="en-US" sz="2200" dirty="0" smtClean="0"/>
              <a:t>	    for </a:t>
            </a:r>
            <a:r>
              <a:rPr lang="en-US" sz="2200" dirty="0"/>
              <a:t>specified job</a:t>
            </a:r>
            <a:r>
              <a:rPr lang="en-US" sz="2200" dirty="0" smtClean="0"/>
              <a:t>.</a:t>
            </a:r>
          </a:p>
          <a:p>
            <a:pPr lvl="1">
              <a:defRPr/>
            </a:pPr>
            <a:endParaRPr lang="en-US" sz="2200" dirty="0"/>
          </a:p>
          <a:p>
            <a:pPr marL="285750" indent="-285750">
              <a:buFont typeface="Wingdings" panose="05000000000000000000" pitchFamily="2" charset="2"/>
              <a:buChar char="Ø"/>
              <a:defRPr/>
            </a:pPr>
            <a:r>
              <a:rPr lang="en-US" sz="2000" dirty="0" err="1"/>
              <a:t>checknode</a:t>
            </a:r>
            <a:r>
              <a:rPr lang="en-US" sz="2000" dirty="0"/>
              <a:t> </a:t>
            </a:r>
            <a:r>
              <a:rPr lang="en-US" sz="2000" i="1" dirty="0"/>
              <a:t>NODE</a:t>
            </a:r>
            <a:r>
              <a:rPr lang="en-US" sz="2000" dirty="0"/>
              <a:t> [-h</a:t>
            </a:r>
            <a:r>
              <a:rPr lang="en-US" sz="2000" dirty="0" smtClean="0"/>
              <a:t>]</a:t>
            </a:r>
          </a:p>
          <a:p>
            <a:pPr>
              <a:defRPr/>
            </a:pPr>
            <a:r>
              <a:rPr lang="en-US" sz="2000" dirty="0"/>
              <a:t>	 </a:t>
            </a:r>
            <a:r>
              <a:rPr lang="en-US" sz="2000" dirty="0" smtClean="0"/>
              <a:t>   </a:t>
            </a:r>
            <a:r>
              <a:rPr lang="en-US" sz="2000" dirty="0"/>
              <a:t>Displays state information and statistics for the </a:t>
            </a:r>
            <a:r>
              <a:rPr lang="en-US" sz="2000" dirty="0" smtClean="0"/>
              <a:t>	   	    	    specified </a:t>
            </a:r>
            <a:r>
              <a:rPr lang="en-US" sz="2000" dirty="0"/>
              <a:t>node.</a:t>
            </a:r>
            <a:endParaRPr lang="en-US" sz="2000" dirty="0" smtClean="0"/>
          </a:p>
          <a:p>
            <a:pPr lvl="2">
              <a:defRPr/>
            </a:pPr>
            <a:r>
              <a:rPr lang="en-US" dirty="0"/>
              <a:t> </a:t>
            </a:r>
            <a:r>
              <a:rPr lang="en-US" dirty="0" smtClean="0"/>
              <a:t> </a:t>
            </a:r>
          </a:p>
          <a:p>
            <a:pPr marL="285750" indent="-285750">
              <a:buFont typeface="Wingdings" panose="05000000000000000000" pitchFamily="2" charset="2"/>
              <a:buChar char="Ø"/>
              <a:defRPr/>
            </a:pPr>
            <a:endParaRPr lang="en-US" dirty="0" smtClean="0"/>
          </a:p>
          <a:p>
            <a:pPr>
              <a:defRPr/>
            </a:pPr>
            <a:endParaRPr lang="en-US" dirty="0">
              <a:solidFill>
                <a:schemeClr val="tx1"/>
              </a:solidFill>
            </a:endParaRPr>
          </a:p>
          <a:p>
            <a:pPr>
              <a:defRPr/>
            </a:pPr>
            <a:endParaRPr lang="en-US" dirty="0" smtClean="0"/>
          </a:p>
          <a:p>
            <a:pPr>
              <a:defRPr/>
            </a:pPr>
            <a:endParaRPr lang="en-US" dirty="0">
              <a:solidFill>
                <a:schemeClr val="tx1"/>
              </a:solidFill>
            </a:endParaRPr>
          </a:p>
          <a:p>
            <a:pPr>
              <a:defRPr/>
            </a:pPr>
            <a:endParaRPr lang="en-US" dirty="0" smtClean="0"/>
          </a:p>
          <a:p>
            <a:pPr>
              <a:defRPr/>
            </a:pPr>
            <a:endParaRPr lang="en-US" dirty="0">
              <a:solidFill>
                <a:schemeClr val="tx1"/>
              </a:solidFill>
            </a:endParaRPr>
          </a:p>
          <a:p>
            <a:pPr>
              <a:defRPr/>
            </a:pPr>
            <a:endParaRPr lang="en-US" dirty="0" smtClean="0"/>
          </a:p>
          <a:p>
            <a:pPr>
              <a:defRPr/>
            </a:pPr>
            <a:endParaRPr lang="en-US" dirty="0">
              <a:solidFill>
                <a:schemeClr val="tx1"/>
              </a:solidFill>
            </a:endParaRPr>
          </a:p>
          <a:p>
            <a:pPr>
              <a:defRPr/>
            </a:pPr>
            <a:endParaRPr lang="en-US" dirty="0" smtClean="0"/>
          </a:p>
          <a:p>
            <a:pPr>
              <a:defRPr/>
            </a:pPr>
            <a:endParaRPr lang="en-US" dirty="0">
              <a:solidFill>
                <a:schemeClr val="tx1"/>
              </a:solidFill>
            </a:endParaRPr>
          </a:p>
          <a:p>
            <a:pPr>
              <a:defRPr/>
            </a:pPr>
            <a:endParaRPr lang="en-US" dirty="0" smtClean="0"/>
          </a:p>
          <a:p>
            <a:pPr>
              <a:defRPr/>
            </a:pPr>
            <a:endParaRPr lang="en-US" dirty="0">
              <a:solidFill>
                <a:schemeClr val="tx1"/>
              </a:solidFill>
            </a:endParaRPr>
          </a:p>
          <a:p>
            <a:pPr>
              <a:defRPr/>
            </a:pPr>
            <a:endParaRPr lang="en-US" dirty="0" smtClean="0"/>
          </a:p>
          <a:p>
            <a:pPr>
              <a:defRPr/>
            </a:pPr>
            <a:endParaRPr lang="en-US" dirty="0">
              <a:solidFill>
                <a:schemeClr val="tx1"/>
              </a:solidFill>
            </a:endParaRPr>
          </a:p>
          <a:p>
            <a:pPr>
              <a:defRPr/>
            </a:pPr>
            <a:endParaRPr lang="en-US" dirty="0" smtClean="0"/>
          </a:p>
          <a:p>
            <a:pPr>
              <a:defRPr/>
            </a:pPr>
            <a:endParaRPr lang="en-US" dirty="0">
              <a:solidFill>
                <a:schemeClr val="tx1"/>
              </a:solidFill>
            </a:endParaRPr>
          </a:p>
          <a:p>
            <a:pPr marL="342900" indent="-342900">
              <a:buFontTx/>
              <a:buAutoNum type="arabicPeriod"/>
              <a:defRPr/>
            </a:pPr>
            <a:endParaRPr lang="en-US" dirty="0">
              <a:solidFill>
                <a:schemeClr val="tx1"/>
              </a:solidFill>
            </a:endParaRPr>
          </a:p>
        </p:txBody>
      </p:sp>
      <p:sp>
        <p:nvSpPr>
          <p:cNvPr id="4" name="TextBox 3"/>
          <p:cNvSpPr txBox="1"/>
          <p:nvPr/>
        </p:nvSpPr>
        <p:spPr>
          <a:xfrm>
            <a:off x="304800" y="762000"/>
            <a:ext cx="8686800" cy="646331"/>
          </a:xfrm>
          <a:prstGeom prst="rect">
            <a:avLst/>
          </a:prstGeom>
          <a:noFill/>
        </p:spPr>
        <p:txBody>
          <a:bodyPr wrap="square" rtlCol="0">
            <a:spAutoFit/>
          </a:bodyPr>
          <a:lstStyle/>
          <a:p>
            <a:pPr algn="ctr"/>
            <a:r>
              <a:rPr lang="en-US" sz="3600" spc="-1" dirty="0">
                <a:solidFill>
                  <a:srgbClr val="000000"/>
                </a:solidFill>
                <a:uFill>
                  <a:solidFill>
                    <a:srgbClr val="FFFFFF"/>
                  </a:solidFill>
                </a:uFill>
                <a:latin typeface="+mj-lt"/>
              </a:rPr>
              <a:t>Check Job Status and Node Status</a:t>
            </a:r>
          </a:p>
        </p:txBody>
      </p:sp>
    </p:spTree>
    <p:extLst>
      <p:ext uri="{BB962C8B-B14F-4D97-AF65-F5344CB8AC3E}">
        <p14:creationId xmlns:p14="http://schemas.microsoft.com/office/powerpoint/2010/main" val="3876718449"/>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59465"/>
            <a:ext cx="8229600" cy="1088335"/>
          </a:xfrm>
        </p:spPr>
        <p:txBody>
          <a:bodyPr/>
          <a:lstStyle/>
          <a:p>
            <a:r>
              <a:rPr lang="en-US" dirty="0" smtClean="0"/>
              <a:t>Maui </a:t>
            </a:r>
            <a:r>
              <a:rPr lang="en-US" dirty="0"/>
              <a:t>e</a:t>
            </a:r>
            <a:r>
              <a:rPr lang="en-US" dirty="0" smtClean="0"/>
              <a:t>nd  user commands</a:t>
            </a:r>
            <a:endParaRPr lang="en-US" dirty="0"/>
          </a:p>
        </p:txBody>
      </p:sp>
      <p:graphicFrame>
        <p:nvGraphicFramePr>
          <p:cNvPr id="4" name="Table 3"/>
          <p:cNvGraphicFramePr>
            <a:graphicFrameLocks noGrp="1"/>
          </p:cNvGraphicFramePr>
          <p:nvPr>
            <p:extLst/>
          </p:nvPr>
        </p:nvGraphicFramePr>
        <p:xfrm>
          <a:off x="533400" y="1600200"/>
          <a:ext cx="7543800" cy="4530784"/>
        </p:xfrm>
        <a:graphic>
          <a:graphicData uri="http://schemas.openxmlformats.org/drawingml/2006/table">
            <a:tbl>
              <a:tblPr/>
              <a:tblGrid>
                <a:gridCol w="3771900">
                  <a:extLst>
                    <a:ext uri="{9D8B030D-6E8A-4147-A177-3AD203B41FA5}">
                      <a16:colId xmlns:a16="http://schemas.microsoft.com/office/drawing/2014/main" val="20000"/>
                    </a:ext>
                  </a:extLst>
                </a:gridCol>
                <a:gridCol w="3771900">
                  <a:extLst>
                    <a:ext uri="{9D8B030D-6E8A-4147-A177-3AD203B41FA5}">
                      <a16:colId xmlns:a16="http://schemas.microsoft.com/office/drawing/2014/main" val="20001"/>
                    </a:ext>
                  </a:extLst>
                </a:gridCol>
              </a:tblGrid>
              <a:tr h="282873">
                <a:tc>
                  <a:txBody>
                    <a:bodyPr/>
                    <a:lstStyle/>
                    <a:p>
                      <a:r>
                        <a:rPr lang="en-US" sz="1400" b="1" dirty="0"/>
                        <a:t>Command</a:t>
                      </a:r>
                      <a:endParaRPr lang="en-US" sz="1400" dirty="0"/>
                    </a:p>
                  </a:txBody>
                  <a:tcPr marL="70718" marR="70718" marT="35359" marB="35359" anchor="ctr">
                    <a:lnL>
                      <a:noFill/>
                    </a:lnL>
                    <a:lnR>
                      <a:noFill/>
                    </a:lnR>
                    <a:lnT>
                      <a:noFill/>
                    </a:lnT>
                    <a:lnB>
                      <a:noFill/>
                    </a:lnB>
                  </a:tcPr>
                </a:tc>
                <a:tc>
                  <a:txBody>
                    <a:bodyPr/>
                    <a:lstStyle/>
                    <a:p>
                      <a:r>
                        <a:rPr lang="en-US" sz="1400" b="1" dirty="0"/>
                        <a:t>Description</a:t>
                      </a:r>
                      <a:endParaRPr lang="en-US" sz="1400" dirty="0"/>
                    </a:p>
                  </a:txBody>
                  <a:tcPr marL="70718" marR="70718" marT="35359" marB="35359" anchor="ctr">
                    <a:lnL>
                      <a:noFill/>
                    </a:lnL>
                    <a:lnR>
                      <a:noFill/>
                    </a:lnR>
                    <a:lnT>
                      <a:noFill/>
                    </a:lnT>
                    <a:lnB>
                      <a:noFill/>
                    </a:lnB>
                  </a:tcPr>
                </a:tc>
                <a:extLst>
                  <a:ext uri="{0D108BD9-81ED-4DB2-BD59-A6C34878D82A}">
                    <a16:rowId xmlns:a16="http://schemas.microsoft.com/office/drawing/2014/main" val="10000"/>
                  </a:ext>
                </a:extLst>
              </a:tr>
              <a:tr h="282873">
                <a:tc>
                  <a:txBody>
                    <a:bodyPr/>
                    <a:lstStyle/>
                    <a:p>
                      <a:r>
                        <a:rPr lang="en-US" sz="1400" dirty="0" err="1">
                          <a:hlinkClick r:id="rId2"/>
                        </a:rPr>
                        <a:t>canceljob</a:t>
                      </a:r>
                      <a:endParaRPr lang="en-US" sz="1400" dirty="0"/>
                    </a:p>
                  </a:txBody>
                  <a:tcPr marL="70718" marR="70718" marT="35359" marB="35359" anchor="ctr">
                    <a:lnL>
                      <a:noFill/>
                    </a:lnL>
                    <a:lnR>
                      <a:noFill/>
                    </a:lnR>
                    <a:lnT>
                      <a:noFill/>
                    </a:lnT>
                    <a:lnB>
                      <a:noFill/>
                    </a:lnB>
                  </a:tcPr>
                </a:tc>
                <a:tc>
                  <a:txBody>
                    <a:bodyPr/>
                    <a:lstStyle/>
                    <a:p>
                      <a:r>
                        <a:rPr lang="en-US" sz="1400" dirty="0"/>
                        <a:t>cancel existing job</a:t>
                      </a:r>
                    </a:p>
                  </a:txBody>
                  <a:tcPr marL="70718" marR="70718" marT="35359" marB="35359" anchor="ctr">
                    <a:lnL>
                      <a:noFill/>
                    </a:lnL>
                    <a:lnR>
                      <a:noFill/>
                    </a:lnR>
                    <a:lnT>
                      <a:noFill/>
                    </a:lnT>
                    <a:lnB>
                      <a:noFill/>
                    </a:lnB>
                  </a:tcPr>
                </a:tc>
                <a:extLst>
                  <a:ext uri="{0D108BD9-81ED-4DB2-BD59-A6C34878D82A}">
                    <a16:rowId xmlns:a16="http://schemas.microsoft.com/office/drawing/2014/main" val="10001"/>
                  </a:ext>
                </a:extLst>
              </a:tr>
              <a:tr h="1343645">
                <a:tc>
                  <a:txBody>
                    <a:bodyPr/>
                    <a:lstStyle/>
                    <a:p>
                      <a:r>
                        <a:rPr lang="en-US" sz="1400" dirty="0">
                          <a:hlinkClick r:id="rId3"/>
                        </a:rPr>
                        <a:t>checkjob</a:t>
                      </a:r>
                      <a:endParaRPr lang="en-US" sz="1400" dirty="0"/>
                    </a:p>
                  </a:txBody>
                  <a:tcPr marL="70718" marR="70718" marT="35359" marB="35359" anchor="ctr">
                    <a:lnL>
                      <a:noFill/>
                    </a:lnL>
                    <a:lnR>
                      <a:noFill/>
                    </a:lnR>
                    <a:lnT>
                      <a:noFill/>
                    </a:lnT>
                    <a:lnB>
                      <a:noFill/>
                    </a:lnB>
                  </a:tcPr>
                </a:tc>
                <a:tc>
                  <a:txBody>
                    <a:bodyPr/>
                    <a:lstStyle/>
                    <a:p>
                      <a:r>
                        <a:rPr lang="en-US" sz="1400" dirty="0"/>
                        <a:t>display job state, resource requirements, environment, constraints, credentials, history, allocated resources, and resource utilization</a:t>
                      </a:r>
                    </a:p>
                  </a:txBody>
                  <a:tcPr marL="70718" marR="70718" marT="35359" marB="35359" anchor="ctr">
                    <a:lnL>
                      <a:noFill/>
                    </a:lnL>
                    <a:lnR>
                      <a:noFill/>
                    </a:lnR>
                    <a:lnT>
                      <a:noFill/>
                    </a:lnT>
                    <a:lnB>
                      <a:noFill/>
                    </a:lnB>
                  </a:tcPr>
                </a:tc>
                <a:extLst>
                  <a:ext uri="{0D108BD9-81ED-4DB2-BD59-A6C34878D82A}">
                    <a16:rowId xmlns:a16="http://schemas.microsoft.com/office/drawing/2014/main" val="10002"/>
                  </a:ext>
                </a:extLst>
              </a:tr>
              <a:tr h="707182">
                <a:tc>
                  <a:txBody>
                    <a:bodyPr/>
                    <a:lstStyle/>
                    <a:p>
                      <a:r>
                        <a:rPr lang="en-US" sz="1400">
                          <a:hlinkClick r:id="rId4"/>
                        </a:rPr>
                        <a:t>showbf</a:t>
                      </a:r>
                      <a:endParaRPr lang="en-US" sz="1400"/>
                    </a:p>
                  </a:txBody>
                  <a:tcPr marL="70718" marR="70718" marT="35359" marB="35359" anchor="ctr">
                    <a:lnL>
                      <a:noFill/>
                    </a:lnL>
                    <a:lnR>
                      <a:noFill/>
                    </a:lnR>
                    <a:lnT>
                      <a:noFill/>
                    </a:lnT>
                    <a:lnB>
                      <a:noFill/>
                    </a:lnB>
                  </a:tcPr>
                </a:tc>
                <a:tc>
                  <a:txBody>
                    <a:bodyPr/>
                    <a:lstStyle/>
                    <a:p>
                      <a:r>
                        <a:rPr lang="en-US" sz="1400" dirty="0"/>
                        <a:t>show resource availability for jobs with specific resource requirements</a:t>
                      </a:r>
                    </a:p>
                  </a:txBody>
                  <a:tcPr marL="70718" marR="70718" marT="35359" marB="35359" anchor="ctr">
                    <a:lnL>
                      <a:noFill/>
                    </a:lnL>
                    <a:lnR>
                      <a:noFill/>
                    </a:lnR>
                    <a:lnT>
                      <a:noFill/>
                    </a:lnT>
                    <a:lnB>
                      <a:noFill/>
                    </a:lnB>
                  </a:tcPr>
                </a:tc>
                <a:extLst>
                  <a:ext uri="{0D108BD9-81ED-4DB2-BD59-A6C34878D82A}">
                    <a16:rowId xmlns:a16="http://schemas.microsoft.com/office/drawing/2014/main" val="10003"/>
                  </a:ext>
                </a:extLst>
              </a:tr>
              <a:tr h="495027">
                <a:tc>
                  <a:txBody>
                    <a:bodyPr/>
                    <a:lstStyle/>
                    <a:p>
                      <a:r>
                        <a:rPr lang="en-US" sz="1400">
                          <a:hlinkClick r:id="rId5"/>
                        </a:rPr>
                        <a:t>showq</a:t>
                      </a:r>
                      <a:endParaRPr lang="en-US" sz="1400"/>
                    </a:p>
                  </a:txBody>
                  <a:tcPr marL="70718" marR="70718" marT="35359" marB="35359" anchor="ctr">
                    <a:lnL>
                      <a:noFill/>
                    </a:lnL>
                    <a:lnR>
                      <a:noFill/>
                    </a:lnR>
                    <a:lnT>
                      <a:noFill/>
                    </a:lnT>
                    <a:lnB>
                      <a:noFill/>
                    </a:lnB>
                  </a:tcPr>
                </a:tc>
                <a:tc>
                  <a:txBody>
                    <a:bodyPr/>
                    <a:lstStyle/>
                    <a:p>
                      <a:r>
                        <a:rPr lang="en-US" sz="1400" dirty="0"/>
                        <a:t>display detailed prioritized list of active and idle jobs</a:t>
                      </a:r>
                    </a:p>
                  </a:txBody>
                  <a:tcPr marL="70718" marR="70718" marT="35359" marB="35359" anchor="ctr">
                    <a:lnL>
                      <a:noFill/>
                    </a:lnL>
                    <a:lnR>
                      <a:noFill/>
                    </a:lnR>
                    <a:lnT>
                      <a:noFill/>
                    </a:lnT>
                    <a:lnB>
                      <a:noFill/>
                    </a:lnB>
                  </a:tcPr>
                </a:tc>
                <a:extLst>
                  <a:ext uri="{0D108BD9-81ED-4DB2-BD59-A6C34878D82A}">
                    <a16:rowId xmlns:a16="http://schemas.microsoft.com/office/drawing/2014/main" val="10004"/>
                  </a:ext>
                </a:extLst>
              </a:tr>
              <a:tr h="495027">
                <a:tc>
                  <a:txBody>
                    <a:bodyPr/>
                    <a:lstStyle/>
                    <a:p>
                      <a:r>
                        <a:rPr lang="en-US" sz="1400" dirty="0" err="1">
                          <a:hlinkClick r:id="rId6"/>
                        </a:rPr>
                        <a:t>showstart</a:t>
                      </a:r>
                      <a:endParaRPr lang="en-US" sz="1400" dirty="0"/>
                    </a:p>
                  </a:txBody>
                  <a:tcPr marL="70718" marR="70718" marT="35359" marB="35359" anchor="ctr">
                    <a:lnL>
                      <a:noFill/>
                    </a:lnL>
                    <a:lnR>
                      <a:noFill/>
                    </a:lnR>
                    <a:lnT>
                      <a:noFill/>
                    </a:lnT>
                    <a:lnB>
                      <a:noFill/>
                    </a:lnB>
                  </a:tcPr>
                </a:tc>
                <a:tc>
                  <a:txBody>
                    <a:bodyPr/>
                    <a:lstStyle/>
                    <a:p>
                      <a:r>
                        <a:rPr lang="en-US" sz="1400" dirty="0"/>
                        <a:t>show estimated start time of idle jobs</a:t>
                      </a:r>
                    </a:p>
                  </a:txBody>
                  <a:tcPr marL="70718" marR="70718" marT="35359" marB="35359" anchor="ctr">
                    <a:lnL>
                      <a:noFill/>
                    </a:lnL>
                    <a:lnR>
                      <a:noFill/>
                    </a:lnR>
                    <a:lnT>
                      <a:noFill/>
                    </a:lnT>
                    <a:lnB>
                      <a:noFill/>
                    </a:lnB>
                  </a:tcPr>
                </a:tc>
                <a:extLst>
                  <a:ext uri="{0D108BD9-81ED-4DB2-BD59-A6C34878D82A}">
                    <a16:rowId xmlns:a16="http://schemas.microsoft.com/office/drawing/2014/main" val="10005"/>
                  </a:ext>
                </a:extLst>
              </a:tr>
              <a:tr h="919336">
                <a:tc>
                  <a:txBody>
                    <a:bodyPr/>
                    <a:lstStyle/>
                    <a:p>
                      <a:r>
                        <a:rPr lang="en-US" sz="1400">
                          <a:hlinkClick r:id="rId7"/>
                        </a:rPr>
                        <a:t>showstats</a:t>
                      </a:r>
                      <a:endParaRPr lang="en-US" sz="1400"/>
                    </a:p>
                  </a:txBody>
                  <a:tcPr marL="70718" marR="70718" marT="35359" marB="35359" anchor="ctr">
                    <a:lnL>
                      <a:noFill/>
                    </a:lnL>
                    <a:lnR>
                      <a:noFill/>
                    </a:lnR>
                    <a:lnT>
                      <a:noFill/>
                    </a:lnT>
                    <a:lnB>
                      <a:noFill/>
                    </a:lnB>
                  </a:tcPr>
                </a:tc>
                <a:tc>
                  <a:txBody>
                    <a:bodyPr/>
                    <a:lstStyle/>
                    <a:p>
                      <a:r>
                        <a:rPr lang="en-US" sz="1400" dirty="0"/>
                        <a:t>show detailed usage statistics for users, groups, and accounts which the end user has access to</a:t>
                      </a:r>
                    </a:p>
                  </a:txBody>
                  <a:tcPr marL="70718" marR="70718" marT="35359" marB="35359" anchor="ctr">
                    <a:lnL>
                      <a:noFill/>
                    </a:lnL>
                    <a:lnR>
                      <a:noFill/>
                    </a:lnR>
                    <a:lnT>
                      <a:noFill/>
                    </a:lnT>
                    <a:lnB>
                      <a:noFill/>
                    </a:lnB>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63879218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0" name="Straight Arrow Connector 19"/>
          <p:cNvCxnSpPr/>
          <p:nvPr/>
        </p:nvCxnSpPr>
        <p:spPr>
          <a:xfrm flipV="1">
            <a:off x="3992578" y="4795508"/>
            <a:ext cx="2519127" cy="2037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2" name="Title 1"/>
          <p:cNvSpPr>
            <a:spLocks noGrp="1"/>
          </p:cNvSpPr>
          <p:nvPr>
            <p:ph type="title"/>
          </p:nvPr>
        </p:nvSpPr>
        <p:spPr>
          <a:xfrm>
            <a:off x="457200" y="753076"/>
            <a:ext cx="8229600" cy="670484"/>
          </a:xfrm>
        </p:spPr>
        <p:txBody>
          <a:bodyPr/>
          <a:lstStyle/>
          <a:p>
            <a:pPr algn="ctr"/>
            <a:r>
              <a:rPr lang="en-US" dirty="0" smtClean="0"/>
              <a:t>Communication </a:t>
            </a:r>
            <a:endParaRPr lang="en-US" dirty="0"/>
          </a:p>
        </p:txBody>
      </p:sp>
      <p:sp>
        <p:nvSpPr>
          <p:cNvPr id="3" name="Content Placeholder 2"/>
          <p:cNvSpPr>
            <a:spLocks noGrp="1"/>
          </p:cNvSpPr>
          <p:nvPr>
            <p:ph idx="1"/>
          </p:nvPr>
        </p:nvSpPr>
        <p:spPr>
          <a:xfrm>
            <a:off x="457200" y="1600200"/>
            <a:ext cx="8458200" cy="4525963"/>
          </a:xfrm>
        </p:spPr>
        <p:txBody>
          <a:bodyPr/>
          <a:lstStyle/>
          <a:p>
            <a:pPr marL="0" indent="0">
              <a:buNone/>
            </a:pPr>
            <a:endParaRPr lang="en-US" dirty="0"/>
          </a:p>
        </p:txBody>
      </p:sp>
      <p:sp>
        <p:nvSpPr>
          <p:cNvPr id="4" name="Rounded Rectangle 3"/>
          <p:cNvSpPr/>
          <p:nvPr/>
        </p:nvSpPr>
        <p:spPr>
          <a:xfrm>
            <a:off x="2803178" y="3028891"/>
            <a:ext cx="2723963" cy="66543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ln w="0"/>
                <a:solidFill>
                  <a:schemeClr val="bg1"/>
                </a:solidFill>
                <a:effectLst>
                  <a:outerShdw blurRad="38100" dist="19050" dir="2700000" algn="tl" rotWithShape="0">
                    <a:schemeClr val="dk1">
                      <a:alpha val="40000"/>
                    </a:schemeClr>
                  </a:outerShdw>
                </a:effectLst>
              </a:rPr>
              <a:t>Server</a:t>
            </a:r>
          </a:p>
          <a:p>
            <a:pPr algn="ctr"/>
            <a:r>
              <a:rPr lang="en-US" sz="1350" dirty="0">
                <a:ln w="0"/>
                <a:solidFill>
                  <a:schemeClr val="tx1"/>
                </a:solidFill>
                <a:effectLst>
                  <a:outerShdw blurRad="38100" dist="19050" dir="2700000" algn="tl" rotWithShape="0">
                    <a:schemeClr val="dk1">
                      <a:alpha val="40000"/>
                    </a:schemeClr>
                  </a:outerShdw>
                </a:effectLst>
              </a:rPr>
              <a:t>Resource manager component </a:t>
            </a:r>
          </a:p>
        </p:txBody>
      </p:sp>
      <p:sp>
        <p:nvSpPr>
          <p:cNvPr id="5" name="Rectangle 4"/>
          <p:cNvSpPr/>
          <p:nvPr/>
        </p:nvSpPr>
        <p:spPr>
          <a:xfrm>
            <a:off x="2410485" y="4027288"/>
            <a:ext cx="1582093" cy="9389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Node1</a:t>
            </a:r>
          </a:p>
          <a:p>
            <a:pPr algn="ctr"/>
            <a:r>
              <a:rPr lang="en-US" sz="1350" dirty="0">
                <a:ln w="0"/>
                <a:solidFill>
                  <a:schemeClr val="tx1"/>
                </a:solidFill>
                <a:effectLst>
                  <a:outerShdw blurRad="38100" dist="19050" dir="2700000" algn="tl" rotWithShape="0">
                    <a:schemeClr val="dk1">
                      <a:alpha val="40000"/>
                    </a:schemeClr>
                  </a:outerShdw>
                </a:effectLst>
              </a:rPr>
              <a:t>Resource manger Component</a:t>
            </a:r>
          </a:p>
        </p:txBody>
      </p:sp>
      <p:sp>
        <p:nvSpPr>
          <p:cNvPr id="6" name="Rectangle 5"/>
          <p:cNvSpPr/>
          <p:nvPr/>
        </p:nvSpPr>
        <p:spPr>
          <a:xfrm>
            <a:off x="4330951" y="4027288"/>
            <a:ext cx="1582093" cy="9389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Node2</a:t>
            </a:r>
          </a:p>
          <a:p>
            <a:pPr algn="ctr"/>
            <a:r>
              <a:rPr lang="en-US" sz="1350" dirty="0">
                <a:ln w="0"/>
                <a:solidFill>
                  <a:schemeClr val="tx1"/>
                </a:solidFill>
                <a:effectLst>
                  <a:outerShdw blurRad="38100" dist="19050" dir="2700000" algn="tl" rotWithShape="0">
                    <a:schemeClr val="dk1">
                      <a:alpha val="40000"/>
                    </a:schemeClr>
                  </a:outerShdw>
                </a:effectLst>
              </a:rPr>
              <a:t>Resource manger Component</a:t>
            </a:r>
          </a:p>
        </p:txBody>
      </p:sp>
      <p:cxnSp>
        <p:nvCxnSpPr>
          <p:cNvPr id="8" name="Straight Arrow Connector 7"/>
          <p:cNvCxnSpPr>
            <a:endCxn id="6" idx="1"/>
          </p:cNvCxnSpPr>
          <p:nvPr/>
        </p:nvCxnSpPr>
        <p:spPr>
          <a:xfrm>
            <a:off x="3992578" y="4496743"/>
            <a:ext cx="338373" cy="0"/>
          </a:xfrm>
          <a:prstGeom prst="straightConnector1">
            <a:avLst/>
          </a:prstGeom>
          <a:ln>
            <a:headEnd type="triangle"/>
            <a:tailEnd type="triangle"/>
          </a:ln>
        </p:spPr>
        <p:style>
          <a:lnRef idx="1">
            <a:schemeClr val="accent2"/>
          </a:lnRef>
          <a:fillRef idx="0">
            <a:schemeClr val="accent2"/>
          </a:fillRef>
          <a:effectRef idx="0">
            <a:schemeClr val="accent2"/>
          </a:effectRef>
          <a:fontRef idx="minor">
            <a:schemeClr val="tx1"/>
          </a:fontRef>
        </p:style>
      </p:cxnSp>
      <p:cxnSp>
        <p:nvCxnSpPr>
          <p:cNvPr id="11" name="Straight Arrow Connector 10"/>
          <p:cNvCxnSpPr/>
          <p:nvPr/>
        </p:nvCxnSpPr>
        <p:spPr>
          <a:xfrm flipH="1">
            <a:off x="3299988" y="3694321"/>
            <a:ext cx="176543" cy="332968"/>
          </a:xfrm>
          <a:prstGeom prst="straightConnector1">
            <a:avLst/>
          </a:prstGeom>
          <a:ln>
            <a:headEnd type="triangle"/>
            <a:tailEnd type="triangle"/>
          </a:ln>
        </p:spPr>
        <p:style>
          <a:lnRef idx="1">
            <a:schemeClr val="accent6"/>
          </a:lnRef>
          <a:fillRef idx="0">
            <a:schemeClr val="accent6"/>
          </a:fillRef>
          <a:effectRef idx="0">
            <a:schemeClr val="accent6"/>
          </a:effectRef>
          <a:fontRef idx="minor">
            <a:schemeClr val="tx1"/>
          </a:fontRef>
        </p:style>
      </p:cxnSp>
      <p:cxnSp>
        <p:nvCxnSpPr>
          <p:cNvPr id="13" name="Straight Arrow Connector 12"/>
          <p:cNvCxnSpPr/>
          <p:nvPr/>
        </p:nvCxnSpPr>
        <p:spPr>
          <a:xfrm>
            <a:off x="5121997" y="3694321"/>
            <a:ext cx="276414" cy="332968"/>
          </a:xfrm>
          <a:prstGeom prst="straightConnector1">
            <a:avLst/>
          </a:prstGeom>
          <a:ln>
            <a:headEnd type="triangle"/>
            <a:tailEnd type="triangle"/>
          </a:ln>
        </p:spPr>
        <p:style>
          <a:lnRef idx="1">
            <a:schemeClr val="accent6"/>
          </a:lnRef>
          <a:fillRef idx="0">
            <a:schemeClr val="accent6"/>
          </a:fillRef>
          <a:effectRef idx="0">
            <a:schemeClr val="accent6"/>
          </a:effectRef>
          <a:fontRef idx="minor">
            <a:schemeClr val="tx1"/>
          </a:fontRef>
        </p:style>
      </p:cxnSp>
      <p:sp>
        <p:nvSpPr>
          <p:cNvPr id="14" name="Rectangle 13"/>
          <p:cNvSpPr/>
          <p:nvPr/>
        </p:nvSpPr>
        <p:spPr>
          <a:xfrm>
            <a:off x="6511705" y="2296752"/>
            <a:ext cx="848762" cy="27771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sz="1350" dirty="0">
                <a:ln w="0"/>
                <a:solidFill>
                  <a:schemeClr val="bg1"/>
                </a:solidFill>
                <a:effectLst>
                  <a:outerShdw blurRad="38100" dist="19050" dir="2700000" algn="tl" rotWithShape="0">
                    <a:schemeClr val="dk1">
                      <a:alpha val="40000"/>
                    </a:schemeClr>
                  </a:outerShdw>
                </a:effectLst>
              </a:rPr>
              <a:t>Server</a:t>
            </a:r>
          </a:p>
          <a:p>
            <a:pPr algn="ctr"/>
            <a:r>
              <a:rPr lang="en-US" sz="1350" dirty="0">
                <a:ln w="0"/>
                <a:solidFill>
                  <a:schemeClr val="tx1"/>
                </a:solidFill>
                <a:effectLst>
                  <a:outerShdw blurRad="38100" dist="19050" dir="2700000" algn="tl" rotWithShape="0">
                    <a:schemeClr val="dk1">
                      <a:alpha val="40000"/>
                    </a:schemeClr>
                  </a:outerShdw>
                </a:effectLst>
              </a:rPr>
              <a:t>Cluster scheduler</a:t>
            </a:r>
            <a:endParaRPr lang="en-US" sz="1350" dirty="0"/>
          </a:p>
        </p:txBody>
      </p:sp>
      <p:cxnSp>
        <p:nvCxnSpPr>
          <p:cNvPr id="16" name="Straight Arrow Connector 15"/>
          <p:cNvCxnSpPr/>
          <p:nvPr/>
        </p:nvCxnSpPr>
        <p:spPr>
          <a:xfrm flipV="1">
            <a:off x="5527141" y="3138723"/>
            <a:ext cx="1000689" cy="101852"/>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21" name="Oval 20"/>
          <p:cNvSpPr/>
          <p:nvPr/>
        </p:nvSpPr>
        <p:spPr>
          <a:xfrm>
            <a:off x="1052465" y="2751688"/>
            <a:ext cx="1018515" cy="6518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ln w="0"/>
                <a:solidFill>
                  <a:schemeClr val="tx1"/>
                </a:solidFill>
                <a:effectLst>
                  <a:outerShdw blurRad="38100" dist="19050" dir="2700000" algn="tl" rotWithShape="0">
                    <a:schemeClr val="dk1">
                      <a:alpha val="40000"/>
                    </a:schemeClr>
                  </a:outerShdw>
                </a:effectLst>
              </a:rPr>
              <a:t>User</a:t>
            </a:r>
          </a:p>
        </p:txBody>
      </p:sp>
      <p:cxnSp>
        <p:nvCxnSpPr>
          <p:cNvPr id="23" name="Straight Arrow Connector 22"/>
          <p:cNvCxnSpPr>
            <a:stCxn id="21" idx="6"/>
            <a:endCxn id="4" idx="1"/>
          </p:cNvCxnSpPr>
          <p:nvPr/>
        </p:nvCxnSpPr>
        <p:spPr>
          <a:xfrm>
            <a:off x="2070980" y="3077613"/>
            <a:ext cx="732198" cy="283993"/>
          </a:xfrm>
          <a:prstGeom prst="straightConnector1">
            <a:avLst/>
          </a:prstGeom>
          <a:ln>
            <a:headEnd type="triangle"/>
            <a:tailEnd type="triangle"/>
          </a:ln>
        </p:spPr>
        <p:style>
          <a:lnRef idx="3">
            <a:schemeClr val="accent4"/>
          </a:lnRef>
          <a:fillRef idx="0">
            <a:schemeClr val="accent4"/>
          </a:fillRef>
          <a:effectRef idx="2">
            <a:schemeClr val="accent4"/>
          </a:effectRef>
          <a:fontRef idx="minor">
            <a:schemeClr val="tx1"/>
          </a:fontRef>
        </p:style>
      </p:cxnSp>
      <p:sp>
        <p:nvSpPr>
          <p:cNvPr id="24" name="Rounded Rectangle 23"/>
          <p:cNvSpPr/>
          <p:nvPr/>
        </p:nvSpPr>
        <p:spPr>
          <a:xfrm>
            <a:off x="7701668" y="2670207"/>
            <a:ext cx="1213732" cy="224752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Server</a:t>
            </a:r>
          </a:p>
          <a:p>
            <a:pPr algn="ctr"/>
            <a:r>
              <a:rPr lang="en-US" sz="1350" dirty="0">
                <a:ln w="0"/>
                <a:solidFill>
                  <a:schemeClr val="tx1"/>
                </a:solidFill>
                <a:effectLst>
                  <a:outerShdw blurRad="38100" dist="19050" dir="2700000" algn="tl" rotWithShape="0">
                    <a:schemeClr val="dk1">
                      <a:alpha val="40000"/>
                    </a:schemeClr>
                  </a:outerShdw>
                </a:effectLst>
              </a:rPr>
              <a:t>Accounting system</a:t>
            </a:r>
          </a:p>
        </p:txBody>
      </p:sp>
      <p:cxnSp>
        <p:nvCxnSpPr>
          <p:cNvPr id="26" name="Straight Arrow Connector 25"/>
          <p:cNvCxnSpPr/>
          <p:nvPr/>
        </p:nvCxnSpPr>
        <p:spPr>
          <a:xfrm flipV="1">
            <a:off x="7360467" y="3960326"/>
            <a:ext cx="341203" cy="6790"/>
          </a:xfrm>
          <a:prstGeom prst="straightConnector1">
            <a:avLst/>
          </a:prstGeom>
          <a:ln>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43472849"/>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59465"/>
            <a:ext cx="8229600" cy="1012135"/>
          </a:xfrm>
        </p:spPr>
        <p:txBody>
          <a:bodyPr/>
          <a:lstStyle/>
          <a:p>
            <a:r>
              <a:rPr lang="en-US" dirty="0"/>
              <a:t>Maui </a:t>
            </a:r>
            <a:r>
              <a:rPr lang="en-US" dirty="0" smtClean="0"/>
              <a:t>all commands</a:t>
            </a:r>
            <a:endParaRPr lang="en-US" dirty="0"/>
          </a:p>
        </p:txBody>
      </p:sp>
      <p:graphicFrame>
        <p:nvGraphicFramePr>
          <p:cNvPr id="4" name="Table 3"/>
          <p:cNvGraphicFramePr>
            <a:graphicFrameLocks noGrp="1"/>
          </p:cNvGraphicFramePr>
          <p:nvPr>
            <p:extLst/>
          </p:nvPr>
        </p:nvGraphicFramePr>
        <p:xfrm>
          <a:off x="533398" y="1676400"/>
          <a:ext cx="8153402" cy="4596272"/>
        </p:xfrm>
        <a:graphic>
          <a:graphicData uri="http://schemas.openxmlformats.org/drawingml/2006/table">
            <a:tbl>
              <a:tblPr/>
              <a:tblGrid>
                <a:gridCol w="4076701">
                  <a:extLst>
                    <a:ext uri="{9D8B030D-6E8A-4147-A177-3AD203B41FA5}">
                      <a16:colId xmlns:a16="http://schemas.microsoft.com/office/drawing/2014/main" val="20000"/>
                    </a:ext>
                  </a:extLst>
                </a:gridCol>
                <a:gridCol w="4076701">
                  <a:extLst>
                    <a:ext uri="{9D8B030D-6E8A-4147-A177-3AD203B41FA5}">
                      <a16:colId xmlns:a16="http://schemas.microsoft.com/office/drawing/2014/main" val="20001"/>
                    </a:ext>
                  </a:extLst>
                </a:gridCol>
              </a:tblGrid>
              <a:tr h="181227">
                <a:tc>
                  <a:txBody>
                    <a:bodyPr/>
                    <a:lstStyle/>
                    <a:p>
                      <a:r>
                        <a:rPr lang="en-US" sz="1400" b="1" dirty="0"/>
                        <a:t>Command</a:t>
                      </a:r>
                      <a:endParaRPr lang="en-US" sz="1400" dirty="0"/>
                    </a:p>
                  </a:txBody>
                  <a:tcPr marL="38356" marR="38356" marT="19178" marB="19178" anchor="ctr">
                    <a:lnL>
                      <a:noFill/>
                    </a:lnL>
                    <a:lnR>
                      <a:noFill/>
                    </a:lnR>
                    <a:lnT>
                      <a:noFill/>
                    </a:lnT>
                    <a:lnB>
                      <a:noFill/>
                    </a:lnB>
                  </a:tcPr>
                </a:tc>
                <a:tc>
                  <a:txBody>
                    <a:bodyPr/>
                    <a:lstStyle/>
                    <a:p>
                      <a:r>
                        <a:rPr lang="en-US" sz="1400" b="1" dirty="0"/>
                        <a:t>Description</a:t>
                      </a:r>
                      <a:endParaRPr lang="en-US" sz="1400" dirty="0"/>
                    </a:p>
                  </a:txBody>
                  <a:tcPr marL="38356" marR="38356" marT="19178" marB="19178" anchor="ctr">
                    <a:lnL>
                      <a:noFill/>
                    </a:lnL>
                    <a:lnR>
                      <a:noFill/>
                    </a:lnR>
                    <a:lnT>
                      <a:noFill/>
                    </a:lnT>
                    <a:lnB>
                      <a:noFill/>
                    </a:lnB>
                  </a:tcPr>
                </a:tc>
                <a:extLst>
                  <a:ext uri="{0D108BD9-81ED-4DB2-BD59-A6C34878D82A}">
                    <a16:rowId xmlns:a16="http://schemas.microsoft.com/office/drawing/2014/main" val="10000"/>
                  </a:ext>
                </a:extLst>
              </a:tr>
              <a:tr h="181227">
                <a:tc>
                  <a:txBody>
                    <a:bodyPr/>
                    <a:lstStyle/>
                    <a:p>
                      <a:r>
                        <a:rPr lang="en-US" sz="1400">
                          <a:hlinkClick r:id="rId2"/>
                        </a:rPr>
                        <a:t>canceljob</a:t>
                      </a:r>
                      <a:endParaRPr lang="en-US" sz="1400"/>
                    </a:p>
                  </a:txBody>
                  <a:tcPr marL="38356" marR="38356" marT="19178" marB="19178" anchor="ctr">
                    <a:lnL>
                      <a:noFill/>
                    </a:lnL>
                    <a:lnR>
                      <a:noFill/>
                    </a:lnR>
                    <a:lnT>
                      <a:noFill/>
                    </a:lnT>
                    <a:lnB>
                      <a:noFill/>
                    </a:lnB>
                  </a:tcPr>
                </a:tc>
                <a:tc>
                  <a:txBody>
                    <a:bodyPr/>
                    <a:lstStyle/>
                    <a:p>
                      <a:r>
                        <a:rPr lang="en-US" sz="1400"/>
                        <a:t>cancel job</a:t>
                      </a:r>
                    </a:p>
                  </a:txBody>
                  <a:tcPr marL="38356" marR="38356" marT="19178" marB="19178" anchor="ctr">
                    <a:lnL>
                      <a:noFill/>
                    </a:lnL>
                    <a:lnR>
                      <a:noFill/>
                    </a:lnR>
                    <a:lnT>
                      <a:noFill/>
                    </a:lnT>
                    <a:lnB>
                      <a:noFill/>
                    </a:lnB>
                  </a:tcPr>
                </a:tc>
                <a:extLst>
                  <a:ext uri="{0D108BD9-81ED-4DB2-BD59-A6C34878D82A}">
                    <a16:rowId xmlns:a16="http://schemas.microsoft.com/office/drawing/2014/main" val="10001"/>
                  </a:ext>
                </a:extLst>
              </a:tr>
              <a:tr h="181227">
                <a:tc>
                  <a:txBody>
                    <a:bodyPr/>
                    <a:lstStyle/>
                    <a:p>
                      <a:r>
                        <a:rPr lang="en-US" sz="1400">
                          <a:hlinkClick r:id="rId3"/>
                        </a:rPr>
                        <a:t>changeparam</a:t>
                      </a:r>
                      <a:endParaRPr lang="en-US" sz="1400"/>
                    </a:p>
                  </a:txBody>
                  <a:tcPr marL="38356" marR="38356" marT="19178" marB="19178" anchor="ctr">
                    <a:lnL>
                      <a:noFill/>
                    </a:lnL>
                    <a:lnR>
                      <a:noFill/>
                    </a:lnR>
                    <a:lnT>
                      <a:noFill/>
                    </a:lnT>
                    <a:lnB>
                      <a:noFill/>
                    </a:lnB>
                  </a:tcPr>
                </a:tc>
                <a:tc>
                  <a:txBody>
                    <a:bodyPr/>
                    <a:lstStyle/>
                    <a:p>
                      <a:r>
                        <a:rPr lang="en-US" sz="1400"/>
                        <a:t>change in memory parameter setting</a:t>
                      </a:r>
                    </a:p>
                  </a:txBody>
                  <a:tcPr marL="38356" marR="38356" marT="19178" marB="19178" anchor="ctr">
                    <a:lnL>
                      <a:noFill/>
                    </a:lnL>
                    <a:lnR>
                      <a:noFill/>
                    </a:lnR>
                    <a:lnT>
                      <a:noFill/>
                    </a:lnT>
                    <a:lnB>
                      <a:noFill/>
                    </a:lnB>
                  </a:tcPr>
                </a:tc>
                <a:extLst>
                  <a:ext uri="{0D108BD9-81ED-4DB2-BD59-A6C34878D82A}">
                    <a16:rowId xmlns:a16="http://schemas.microsoft.com/office/drawing/2014/main" val="10002"/>
                  </a:ext>
                </a:extLst>
              </a:tr>
              <a:tr h="303586">
                <a:tc>
                  <a:txBody>
                    <a:bodyPr/>
                    <a:lstStyle/>
                    <a:p>
                      <a:r>
                        <a:rPr lang="en-US" sz="1400">
                          <a:hlinkClick r:id="rId4"/>
                        </a:rPr>
                        <a:t>checkjob</a:t>
                      </a:r>
                      <a:endParaRPr lang="en-US" sz="1400"/>
                    </a:p>
                  </a:txBody>
                  <a:tcPr marL="38356" marR="38356" marT="19178" marB="19178" anchor="ctr">
                    <a:lnL>
                      <a:noFill/>
                    </a:lnL>
                    <a:lnR>
                      <a:noFill/>
                    </a:lnR>
                    <a:lnT>
                      <a:noFill/>
                    </a:lnT>
                    <a:lnB>
                      <a:noFill/>
                    </a:lnB>
                  </a:tcPr>
                </a:tc>
                <a:tc>
                  <a:txBody>
                    <a:bodyPr/>
                    <a:lstStyle/>
                    <a:p>
                      <a:r>
                        <a:rPr lang="en-US" sz="1400"/>
                        <a:t>provide detailed status report for specified job</a:t>
                      </a:r>
                    </a:p>
                  </a:txBody>
                  <a:tcPr marL="38356" marR="38356" marT="19178" marB="19178" anchor="ctr">
                    <a:lnL>
                      <a:noFill/>
                    </a:lnL>
                    <a:lnR>
                      <a:noFill/>
                    </a:lnR>
                    <a:lnT>
                      <a:noFill/>
                    </a:lnT>
                    <a:lnB>
                      <a:noFill/>
                    </a:lnB>
                  </a:tcPr>
                </a:tc>
                <a:extLst>
                  <a:ext uri="{0D108BD9-81ED-4DB2-BD59-A6C34878D82A}">
                    <a16:rowId xmlns:a16="http://schemas.microsoft.com/office/drawing/2014/main" val="10003"/>
                  </a:ext>
                </a:extLst>
              </a:tr>
              <a:tr h="303586">
                <a:tc>
                  <a:txBody>
                    <a:bodyPr/>
                    <a:lstStyle/>
                    <a:p>
                      <a:r>
                        <a:rPr lang="en-US" sz="1400">
                          <a:hlinkClick r:id="rId5"/>
                        </a:rPr>
                        <a:t>checknode</a:t>
                      </a:r>
                      <a:endParaRPr lang="en-US" sz="1400"/>
                    </a:p>
                  </a:txBody>
                  <a:tcPr marL="38356" marR="38356" marT="19178" marB="19178" anchor="ctr">
                    <a:lnL>
                      <a:noFill/>
                    </a:lnL>
                    <a:lnR>
                      <a:noFill/>
                    </a:lnR>
                    <a:lnT>
                      <a:noFill/>
                    </a:lnT>
                    <a:lnB>
                      <a:noFill/>
                    </a:lnB>
                  </a:tcPr>
                </a:tc>
                <a:tc>
                  <a:txBody>
                    <a:bodyPr/>
                    <a:lstStyle/>
                    <a:p>
                      <a:r>
                        <a:rPr lang="en-US" sz="1400"/>
                        <a:t>provide detailed status report for specified node</a:t>
                      </a:r>
                    </a:p>
                  </a:txBody>
                  <a:tcPr marL="38356" marR="38356" marT="19178" marB="19178" anchor="ctr">
                    <a:lnL>
                      <a:noFill/>
                    </a:lnL>
                    <a:lnR>
                      <a:noFill/>
                    </a:lnR>
                    <a:lnT>
                      <a:noFill/>
                    </a:lnT>
                    <a:lnB>
                      <a:noFill/>
                    </a:lnB>
                  </a:tcPr>
                </a:tc>
                <a:extLst>
                  <a:ext uri="{0D108BD9-81ED-4DB2-BD59-A6C34878D82A}">
                    <a16:rowId xmlns:a16="http://schemas.microsoft.com/office/drawing/2014/main" val="10004"/>
                  </a:ext>
                </a:extLst>
              </a:tr>
              <a:tr h="433695">
                <a:tc>
                  <a:txBody>
                    <a:bodyPr/>
                    <a:lstStyle/>
                    <a:p>
                      <a:r>
                        <a:rPr lang="en-US" sz="1400">
                          <a:hlinkClick r:id="rId6"/>
                        </a:rPr>
                        <a:t>diagnose</a:t>
                      </a:r>
                      <a:endParaRPr lang="en-US" sz="1400"/>
                    </a:p>
                  </a:txBody>
                  <a:tcPr marL="38356" marR="38356" marT="19178" marB="19178" anchor="ctr">
                    <a:lnL>
                      <a:noFill/>
                    </a:lnL>
                    <a:lnR>
                      <a:noFill/>
                    </a:lnR>
                    <a:lnT>
                      <a:noFill/>
                    </a:lnT>
                    <a:lnB>
                      <a:noFill/>
                    </a:lnB>
                  </a:tcPr>
                </a:tc>
                <a:tc>
                  <a:txBody>
                    <a:bodyPr/>
                    <a:lstStyle/>
                    <a:p>
                      <a:r>
                        <a:rPr lang="en-US" sz="1400"/>
                        <a:t>provide diagnostic report for various aspects of resources, workload, and scheduling</a:t>
                      </a:r>
                    </a:p>
                  </a:txBody>
                  <a:tcPr marL="38356" marR="38356" marT="19178" marB="19178" anchor="ctr">
                    <a:lnL>
                      <a:noFill/>
                    </a:lnL>
                    <a:lnR>
                      <a:noFill/>
                    </a:lnR>
                    <a:lnT>
                      <a:noFill/>
                    </a:lnT>
                    <a:lnB>
                      <a:noFill/>
                    </a:lnB>
                  </a:tcPr>
                </a:tc>
                <a:extLst>
                  <a:ext uri="{0D108BD9-81ED-4DB2-BD59-A6C34878D82A}">
                    <a16:rowId xmlns:a16="http://schemas.microsoft.com/office/drawing/2014/main" val="10005"/>
                  </a:ext>
                </a:extLst>
              </a:tr>
              <a:tr h="181227">
                <a:tc>
                  <a:txBody>
                    <a:bodyPr/>
                    <a:lstStyle/>
                    <a:p>
                      <a:r>
                        <a:rPr lang="en-US" sz="1400">
                          <a:hlinkClick r:id="rId7"/>
                        </a:rPr>
                        <a:t>mjobctl</a:t>
                      </a:r>
                      <a:endParaRPr lang="en-US" sz="1400"/>
                    </a:p>
                  </a:txBody>
                  <a:tcPr marL="38356" marR="38356" marT="19178" marB="19178" anchor="ctr">
                    <a:lnL>
                      <a:noFill/>
                    </a:lnL>
                    <a:lnR>
                      <a:noFill/>
                    </a:lnR>
                    <a:lnT>
                      <a:noFill/>
                    </a:lnT>
                    <a:lnB>
                      <a:noFill/>
                    </a:lnB>
                  </a:tcPr>
                </a:tc>
                <a:tc>
                  <a:txBody>
                    <a:bodyPr/>
                    <a:lstStyle/>
                    <a:p>
                      <a:r>
                        <a:rPr lang="en-US" sz="1400"/>
                        <a:t>control and modify job</a:t>
                      </a:r>
                    </a:p>
                  </a:txBody>
                  <a:tcPr marL="38356" marR="38356" marT="19178" marB="19178" anchor="ctr">
                    <a:lnL>
                      <a:noFill/>
                    </a:lnL>
                    <a:lnR>
                      <a:noFill/>
                    </a:lnR>
                    <a:lnT>
                      <a:noFill/>
                    </a:lnT>
                    <a:lnB>
                      <a:noFill/>
                    </a:lnB>
                  </a:tcPr>
                </a:tc>
                <a:extLst>
                  <a:ext uri="{0D108BD9-81ED-4DB2-BD59-A6C34878D82A}">
                    <a16:rowId xmlns:a16="http://schemas.microsoft.com/office/drawing/2014/main" val="10006"/>
                  </a:ext>
                </a:extLst>
              </a:tr>
              <a:tr h="181227">
                <a:tc>
                  <a:txBody>
                    <a:bodyPr/>
                    <a:lstStyle/>
                    <a:p>
                      <a:r>
                        <a:rPr lang="en-US" sz="1400">
                          <a:hlinkClick r:id="rId8"/>
                        </a:rPr>
                        <a:t>mprof</a:t>
                      </a:r>
                      <a:endParaRPr lang="en-US" sz="1400"/>
                    </a:p>
                  </a:txBody>
                  <a:tcPr marL="38356" marR="38356" marT="19178" marB="19178" anchor="ctr">
                    <a:lnL>
                      <a:noFill/>
                    </a:lnL>
                    <a:lnR>
                      <a:noFill/>
                    </a:lnR>
                    <a:lnT>
                      <a:noFill/>
                    </a:lnT>
                    <a:lnB>
                      <a:noFill/>
                    </a:lnB>
                  </a:tcPr>
                </a:tc>
                <a:tc>
                  <a:txBody>
                    <a:bodyPr/>
                    <a:lstStyle/>
                    <a:p>
                      <a:r>
                        <a:rPr lang="en-US" sz="1400"/>
                        <a:t>profile historical system performance</a:t>
                      </a:r>
                    </a:p>
                  </a:txBody>
                  <a:tcPr marL="38356" marR="38356" marT="19178" marB="19178" anchor="ctr">
                    <a:lnL>
                      <a:noFill/>
                    </a:lnL>
                    <a:lnR>
                      <a:noFill/>
                    </a:lnR>
                    <a:lnT>
                      <a:noFill/>
                    </a:lnT>
                    <a:lnB>
                      <a:noFill/>
                    </a:lnB>
                  </a:tcPr>
                </a:tc>
                <a:extLst>
                  <a:ext uri="{0D108BD9-81ED-4DB2-BD59-A6C34878D82A}">
                    <a16:rowId xmlns:a16="http://schemas.microsoft.com/office/drawing/2014/main" val="10007"/>
                  </a:ext>
                </a:extLst>
              </a:tr>
              <a:tr h="181227">
                <a:tc>
                  <a:txBody>
                    <a:bodyPr/>
                    <a:lstStyle/>
                    <a:p>
                      <a:r>
                        <a:rPr lang="en-US" sz="1400" dirty="0" err="1">
                          <a:hlinkClick r:id="rId9"/>
                        </a:rPr>
                        <a:t>releasehold</a:t>
                      </a:r>
                      <a:endParaRPr lang="en-US" sz="1400" dirty="0"/>
                    </a:p>
                  </a:txBody>
                  <a:tcPr marL="38356" marR="38356" marT="19178" marB="19178" anchor="ctr">
                    <a:lnL>
                      <a:noFill/>
                    </a:lnL>
                    <a:lnR>
                      <a:noFill/>
                    </a:lnR>
                    <a:lnT>
                      <a:noFill/>
                    </a:lnT>
                    <a:lnB>
                      <a:noFill/>
                    </a:lnB>
                  </a:tcPr>
                </a:tc>
                <a:tc>
                  <a:txBody>
                    <a:bodyPr/>
                    <a:lstStyle/>
                    <a:p>
                      <a:r>
                        <a:rPr lang="en-US" sz="1400"/>
                        <a:t>release job defers and holds</a:t>
                      </a:r>
                    </a:p>
                  </a:txBody>
                  <a:tcPr marL="38356" marR="38356" marT="19178" marB="19178" anchor="ctr">
                    <a:lnL>
                      <a:noFill/>
                    </a:lnL>
                    <a:lnR>
                      <a:noFill/>
                    </a:lnR>
                    <a:lnT>
                      <a:noFill/>
                    </a:lnT>
                    <a:lnB>
                      <a:noFill/>
                    </a:lnB>
                  </a:tcPr>
                </a:tc>
                <a:extLst>
                  <a:ext uri="{0D108BD9-81ED-4DB2-BD59-A6C34878D82A}">
                    <a16:rowId xmlns:a16="http://schemas.microsoft.com/office/drawing/2014/main" val="10008"/>
                  </a:ext>
                </a:extLst>
              </a:tr>
              <a:tr h="181227">
                <a:tc>
                  <a:txBody>
                    <a:bodyPr/>
                    <a:lstStyle/>
                    <a:p>
                      <a:r>
                        <a:rPr lang="en-US" sz="1400">
                          <a:hlinkClick r:id="rId10"/>
                        </a:rPr>
                        <a:t>releaseres</a:t>
                      </a:r>
                      <a:endParaRPr lang="en-US" sz="1400"/>
                    </a:p>
                  </a:txBody>
                  <a:tcPr marL="38356" marR="38356" marT="19178" marB="19178" anchor="ctr">
                    <a:lnL>
                      <a:noFill/>
                    </a:lnL>
                    <a:lnR>
                      <a:noFill/>
                    </a:lnR>
                    <a:lnT>
                      <a:noFill/>
                    </a:lnT>
                    <a:lnB>
                      <a:noFill/>
                    </a:lnB>
                  </a:tcPr>
                </a:tc>
                <a:tc>
                  <a:txBody>
                    <a:bodyPr/>
                    <a:lstStyle/>
                    <a:p>
                      <a:r>
                        <a:rPr lang="en-US" sz="1400"/>
                        <a:t>release reservations</a:t>
                      </a:r>
                    </a:p>
                  </a:txBody>
                  <a:tcPr marL="38356" marR="38356" marT="19178" marB="19178" anchor="ctr">
                    <a:lnL>
                      <a:noFill/>
                    </a:lnL>
                    <a:lnR>
                      <a:noFill/>
                    </a:lnR>
                    <a:lnT>
                      <a:noFill/>
                    </a:lnT>
                    <a:lnB>
                      <a:noFill/>
                    </a:lnB>
                  </a:tcPr>
                </a:tc>
                <a:extLst>
                  <a:ext uri="{0D108BD9-81ED-4DB2-BD59-A6C34878D82A}">
                    <a16:rowId xmlns:a16="http://schemas.microsoft.com/office/drawing/2014/main" val="10009"/>
                  </a:ext>
                </a:extLst>
              </a:tr>
              <a:tr h="181227">
                <a:tc>
                  <a:txBody>
                    <a:bodyPr/>
                    <a:lstStyle/>
                    <a:p>
                      <a:r>
                        <a:rPr lang="en-US" sz="1400">
                          <a:hlinkClick r:id="rId11"/>
                        </a:rPr>
                        <a:t>resetstats</a:t>
                      </a:r>
                      <a:endParaRPr lang="en-US" sz="1400"/>
                    </a:p>
                  </a:txBody>
                  <a:tcPr marL="38356" marR="38356" marT="19178" marB="19178" anchor="ctr">
                    <a:lnL>
                      <a:noFill/>
                    </a:lnL>
                    <a:lnR>
                      <a:noFill/>
                    </a:lnR>
                    <a:lnT>
                      <a:noFill/>
                    </a:lnT>
                    <a:lnB>
                      <a:noFill/>
                    </a:lnB>
                  </a:tcPr>
                </a:tc>
                <a:tc>
                  <a:txBody>
                    <a:bodyPr/>
                    <a:lstStyle/>
                    <a:p>
                      <a:r>
                        <a:rPr lang="en-US" sz="1400"/>
                        <a:t>reset scheduler statistics</a:t>
                      </a:r>
                    </a:p>
                  </a:txBody>
                  <a:tcPr marL="38356" marR="38356" marT="19178" marB="19178" anchor="ctr">
                    <a:lnL>
                      <a:noFill/>
                    </a:lnL>
                    <a:lnR>
                      <a:noFill/>
                    </a:lnR>
                    <a:lnT>
                      <a:noFill/>
                    </a:lnT>
                    <a:lnB>
                      <a:noFill/>
                    </a:lnB>
                  </a:tcPr>
                </a:tc>
                <a:extLst>
                  <a:ext uri="{0D108BD9-81ED-4DB2-BD59-A6C34878D82A}">
                    <a16:rowId xmlns:a16="http://schemas.microsoft.com/office/drawing/2014/main" val="10010"/>
                  </a:ext>
                </a:extLst>
              </a:tr>
              <a:tr h="181227">
                <a:tc>
                  <a:txBody>
                    <a:bodyPr/>
                    <a:lstStyle/>
                    <a:p>
                      <a:r>
                        <a:rPr lang="en-US" sz="1400">
                          <a:hlinkClick r:id="rId12"/>
                        </a:rPr>
                        <a:t>runjob</a:t>
                      </a:r>
                      <a:endParaRPr lang="en-US" sz="1400"/>
                    </a:p>
                  </a:txBody>
                  <a:tcPr marL="38356" marR="38356" marT="19178" marB="19178" anchor="ctr">
                    <a:lnL>
                      <a:noFill/>
                    </a:lnL>
                    <a:lnR>
                      <a:noFill/>
                    </a:lnR>
                    <a:lnT>
                      <a:noFill/>
                    </a:lnT>
                    <a:lnB>
                      <a:noFill/>
                    </a:lnB>
                  </a:tcPr>
                </a:tc>
                <a:tc>
                  <a:txBody>
                    <a:bodyPr/>
                    <a:lstStyle/>
                    <a:p>
                      <a:r>
                        <a:rPr lang="en-US" sz="1400"/>
                        <a:t>force a job to run immediately</a:t>
                      </a:r>
                    </a:p>
                  </a:txBody>
                  <a:tcPr marL="38356" marR="38356" marT="19178" marB="19178" anchor="ctr">
                    <a:lnL>
                      <a:noFill/>
                    </a:lnL>
                    <a:lnR>
                      <a:noFill/>
                    </a:lnR>
                    <a:lnT>
                      <a:noFill/>
                    </a:lnT>
                    <a:lnB>
                      <a:noFill/>
                    </a:lnB>
                  </a:tcPr>
                </a:tc>
                <a:extLst>
                  <a:ext uri="{0D108BD9-81ED-4DB2-BD59-A6C34878D82A}">
                    <a16:rowId xmlns:a16="http://schemas.microsoft.com/office/drawing/2014/main" val="10011"/>
                  </a:ext>
                </a:extLst>
              </a:tr>
              <a:tr h="181227">
                <a:tc>
                  <a:txBody>
                    <a:bodyPr/>
                    <a:lstStyle/>
                    <a:p>
                      <a:r>
                        <a:rPr lang="en-US" sz="1400" dirty="0" err="1">
                          <a:hlinkClick r:id="rId13"/>
                        </a:rPr>
                        <a:t>schedctl</a:t>
                      </a:r>
                      <a:endParaRPr lang="en-US" sz="1400" dirty="0"/>
                    </a:p>
                  </a:txBody>
                  <a:tcPr marL="38356" marR="38356" marT="19178" marB="19178" anchor="ctr">
                    <a:lnL>
                      <a:noFill/>
                    </a:lnL>
                    <a:lnR>
                      <a:noFill/>
                    </a:lnR>
                    <a:lnT>
                      <a:noFill/>
                    </a:lnT>
                    <a:lnB>
                      <a:noFill/>
                    </a:lnB>
                  </a:tcPr>
                </a:tc>
                <a:tc>
                  <a:txBody>
                    <a:bodyPr/>
                    <a:lstStyle/>
                    <a:p>
                      <a:r>
                        <a:rPr lang="en-US" sz="1400"/>
                        <a:t>manage scheduler activity</a:t>
                      </a:r>
                    </a:p>
                  </a:txBody>
                  <a:tcPr marL="38356" marR="38356" marT="19178" marB="19178" anchor="ctr">
                    <a:lnL>
                      <a:noFill/>
                    </a:lnL>
                    <a:lnR>
                      <a:noFill/>
                    </a:lnR>
                    <a:lnT>
                      <a:noFill/>
                    </a:lnT>
                    <a:lnB>
                      <a:noFill/>
                    </a:lnB>
                  </a:tcPr>
                </a:tc>
                <a:extLst>
                  <a:ext uri="{0D108BD9-81ED-4DB2-BD59-A6C34878D82A}">
                    <a16:rowId xmlns:a16="http://schemas.microsoft.com/office/drawing/2014/main" val="10012"/>
                  </a:ext>
                </a:extLst>
              </a:tr>
              <a:tr h="181227">
                <a:tc>
                  <a:txBody>
                    <a:bodyPr/>
                    <a:lstStyle/>
                    <a:p>
                      <a:r>
                        <a:rPr lang="en-US" sz="1400">
                          <a:hlinkClick r:id="rId14"/>
                        </a:rPr>
                        <a:t>sethold</a:t>
                      </a:r>
                      <a:endParaRPr lang="en-US" sz="1400"/>
                    </a:p>
                  </a:txBody>
                  <a:tcPr marL="38356" marR="38356" marT="19178" marB="19178" anchor="ctr">
                    <a:lnL>
                      <a:noFill/>
                    </a:lnL>
                    <a:lnR>
                      <a:noFill/>
                    </a:lnR>
                    <a:lnT>
                      <a:noFill/>
                    </a:lnT>
                    <a:lnB>
                      <a:noFill/>
                    </a:lnB>
                  </a:tcPr>
                </a:tc>
                <a:tc>
                  <a:txBody>
                    <a:bodyPr/>
                    <a:lstStyle/>
                    <a:p>
                      <a:r>
                        <a:rPr lang="en-US" sz="1400"/>
                        <a:t>set job holds</a:t>
                      </a:r>
                    </a:p>
                  </a:txBody>
                  <a:tcPr marL="38356" marR="38356" marT="19178" marB="19178" anchor="ctr">
                    <a:lnL>
                      <a:noFill/>
                    </a:lnL>
                    <a:lnR>
                      <a:noFill/>
                    </a:lnR>
                    <a:lnT>
                      <a:noFill/>
                    </a:lnT>
                    <a:lnB>
                      <a:noFill/>
                    </a:lnB>
                  </a:tcPr>
                </a:tc>
                <a:extLst>
                  <a:ext uri="{0D108BD9-81ED-4DB2-BD59-A6C34878D82A}">
                    <a16:rowId xmlns:a16="http://schemas.microsoft.com/office/drawing/2014/main" val="10013"/>
                  </a:ext>
                </a:extLst>
              </a:tr>
              <a:tr h="181227">
                <a:tc>
                  <a:txBody>
                    <a:bodyPr/>
                    <a:lstStyle/>
                    <a:p>
                      <a:r>
                        <a:rPr lang="en-US" sz="1400">
                          <a:hlinkClick r:id="rId15"/>
                        </a:rPr>
                        <a:t>setqos</a:t>
                      </a:r>
                      <a:endParaRPr lang="en-US" sz="1400"/>
                    </a:p>
                  </a:txBody>
                  <a:tcPr marL="38356" marR="38356" marT="19178" marB="19178" anchor="ctr">
                    <a:lnL>
                      <a:noFill/>
                    </a:lnL>
                    <a:lnR>
                      <a:noFill/>
                    </a:lnR>
                    <a:lnT>
                      <a:noFill/>
                    </a:lnT>
                    <a:lnB>
                      <a:noFill/>
                    </a:lnB>
                  </a:tcPr>
                </a:tc>
                <a:tc>
                  <a:txBody>
                    <a:bodyPr/>
                    <a:lstStyle/>
                    <a:p>
                      <a:r>
                        <a:rPr lang="en-US" sz="1400" dirty="0"/>
                        <a:t>modify job QOS settings</a:t>
                      </a:r>
                    </a:p>
                  </a:txBody>
                  <a:tcPr marL="38356" marR="38356" marT="19178" marB="19178" anchor="ctr">
                    <a:lnL>
                      <a:noFill/>
                    </a:lnL>
                    <a:lnR>
                      <a:noFill/>
                    </a:lnR>
                    <a:lnT>
                      <a:noFill/>
                    </a:lnT>
                    <a:lnB>
                      <a:noFill/>
                    </a:lnB>
                  </a:tcPr>
                </a:tc>
                <a:extLst>
                  <a:ext uri="{0D108BD9-81ED-4DB2-BD59-A6C34878D82A}">
                    <a16:rowId xmlns:a16="http://schemas.microsoft.com/office/drawing/2014/main" val="10014"/>
                  </a:ext>
                </a:extLst>
              </a:tr>
              <a:tr h="181227">
                <a:tc>
                  <a:txBody>
                    <a:bodyPr/>
                    <a:lstStyle/>
                    <a:p>
                      <a:r>
                        <a:rPr lang="en-US" sz="1400">
                          <a:hlinkClick r:id="rId16"/>
                        </a:rPr>
                        <a:t>setres</a:t>
                      </a:r>
                      <a:endParaRPr lang="en-US" sz="1400"/>
                    </a:p>
                  </a:txBody>
                  <a:tcPr marL="38356" marR="38356" marT="19178" marB="19178" anchor="ctr">
                    <a:lnL>
                      <a:noFill/>
                    </a:lnL>
                    <a:lnR>
                      <a:noFill/>
                    </a:lnR>
                    <a:lnT>
                      <a:noFill/>
                    </a:lnT>
                    <a:lnB>
                      <a:noFill/>
                    </a:lnB>
                  </a:tcPr>
                </a:tc>
                <a:tc>
                  <a:txBody>
                    <a:bodyPr/>
                    <a:lstStyle/>
                    <a:p>
                      <a:r>
                        <a:rPr lang="en-US" sz="1400"/>
                        <a:t>set an admin/user reservation</a:t>
                      </a:r>
                    </a:p>
                  </a:txBody>
                  <a:tcPr marL="38356" marR="38356" marT="19178" marB="19178" anchor="ctr">
                    <a:lnL>
                      <a:noFill/>
                    </a:lnL>
                    <a:lnR>
                      <a:noFill/>
                    </a:lnR>
                    <a:lnT>
                      <a:noFill/>
                    </a:lnT>
                    <a:lnB>
                      <a:noFill/>
                    </a:lnB>
                  </a:tcPr>
                </a:tc>
                <a:extLst>
                  <a:ext uri="{0D108BD9-81ED-4DB2-BD59-A6C34878D82A}">
                    <a16:rowId xmlns:a16="http://schemas.microsoft.com/office/drawing/2014/main" val="10015"/>
                  </a:ext>
                </a:extLst>
              </a:tr>
              <a:tr h="181227">
                <a:tc>
                  <a:txBody>
                    <a:bodyPr/>
                    <a:lstStyle/>
                    <a:p>
                      <a:r>
                        <a:rPr lang="en-US" sz="1400">
                          <a:hlinkClick r:id="rId17"/>
                        </a:rPr>
                        <a:t>setspri</a:t>
                      </a:r>
                      <a:endParaRPr lang="en-US" sz="1400"/>
                    </a:p>
                  </a:txBody>
                  <a:tcPr marL="38356" marR="38356" marT="19178" marB="19178" anchor="ctr">
                    <a:lnL>
                      <a:noFill/>
                    </a:lnL>
                    <a:lnR>
                      <a:noFill/>
                    </a:lnR>
                    <a:lnT>
                      <a:noFill/>
                    </a:lnT>
                    <a:lnB>
                      <a:noFill/>
                    </a:lnB>
                  </a:tcPr>
                </a:tc>
                <a:tc>
                  <a:txBody>
                    <a:bodyPr/>
                    <a:lstStyle/>
                    <a:p>
                      <a:r>
                        <a:rPr lang="en-US" sz="1400" dirty="0"/>
                        <a:t>adjust system priority of jobs</a:t>
                      </a:r>
                    </a:p>
                  </a:txBody>
                  <a:tcPr marL="38356" marR="38356" marT="19178" marB="19178" anchor="ctr">
                    <a:lnL>
                      <a:noFill/>
                    </a:lnL>
                    <a:lnR>
                      <a:noFill/>
                    </a:lnR>
                    <a:lnT>
                      <a:noFill/>
                    </a:lnT>
                    <a:lnB>
                      <a:noFill/>
                    </a:lnB>
                  </a:tcPr>
                </a:tc>
                <a:extLst>
                  <a:ext uri="{0D108BD9-81ED-4DB2-BD59-A6C34878D82A}">
                    <a16:rowId xmlns:a16="http://schemas.microsoft.com/office/drawing/2014/main" val="10016"/>
                  </a:ext>
                </a:extLst>
              </a:tr>
            </a:tbl>
          </a:graphicData>
        </a:graphic>
      </p:graphicFrame>
    </p:spTree>
    <p:extLst>
      <p:ext uri="{BB962C8B-B14F-4D97-AF65-F5344CB8AC3E}">
        <p14:creationId xmlns:p14="http://schemas.microsoft.com/office/powerpoint/2010/main" val="201965308"/>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59465"/>
            <a:ext cx="8229600" cy="1012135"/>
          </a:xfrm>
        </p:spPr>
        <p:txBody>
          <a:bodyPr/>
          <a:lstStyle/>
          <a:p>
            <a:r>
              <a:rPr lang="en-US" dirty="0" smtClean="0"/>
              <a:t>Maui all commands</a:t>
            </a:r>
            <a:endParaRPr lang="en-US" dirty="0"/>
          </a:p>
        </p:txBody>
      </p:sp>
      <p:graphicFrame>
        <p:nvGraphicFramePr>
          <p:cNvPr id="4" name="Table 3"/>
          <p:cNvGraphicFramePr>
            <a:graphicFrameLocks noGrp="1"/>
          </p:cNvGraphicFramePr>
          <p:nvPr>
            <p:extLst/>
          </p:nvPr>
        </p:nvGraphicFramePr>
        <p:xfrm>
          <a:off x="457200" y="1600200"/>
          <a:ext cx="8153402" cy="2744034"/>
        </p:xfrm>
        <a:graphic>
          <a:graphicData uri="http://schemas.openxmlformats.org/drawingml/2006/table">
            <a:tbl>
              <a:tblPr/>
              <a:tblGrid>
                <a:gridCol w="4076701">
                  <a:extLst>
                    <a:ext uri="{9D8B030D-6E8A-4147-A177-3AD203B41FA5}">
                      <a16:colId xmlns:a16="http://schemas.microsoft.com/office/drawing/2014/main" val="20000"/>
                    </a:ext>
                  </a:extLst>
                </a:gridCol>
                <a:gridCol w="4076701">
                  <a:extLst>
                    <a:ext uri="{9D8B030D-6E8A-4147-A177-3AD203B41FA5}">
                      <a16:colId xmlns:a16="http://schemas.microsoft.com/office/drawing/2014/main" val="20001"/>
                    </a:ext>
                  </a:extLst>
                </a:gridCol>
              </a:tblGrid>
              <a:tr h="303586">
                <a:tc>
                  <a:txBody>
                    <a:bodyPr/>
                    <a:lstStyle/>
                    <a:p>
                      <a:r>
                        <a:rPr lang="en-US" sz="1400" b="1" dirty="0"/>
                        <a:t>Command</a:t>
                      </a:r>
                      <a:endParaRPr lang="en-US" sz="1400" dirty="0"/>
                    </a:p>
                  </a:txBody>
                  <a:tcPr marL="38356" marR="38356" marT="19178" marB="19178" anchor="ctr">
                    <a:lnL>
                      <a:noFill/>
                    </a:lnL>
                    <a:lnR>
                      <a:noFill/>
                    </a:lnR>
                    <a:lnT>
                      <a:noFill/>
                    </a:lnT>
                    <a:lnB>
                      <a:noFill/>
                    </a:lnB>
                  </a:tcPr>
                </a:tc>
                <a:tc>
                  <a:txBody>
                    <a:bodyPr/>
                    <a:lstStyle/>
                    <a:p>
                      <a:r>
                        <a:rPr lang="en-US" sz="1400" b="1" dirty="0"/>
                        <a:t>Description</a:t>
                      </a:r>
                      <a:endParaRPr lang="en-US" sz="1400" dirty="0"/>
                    </a:p>
                  </a:txBody>
                  <a:tcPr marL="38356" marR="38356" marT="19178" marB="19178" anchor="ctr">
                    <a:lnL>
                      <a:noFill/>
                    </a:lnL>
                    <a:lnR>
                      <a:noFill/>
                    </a:lnR>
                    <a:lnT>
                      <a:noFill/>
                    </a:lnT>
                    <a:lnB>
                      <a:noFill/>
                    </a:lnB>
                  </a:tcPr>
                </a:tc>
                <a:extLst>
                  <a:ext uri="{0D108BD9-81ED-4DB2-BD59-A6C34878D82A}">
                    <a16:rowId xmlns:a16="http://schemas.microsoft.com/office/drawing/2014/main" val="10000"/>
                  </a:ext>
                </a:extLst>
              </a:tr>
              <a:tr h="303586">
                <a:tc>
                  <a:txBody>
                    <a:bodyPr/>
                    <a:lstStyle/>
                    <a:p>
                      <a:r>
                        <a:rPr lang="en-US" sz="1400" dirty="0" err="1" smtClean="0">
                          <a:hlinkClick r:id="rId2"/>
                        </a:rPr>
                        <a:t>showbf</a:t>
                      </a:r>
                      <a:endParaRPr lang="en-US" sz="1400" dirty="0"/>
                    </a:p>
                  </a:txBody>
                  <a:tcPr marL="38356" marR="38356" marT="19178" marB="19178" anchor="ctr">
                    <a:lnL>
                      <a:noFill/>
                    </a:lnL>
                    <a:lnR>
                      <a:noFill/>
                    </a:lnR>
                    <a:lnT>
                      <a:noFill/>
                    </a:lnT>
                    <a:lnB>
                      <a:noFill/>
                    </a:lnB>
                  </a:tcPr>
                </a:tc>
                <a:tc>
                  <a:txBody>
                    <a:bodyPr/>
                    <a:lstStyle/>
                    <a:p>
                      <a:r>
                        <a:rPr lang="en-US" sz="1400" dirty="0"/>
                        <a:t>show backfill window - show resources available for immediate use</a:t>
                      </a:r>
                    </a:p>
                  </a:txBody>
                  <a:tcPr marL="38356" marR="38356" marT="19178" marB="19178" anchor="ctr">
                    <a:lnL>
                      <a:noFill/>
                    </a:lnL>
                    <a:lnR>
                      <a:noFill/>
                    </a:lnR>
                    <a:lnT>
                      <a:noFill/>
                    </a:lnT>
                    <a:lnB>
                      <a:noFill/>
                    </a:lnB>
                  </a:tcPr>
                </a:tc>
                <a:extLst>
                  <a:ext uri="{0D108BD9-81ED-4DB2-BD59-A6C34878D82A}">
                    <a16:rowId xmlns:a16="http://schemas.microsoft.com/office/drawing/2014/main" val="10001"/>
                  </a:ext>
                </a:extLst>
              </a:tr>
              <a:tr h="181227">
                <a:tc>
                  <a:txBody>
                    <a:bodyPr/>
                    <a:lstStyle/>
                    <a:p>
                      <a:r>
                        <a:rPr lang="en-US" sz="1400" dirty="0" err="1">
                          <a:hlinkClick r:id="rId3"/>
                        </a:rPr>
                        <a:t>showconfig</a:t>
                      </a:r>
                      <a:endParaRPr lang="en-US" sz="1400" dirty="0"/>
                    </a:p>
                  </a:txBody>
                  <a:tcPr marL="38356" marR="38356" marT="19178" marB="19178" anchor="ctr">
                    <a:lnL>
                      <a:noFill/>
                    </a:lnL>
                    <a:lnR>
                      <a:noFill/>
                    </a:lnR>
                    <a:lnT>
                      <a:noFill/>
                    </a:lnT>
                    <a:lnB>
                      <a:noFill/>
                    </a:lnB>
                  </a:tcPr>
                </a:tc>
                <a:tc>
                  <a:txBody>
                    <a:bodyPr/>
                    <a:lstStyle/>
                    <a:p>
                      <a:r>
                        <a:rPr lang="en-US" sz="1400"/>
                        <a:t>show current scheduler configuration</a:t>
                      </a:r>
                    </a:p>
                  </a:txBody>
                  <a:tcPr marL="38356" marR="38356" marT="19178" marB="19178" anchor="ctr">
                    <a:lnL>
                      <a:noFill/>
                    </a:lnL>
                    <a:lnR>
                      <a:noFill/>
                    </a:lnR>
                    <a:lnT>
                      <a:noFill/>
                    </a:lnT>
                    <a:lnB>
                      <a:noFill/>
                    </a:lnB>
                  </a:tcPr>
                </a:tc>
                <a:extLst>
                  <a:ext uri="{0D108BD9-81ED-4DB2-BD59-A6C34878D82A}">
                    <a16:rowId xmlns:a16="http://schemas.microsoft.com/office/drawing/2014/main" val="10002"/>
                  </a:ext>
                </a:extLst>
              </a:tr>
              <a:tr h="303586">
                <a:tc>
                  <a:txBody>
                    <a:bodyPr/>
                    <a:lstStyle/>
                    <a:p>
                      <a:r>
                        <a:rPr lang="en-US" sz="1400" dirty="0" err="1">
                          <a:hlinkClick r:id="rId4"/>
                        </a:rPr>
                        <a:t>showgrid</a:t>
                      </a:r>
                      <a:endParaRPr lang="en-US" sz="1400" dirty="0"/>
                    </a:p>
                  </a:txBody>
                  <a:tcPr marL="38356" marR="38356" marT="19178" marB="19178" anchor="ctr">
                    <a:lnL>
                      <a:noFill/>
                    </a:lnL>
                    <a:lnR>
                      <a:noFill/>
                    </a:lnR>
                    <a:lnT>
                      <a:noFill/>
                    </a:lnT>
                    <a:lnB>
                      <a:noFill/>
                    </a:lnB>
                  </a:tcPr>
                </a:tc>
                <a:tc>
                  <a:txBody>
                    <a:bodyPr/>
                    <a:lstStyle/>
                    <a:p>
                      <a:r>
                        <a:rPr lang="en-US" sz="1400" dirty="0"/>
                        <a:t>show various tables of scheduling/system performance</a:t>
                      </a:r>
                    </a:p>
                  </a:txBody>
                  <a:tcPr marL="38356" marR="38356" marT="19178" marB="19178" anchor="ctr">
                    <a:lnL>
                      <a:noFill/>
                    </a:lnL>
                    <a:lnR>
                      <a:noFill/>
                    </a:lnR>
                    <a:lnT>
                      <a:noFill/>
                    </a:lnT>
                    <a:lnB>
                      <a:noFill/>
                    </a:lnB>
                  </a:tcPr>
                </a:tc>
                <a:extLst>
                  <a:ext uri="{0D108BD9-81ED-4DB2-BD59-A6C34878D82A}">
                    <a16:rowId xmlns:a16="http://schemas.microsoft.com/office/drawing/2014/main" val="10003"/>
                  </a:ext>
                </a:extLst>
              </a:tr>
              <a:tr h="181227">
                <a:tc>
                  <a:txBody>
                    <a:bodyPr/>
                    <a:lstStyle/>
                    <a:p>
                      <a:r>
                        <a:rPr lang="en-US" sz="1400" dirty="0" err="1">
                          <a:hlinkClick r:id="rId5"/>
                        </a:rPr>
                        <a:t>showq</a:t>
                      </a:r>
                      <a:endParaRPr lang="en-US" sz="1400" dirty="0"/>
                    </a:p>
                  </a:txBody>
                  <a:tcPr marL="38356" marR="38356" marT="19178" marB="19178" anchor="ctr">
                    <a:lnL>
                      <a:noFill/>
                    </a:lnL>
                    <a:lnR>
                      <a:noFill/>
                    </a:lnR>
                    <a:lnT>
                      <a:noFill/>
                    </a:lnT>
                    <a:lnB>
                      <a:noFill/>
                    </a:lnB>
                  </a:tcPr>
                </a:tc>
                <a:tc>
                  <a:txBody>
                    <a:bodyPr/>
                    <a:lstStyle/>
                    <a:p>
                      <a:r>
                        <a:rPr lang="en-US" sz="1400" dirty="0"/>
                        <a:t>show queued jobs</a:t>
                      </a:r>
                    </a:p>
                  </a:txBody>
                  <a:tcPr marL="38356" marR="38356" marT="19178" marB="19178" anchor="ctr">
                    <a:lnL>
                      <a:noFill/>
                    </a:lnL>
                    <a:lnR>
                      <a:noFill/>
                    </a:lnR>
                    <a:lnT>
                      <a:noFill/>
                    </a:lnT>
                    <a:lnB>
                      <a:noFill/>
                    </a:lnB>
                  </a:tcPr>
                </a:tc>
                <a:extLst>
                  <a:ext uri="{0D108BD9-81ED-4DB2-BD59-A6C34878D82A}">
                    <a16:rowId xmlns:a16="http://schemas.microsoft.com/office/drawing/2014/main" val="10004"/>
                  </a:ext>
                </a:extLst>
              </a:tr>
              <a:tr h="181227">
                <a:tc>
                  <a:txBody>
                    <a:bodyPr/>
                    <a:lstStyle/>
                    <a:p>
                      <a:r>
                        <a:rPr lang="en-US" sz="1400">
                          <a:hlinkClick r:id="rId6"/>
                        </a:rPr>
                        <a:t>showres</a:t>
                      </a:r>
                      <a:endParaRPr lang="en-US" sz="1400"/>
                    </a:p>
                  </a:txBody>
                  <a:tcPr marL="38356" marR="38356" marT="19178" marB="19178" anchor="ctr">
                    <a:lnL>
                      <a:noFill/>
                    </a:lnL>
                    <a:lnR>
                      <a:noFill/>
                    </a:lnR>
                    <a:lnT>
                      <a:noFill/>
                    </a:lnT>
                    <a:lnB>
                      <a:noFill/>
                    </a:lnB>
                  </a:tcPr>
                </a:tc>
                <a:tc>
                  <a:txBody>
                    <a:bodyPr/>
                    <a:lstStyle/>
                    <a:p>
                      <a:r>
                        <a:rPr lang="en-US" sz="1400" dirty="0"/>
                        <a:t>show existing reservations</a:t>
                      </a:r>
                    </a:p>
                  </a:txBody>
                  <a:tcPr marL="38356" marR="38356" marT="19178" marB="19178" anchor="ctr">
                    <a:lnL>
                      <a:noFill/>
                    </a:lnL>
                    <a:lnR>
                      <a:noFill/>
                    </a:lnR>
                    <a:lnT>
                      <a:noFill/>
                    </a:lnT>
                    <a:lnB>
                      <a:noFill/>
                    </a:lnB>
                  </a:tcPr>
                </a:tc>
                <a:extLst>
                  <a:ext uri="{0D108BD9-81ED-4DB2-BD59-A6C34878D82A}">
                    <a16:rowId xmlns:a16="http://schemas.microsoft.com/office/drawing/2014/main" val="10005"/>
                  </a:ext>
                </a:extLst>
              </a:tr>
              <a:tr h="181227">
                <a:tc>
                  <a:txBody>
                    <a:bodyPr/>
                    <a:lstStyle/>
                    <a:p>
                      <a:r>
                        <a:rPr lang="en-US" sz="1400" dirty="0" err="1">
                          <a:hlinkClick r:id="rId7"/>
                        </a:rPr>
                        <a:t>showstart</a:t>
                      </a:r>
                      <a:endParaRPr lang="en-US" sz="1400" dirty="0"/>
                    </a:p>
                  </a:txBody>
                  <a:tcPr marL="38356" marR="38356" marT="19178" marB="19178" anchor="ctr">
                    <a:lnL>
                      <a:noFill/>
                    </a:lnL>
                    <a:lnR>
                      <a:noFill/>
                    </a:lnR>
                    <a:lnT>
                      <a:noFill/>
                    </a:lnT>
                    <a:lnB>
                      <a:noFill/>
                    </a:lnB>
                  </a:tcPr>
                </a:tc>
                <a:tc>
                  <a:txBody>
                    <a:bodyPr/>
                    <a:lstStyle/>
                    <a:p>
                      <a:r>
                        <a:rPr lang="en-US" sz="1400" dirty="0"/>
                        <a:t>show estimates of when job can/will start</a:t>
                      </a:r>
                    </a:p>
                  </a:txBody>
                  <a:tcPr marL="38356" marR="38356" marT="19178" marB="19178" anchor="ctr">
                    <a:lnL>
                      <a:noFill/>
                    </a:lnL>
                    <a:lnR>
                      <a:noFill/>
                    </a:lnR>
                    <a:lnT>
                      <a:noFill/>
                    </a:lnT>
                    <a:lnB>
                      <a:noFill/>
                    </a:lnB>
                  </a:tcPr>
                </a:tc>
                <a:extLst>
                  <a:ext uri="{0D108BD9-81ED-4DB2-BD59-A6C34878D82A}">
                    <a16:rowId xmlns:a16="http://schemas.microsoft.com/office/drawing/2014/main" val="10006"/>
                  </a:ext>
                </a:extLst>
              </a:tr>
              <a:tr h="181227">
                <a:tc>
                  <a:txBody>
                    <a:bodyPr/>
                    <a:lstStyle/>
                    <a:p>
                      <a:r>
                        <a:rPr lang="en-US" sz="1400">
                          <a:hlinkClick r:id="rId8"/>
                        </a:rPr>
                        <a:t>showstate</a:t>
                      </a:r>
                      <a:endParaRPr lang="en-US" sz="1400"/>
                    </a:p>
                  </a:txBody>
                  <a:tcPr marL="38356" marR="38356" marT="19178" marB="19178" anchor="ctr">
                    <a:lnL>
                      <a:noFill/>
                    </a:lnL>
                    <a:lnR>
                      <a:noFill/>
                    </a:lnR>
                    <a:lnT>
                      <a:noFill/>
                    </a:lnT>
                    <a:lnB>
                      <a:noFill/>
                    </a:lnB>
                  </a:tcPr>
                </a:tc>
                <a:tc>
                  <a:txBody>
                    <a:bodyPr/>
                    <a:lstStyle/>
                    <a:p>
                      <a:r>
                        <a:rPr lang="en-US" sz="1400" dirty="0"/>
                        <a:t>show current state of resources</a:t>
                      </a:r>
                    </a:p>
                  </a:txBody>
                  <a:tcPr marL="38356" marR="38356" marT="19178" marB="19178" anchor="ctr">
                    <a:lnL>
                      <a:noFill/>
                    </a:lnL>
                    <a:lnR>
                      <a:noFill/>
                    </a:lnR>
                    <a:lnT>
                      <a:noFill/>
                    </a:lnT>
                    <a:lnB>
                      <a:noFill/>
                    </a:lnB>
                  </a:tcPr>
                </a:tc>
                <a:extLst>
                  <a:ext uri="{0D108BD9-81ED-4DB2-BD59-A6C34878D82A}">
                    <a16:rowId xmlns:a16="http://schemas.microsoft.com/office/drawing/2014/main" val="10007"/>
                  </a:ext>
                </a:extLst>
              </a:tr>
              <a:tr h="181227">
                <a:tc>
                  <a:txBody>
                    <a:bodyPr/>
                    <a:lstStyle/>
                    <a:p>
                      <a:r>
                        <a:rPr lang="en-US" sz="1400">
                          <a:hlinkClick r:id="rId9"/>
                        </a:rPr>
                        <a:t>showstats</a:t>
                      </a:r>
                      <a:endParaRPr lang="en-US" sz="1400"/>
                    </a:p>
                  </a:txBody>
                  <a:tcPr marL="38356" marR="38356" marT="19178" marB="19178" anchor="ctr">
                    <a:lnL>
                      <a:noFill/>
                    </a:lnL>
                    <a:lnR>
                      <a:noFill/>
                    </a:lnR>
                    <a:lnT>
                      <a:noFill/>
                    </a:lnT>
                    <a:lnB>
                      <a:noFill/>
                    </a:lnB>
                  </a:tcPr>
                </a:tc>
                <a:tc>
                  <a:txBody>
                    <a:bodyPr/>
                    <a:lstStyle/>
                    <a:p>
                      <a:r>
                        <a:rPr lang="en-US" sz="1400" dirty="0"/>
                        <a:t>show usage statistics</a:t>
                      </a:r>
                    </a:p>
                  </a:txBody>
                  <a:tcPr marL="38356" marR="38356" marT="19178" marB="19178" anchor="ctr">
                    <a:lnL>
                      <a:noFill/>
                    </a:lnL>
                    <a:lnR>
                      <a:noFill/>
                    </a:lnR>
                    <a:lnT>
                      <a:noFill/>
                    </a:lnT>
                    <a:lnB>
                      <a:noFill/>
                    </a:lnB>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738920431"/>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0"/>
            <a:ext cx="8382000" cy="609600"/>
          </a:xfrm>
        </p:spPr>
        <p:txBody>
          <a:bodyPr>
            <a:noAutofit/>
          </a:bodyPr>
          <a:lstStyle/>
          <a:p>
            <a:pPr algn="ctr"/>
            <a:r>
              <a:rPr lang="en-US" kern="1200" spc="-1" dirty="0">
                <a:solidFill>
                  <a:srgbClr val="000000"/>
                </a:solidFill>
                <a:uFill>
                  <a:solidFill>
                    <a:srgbClr val="FFFFFF"/>
                  </a:solidFill>
                </a:uFill>
                <a:ea typeface="+mn-ea"/>
                <a:cs typeface="+mn-cs"/>
              </a:rPr>
              <a:t>Partitions in Maui</a:t>
            </a:r>
          </a:p>
        </p:txBody>
      </p:sp>
      <p:sp>
        <p:nvSpPr>
          <p:cNvPr id="6" name="Content Placeholder 2"/>
          <p:cNvSpPr txBox="1">
            <a:spLocks/>
          </p:cNvSpPr>
          <p:nvPr/>
        </p:nvSpPr>
        <p:spPr>
          <a:xfrm>
            <a:off x="628650" y="2226469"/>
            <a:ext cx="7886700" cy="3263504"/>
          </a:xfrm>
          <a:prstGeom prst="rect">
            <a:avLst/>
          </a:prstGeom>
        </p:spPr>
        <p:txBody>
          <a:bodyPr>
            <a:noAutofit/>
          </a:bodyPr>
          <a:lstStyle>
            <a:defPPr>
              <a:defRPr>
                <a:solidFill>
                  <a:schemeClr val="tx1"/>
                </a:solidFill>
                <a:latin typeface="+mn-lt"/>
                <a:ea typeface="+mn-ea"/>
                <a:cs typeface="+mn-cs"/>
              </a:defRPr>
            </a:defPPr>
            <a:lvl1pPr marL="342900" indent="-342900" eaLnBrk="1" hangingPunct="1">
              <a:buChar char="•"/>
              <a:defRPr sz="2800">
                <a:latin typeface="+mn-lt"/>
              </a:defRPr>
            </a:lvl1pPr>
            <a:lvl2pPr marL="742950" indent="-285750" eaLnBrk="1" hangingPunct="1">
              <a:buChar char="–"/>
              <a:defRPr sz="2200">
                <a:latin typeface="+mn-lt"/>
              </a:defRPr>
            </a:lvl2pPr>
            <a:lvl3pPr marL="1143000" indent="-228600" eaLnBrk="1" hangingPunct="1">
              <a:buChar char="•"/>
              <a:defRPr sz="2400">
                <a:latin typeface="+mn-lt"/>
              </a:defRPr>
            </a:lvl3pPr>
            <a:lvl4pPr marL="1600200" indent="-228600" eaLnBrk="1" hangingPunct="1">
              <a:buChar char="–"/>
              <a:defRPr sz="2000">
                <a:latin typeface="+mn-lt"/>
              </a:defRPr>
            </a:lvl4pPr>
            <a:lvl5pPr marL="2057400" indent="-228600" eaLnBrk="1" hangingPunct="1">
              <a:buChar char="»"/>
              <a:defRPr sz="2000">
                <a:latin typeface="+mn-lt"/>
              </a:defRPr>
            </a:lvl5pPr>
            <a:lvl6pPr marL="2514600" indent="-228600" eaLnBrk="1" hangingPunct="1">
              <a:buChar char="•"/>
              <a:defRPr sz="2000"/>
            </a:lvl6pPr>
            <a:lvl7pPr marL="2971800" indent="-228600" eaLnBrk="1" hangingPunct="1">
              <a:buChar char="•"/>
              <a:defRPr sz="2000"/>
            </a:lvl7pPr>
            <a:lvl8pPr marL="3429000" indent="-228600" eaLnBrk="1" hangingPunct="1">
              <a:buChar char="•"/>
              <a:defRPr sz="2000"/>
            </a:lvl8pPr>
            <a:lvl9pPr marL="3886200" indent="-228600" eaLnBrk="1" hangingPunct="1">
              <a:buChar char="•"/>
              <a:defRPr sz="2000"/>
            </a:lvl9pPr>
          </a:lstStyle>
          <a:p>
            <a:pPr marL="0" indent="0">
              <a:buNone/>
            </a:pPr>
            <a:endParaRPr lang="en-US" b="1" i="1" kern="0" dirty="0" smtClean="0">
              <a:solidFill>
                <a:sysClr val="windowText" lastClr="000000"/>
              </a:solidFill>
              <a:latin typeface="+mj-lt"/>
              <a:cs typeface="Times New Roman" panose="02020603050405020304" pitchFamily="18" charset="0"/>
            </a:endParaRPr>
          </a:p>
        </p:txBody>
      </p:sp>
      <p:sp>
        <p:nvSpPr>
          <p:cNvPr id="7" name="Rectangle 2"/>
          <p:cNvSpPr>
            <a:spLocks noChangeArrowheads="1"/>
          </p:cNvSpPr>
          <p:nvPr/>
        </p:nvSpPr>
        <p:spPr bwMode="auto">
          <a:xfrm>
            <a:off x="12826" y="2333683"/>
            <a:ext cx="9144000" cy="3970318"/>
          </a:xfrm>
          <a:prstGeom prst="rect">
            <a:avLst/>
          </a:prstGeom>
          <a:solidFill>
            <a:schemeClr val="bg1">
              <a:lumMod val="7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smtClean="0">
                <a:ln>
                  <a:noFill/>
                </a:ln>
                <a:solidFill>
                  <a:srgbClr val="FFFF00"/>
                </a:solidFill>
                <a:effectLst/>
                <a:latin typeface="+mj-lt"/>
                <a:cs typeface="Courier New" panose="02070309020205020404" pitchFamily="49" charset="0"/>
              </a:rPr>
              <a:t>NODECFG[slavenode1] PARTITION</a:t>
            </a:r>
            <a:r>
              <a:rPr kumimoji="0" lang="en-US" altLang="en-US" b="1" i="0" u="none" strike="noStrike" cap="none" normalizeH="0" baseline="0" dirty="0" smtClean="0">
                <a:ln>
                  <a:noFill/>
                </a:ln>
                <a:solidFill>
                  <a:srgbClr val="000000"/>
                </a:solidFill>
                <a:effectLst/>
                <a:latin typeface="+mj-lt"/>
                <a:cs typeface="Courier New" panose="02070309020205020404" pitchFamily="49" charset="0"/>
              </a:rPr>
              <a:t>=</a:t>
            </a:r>
            <a:r>
              <a:rPr lang="en-US" altLang="en-US" b="1" dirty="0" smtClean="0">
                <a:solidFill>
                  <a:srgbClr val="FF6060"/>
                </a:solidFill>
                <a:latin typeface="+mj-lt"/>
                <a:cs typeface="Courier New" panose="02070309020205020404" pitchFamily="49" charset="0"/>
              </a:rPr>
              <a:t>part1</a:t>
            </a:r>
            <a:r>
              <a:rPr kumimoji="0" lang="en-US" altLang="en-US" b="1" i="0" u="none" strike="noStrike" cap="none" normalizeH="0" baseline="0" dirty="0" smtClean="0">
                <a:ln>
                  <a:noFill/>
                </a:ln>
                <a:solidFill>
                  <a:srgbClr val="FF6060"/>
                </a:solidFill>
                <a:effectLst/>
                <a:latin typeface="+mj-lt"/>
                <a:cs typeface="Courier New" panose="02070309020205020404" pitchFamily="49" charset="0"/>
              </a:rPr>
              <a:t> </a:t>
            </a:r>
            <a:r>
              <a:rPr kumimoji="0" lang="en-US" altLang="en-US" b="1" i="0" u="none" strike="noStrike" cap="none" normalizeH="0" baseline="0" dirty="0" smtClean="0">
                <a:ln>
                  <a:noFill/>
                </a:ln>
                <a:solidFill>
                  <a:srgbClr val="000000"/>
                </a:solidFill>
                <a:effectLst/>
                <a:latin typeface="+mj-lt"/>
                <a:cs typeface="Courier New" panose="02070309020205020404" pitchFamily="49" charset="0"/>
              </a:rPr>
              <a:t>                                                                                    </a:t>
            </a:r>
          </a:p>
          <a:p>
            <a:pPr lvl="0" eaLnBrk="0" fontAlgn="base" hangingPunct="0">
              <a:spcBef>
                <a:spcPct val="0"/>
              </a:spcBef>
              <a:spcAft>
                <a:spcPct val="0"/>
              </a:spcAft>
            </a:pPr>
            <a:r>
              <a:rPr kumimoji="0" lang="en-US" altLang="en-US" b="1" i="0" u="none" strike="noStrike" cap="none" normalizeH="0" baseline="0" dirty="0" smtClean="0">
                <a:ln>
                  <a:noFill/>
                </a:ln>
                <a:solidFill>
                  <a:srgbClr val="FFFF00"/>
                </a:solidFill>
                <a:effectLst/>
                <a:latin typeface="+mj-lt"/>
                <a:cs typeface="Courier New" panose="02070309020205020404" pitchFamily="49" charset="0"/>
              </a:rPr>
              <a:t>NODECFG[</a:t>
            </a:r>
            <a:r>
              <a:rPr lang="en-US" altLang="en-US" b="1" dirty="0" smtClean="0">
                <a:solidFill>
                  <a:srgbClr val="FFFF00"/>
                </a:solidFill>
                <a:cs typeface="Courier New" panose="02070309020205020404" pitchFamily="49" charset="0"/>
              </a:rPr>
              <a:t>slavenode2</a:t>
            </a:r>
            <a:r>
              <a:rPr kumimoji="0" lang="en-US" altLang="en-US" b="1" i="0" u="none" strike="noStrike" cap="none" normalizeH="0" baseline="0" dirty="0" smtClean="0">
                <a:ln>
                  <a:noFill/>
                </a:ln>
                <a:solidFill>
                  <a:srgbClr val="FFFF00"/>
                </a:solidFill>
                <a:effectLst/>
                <a:latin typeface="+mj-lt"/>
                <a:cs typeface="Courier New" panose="02070309020205020404" pitchFamily="49" charset="0"/>
              </a:rPr>
              <a:t>] PARTITION</a:t>
            </a:r>
            <a:r>
              <a:rPr kumimoji="0" lang="en-US" altLang="en-US" b="1" i="0" u="none" strike="noStrike" cap="none" normalizeH="0" baseline="0" dirty="0" smtClean="0">
                <a:ln>
                  <a:noFill/>
                </a:ln>
                <a:solidFill>
                  <a:srgbClr val="000000"/>
                </a:solidFill>
                <a:effectLst/>
                <a:latin typeface="+mj-lt"/>
                <a:cs typeface="Courier New" panose="02070309020205020404" pitchFamily="49" charset="0"/>
              </a:rPr>
              <a:t>=</a:t>
            </a:r>
            <a:r>
              <a:rPr lang="en-US" altLang="en-US" b="1" dirty="0" smtClean="0">
                <a:solidFill>
                  <a:srgbClr val="FF6060"/>
                </a:solidFill>
                <a:latin typeface="+mj-lt"/>
                <a:cs typeface="Courier New" panose="02070309020205020404" pitchFamily="49" charset="0"/>
              </a:rPr>
              <a:t>part2</a:t>
            </a:r>
            <a:endParaRPr kumimoji="0" lang="en-US" altLang="en-US" b="1" i="0" u="none" strike="noStrike" cap="none" normalizeH="0" baseline="0" dirty="0" smtClean="0">
              <a:ln>
                <a:noFill/>
              </a:ln>
              <a:solidFill>
                <a:schemeClr val="tx1"/>
              </a:solidFill>
              <a:effectLst/>
              <a:latin typeface="+mj-lt"/>
            </a:endParaRPr>
          </a:p>
          <a:p>
            <a:pPr lvl="0" eaLnBrk="0" fontAlgn="base" hangingPunct="0">
              <a:spcBef>
                <a:spcPct val="0"/>
              </a:spcBef>
              <a:spcAft>
                <a:spcPct val="0"/>
              </a:spcAft>
            </a:pPr>
            <a:r>
              <a:rPr lang="en-US" altLang="en-US" b="1" dirty="0" smtClean="0">
                <a:solidFill>
                  <a:srgbClr val="0070C0"/>
                </a:solidFill>
                <a:latin typeface="+mj-lt"/>
                <a:cs typeface="Courier New" panose="02070309020205020404" pitchFamily="49" charset="0"/>
              </a:rPr>
              <a:t>#</a:t>
            </a:r>
            <a:r>
              <a:rPr lang="en-US" altLang="en-US" b="1" dirty="0">
                <a:solidFill>
                  <a:srgbClr val="0070C0"/>
                </a:solidFill>
                <a:latin typeface="+mj-lt"/>
                <a:cs typeface="Courier New" panose="02070309020205020404" pitchFamily="49" charset="0"/>
              </a:rPr>
              <a:t>NODE </a:t>
            </a:r>
            <a:r>
              <a:rPr lang="en-US" altLang="en-US" b="1" dirty="0" smtClean="0">
                <a:solidFill>
                  <a:srgbClr val="0070C0"/>
                </a:solidFill>
                <a:latin typeface="+mj-lt"/>
                <a:cs typeface="Courier New" panose="02070309020205020404" pitchFamily="49" charset="0"/>
              </a:rPr>
              <a:t>CONFIGURATION</a:t>
            </a:r>
          </a:p>
          <a:p>
            <a:pPr lvl="0" eaLnBrk="0" fontAlgn="base" hangingPunct="0">
              <a:spcBef>
                <a:spcPct val="0"/>
              </a:spcBef>
              <a:spcAft>
                <a:spcPct val="0"/>
              </a:spcAft>
            </a:pPr>
            <a:r>
              <a:rPr lang="en-US" altLang="en-US" b="1" dirty="0" smtClean="0">
                <a:solidFill>
                  <a:srgbClr val="FF6060"/>
                </a:solidFill>
                <a:latin typeface="+mj-lt"/>
                <a:cs typeface="Courier New" panose="02070309020205020404" pitchFamily="49" charset="0"/>
              </a:rPr>
              <a:t> </a:t>
            </a:r>
            <a:endParaRPr kumimoji="0" lang="en-US" altLang="en-US" b="1" i="0" u="none" strike="noStrike" cap="none" normalizeH="0" baseline="0" dirty="0" smtClean="0">
              <a:ln>
                <a:noFill/>
              </a:ln>
              <a:solidFill>
                <a:schemeClr val="tx1"/>
              </a:solidFill>
              <a:effectLst/>
              <a:latin typeface="+mj-lt"/>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b="1" dirty="0">
              <a:latin typeface="+mj-lt"/>
            </a:endParaRPr>
          </a:p>
          <a:p>
            <a:pPr eaLnBrk="0" fontAlgn="base" hangingPunct="0">
              <a:spcBef>
                <a:spcPct val="0"/>
              </a:spcBef>
              <a:spcAft>
                <a:spcPct val="0"/>
              </a:spcAft>
            </a:pPr>
            <a:r>
              <a:rPr lang="en-US" altLang="en-US" b="1" dirty="0" smtClean="0">
                <a:solidFill>
                  <a:srgbClr val="FFFF00"/>
                </a:solidFill>
                <a:latin typeface="+mj-lt"/>
                <a:cs typeface="Courier New" panose="02070309020205020404" pitchFamily="49" charset="0"/>
              </a:rPr>
              <a:t>CLASSCFG[batch]  PDEF=</a:t>
            </a:r>
            <a:r>
              <a:rPr lang="en-US" altLang="en-US" b="1" dirty="0">
                <a:solidFill>
                  <a:srgbClr val="FF6060"/>
                </a:solidFill>
                <a:cs typeface="Courier New" panose="02070309020205020404" pitchFamily="49" charset="0"/>
              </a:rPr>
              <a:t>part1</a:t>
            </a:r>
            <a:r>
              <a:rPr lang="en-US" altLang="en-US" b="1" dirty="0" smtClean="0">
                <a:solidFill>
                  <a:srgbClr val="FFFF00"/>
                </a:solidFill>
                <a:latin typeface="+mj-lt"/>
                <a:cs typeface="Courier New" panose="02070309020205020404" pitchFamily="49" charset="0"/>
              </a:rPr>
              <a:t> </a:t>
            </a:r>
            <a:r>
              <a:rPr lang="en-US" altLang="en-US" b="1" dirty="0" smtClean="0">
                <a:solidFill>
                  <a:srgbClr val="FFFF00"/>
                </a:solidFill>
                <a:cs typeface="Courier New" panose="02070309020205020404" pitchFamily="49" charset="0"/>
              </a:rPr>
              <a:t>PLIST</a:t>
            </a:r>
            <a:r>
              <a:rPr lang="en-US" altLang="en-US" b="1" dirty="0" smtClean="0">
                <a:solidFill>
                  <a:srgbClr val="000000"/>
                </a:solidFill>
                <a:cs typeface="Courier New" panose="02070309020205020404" pitchFamily="49" charset="0"/>
              </a:rPr>
              <a:t>=</a:t>
            </a:r>
            <a:r>
              <a:rPr lang="en-US" altLang="en-US" b="1" dirty="0" smtClean="0">
                <a:solidFill>
                  <a:srgbClr val="FF6060"/>
                </a:solidFill>
                <a:cs typeface="Courier New" panose="02070309020205020404" pitchFamily="49" charset="0"/>
              </a:rPr>
              <a:t>part1&amp;</a:t>
            </a:r>
            <a:endParaRPr lang="en-US" altLang="en-US" sz="4000" b="1" dirty="0">
              <a:solidFill>
                <a:srgbClr val="FFFF00"/>
              </a:solidFill>
              <a:latin typeface="+mj-lt"/>
            </a:endParaRPr>
          </a:p>
          <a:p>
            <a:pPr eaLnBrk="0" fontAlgn="base" hangingPunct="0">
              <a:spcBef>
                <a:spcPct val="0"/>
              </a:spcBef>
              <a:spcAft>
                <a:spcPct val="0"/>
              </a:spcAft>
            </a:pPr>
            <a:r>
              <a:rPr lang="en-US" altLang="en-US" b="1" dirty="0" smtClean="0">
                <a:solidFill>
                  <a:srgbClr val="0070C0"/>
                </a:solidFill>
                <a:latin typeface="+mj-lt"/>
                <a:cs typeface="Courier New" panose="02070309020205020404" pitchFamily="49" charset="0"/>
              </a:rPr>
              <a:t>#MAPPING OF QUEUE </a:t>
            </a:r>
            <a:r>
              <a:rPr lang="en-US" altLang="en-US" b="1" dirty="0">
                <a:solidFill>
                  <a:srgbClr val="0070C0"/>
                </a:solidFill>
                <a:latin typeface="+mj-lt"/>
                <a:cs typeface="Courier New" panose="02070309020205020404" pitchFamily="49" charset="0"/>
              </a:rPr>
              <a:t> </a:t>
            </a:r>
            <a:r>
              <a:rPr lang="en-US" altLang="en-US" b="1" dirty="0" smtClean="0">
                <a:solidFill>
                  <a:srgbClr val="0070C0"/>
                </a:solidFill>
                <a:latin typeface="+mj-lt"/>
                <a:cs typeface="Courier New" panose="02070309020205020404" pitchFamily="49" charset="0"/>
              </a:rPr>
              <a:t>TO PARITION CONFIGURATION</a:t>
            </a:r>
            <a:endParaRPr lang="en-US" altLang="en-US" b="1" dirty="0">
              <a:solidFill>
                <a:srgbClr val="0070C0"/>
              </a:solidFill>
              <a:latin typeface="+mj-lt"/>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1" i="0" u="none" strike="noStrike" cap="none" normalizeH="0" baseline="0" dirty="0" smtClean="0">
              <a:ln>
                <a:noFill/>
              </a:ln>
              <a:solidFill>
                <a:schemeClr val="tx1"/>
              </a:solidFill>
              <a:effectLst/>
              <a:latin typeface="+mj-lt"/>
            </a:endParaRPr>
          </a:p>
          <a:p>
            <a:pPr eaLnBrk="0" fontAlgn="base" hangingPunct="0">
              <a:spcBef>
                <a:spcPct val="0"/>
              </a:spcBef>
              <a:spcAft>
                <a:spcPct val="0"/>
              </a:spcAft>
            </a:pPr>
            <a:r>
              <a:rPr lang="en-US" altLang="en-US" b="1" dirty="0" smtClean="0">
                <a:solidFill>
                  <a:srgbClr val="FFFF00"/>
                </a:solidFill>
                <a:cs typeface="Courier New" panose="02070309020205020404" pitchFamily="49" charset="0"/>
              </a:rPr>
              <a:t>CLASSCFG[large] PDEF=</a:t>
            </a:r>
            <a:r>
              <a:rPr lang="en-US" altLang="en-US" b="1" dirty="0" smtClean="0">
                <a:solidFill>
                  <a:srgbClr val="FF6060"/>
                </a:solidFill>
                <a:cs typeface="Courier New" panose="02070309020205020404" pitchFamily="49" charset="0"/>
              </a:rPr>
              <a:t>part2 </a:t>
            </a:r>
            <a:r>
              <a:rPr lang="en-US" altLang="en-US" b="1" dirty="0" smtClean="0">
                <a:solidFill>
                  <a:srgbClr val="FFFF00"/>
                </a:solidFill>
                <a:cs typeface="Courier New" panose="02070309020205020404" pitchFamily="49" charset="0"/>
              </a:rPr>
              <a:t>PLIST</a:t>
            </a:r>
            <a:r>
              <a:rPr lang="en-US" altLang="en-US" b="1" dirty="0" smtClean="0">
                <a:solidFill>
                  <a:srgbClr val="000000"/>
                </a:solidFill>
                <a:cs typeface="Courier New" panose="02070309020205020404" pitchFamily="49" charset="0"/>
              </a:rPr>
              <a:t>=</a:t>
            </a:r>
            <a:r>
              <a:rPr lang="en-US" altLang="en-US" b="1" dirty="0" smtClean="0">
                <a:solidFill>
                  <a:srgbClr val="FF6060"/>
                </a:solidFill>
                <a:cs typeface="Courier New" panose="02070309020205020404" pitchFamily="49" charset="0"/>
              </a:rPr>
              <a:t>part2&amp;</a:t>
            </a:r>
            <a:endParaRPr lang="en-US" altLang="en-US" sz="4000" b="1" dirty="0">
              <a:solidFill>
                <a:srgbClr val="FFFF00"/>
              </a:solidFill>
            </a:endParaRPr>
          </a:p>
          <a:p>
            <a:pPr eaLnBrk="0" fontAlgn="base" hangingPunct="0">
              <a:spcBef>
                <a:spcPct val="0"/>
              </a:spcBef>
              <a:spcAft>
                <a:spcPct val="0"/>
              </a:spcAft>
            </a:pPr>
            <a:r>
              <a:rPr lang="en-US" altLang="en-US" b="1" dirty="0">
                <a:solidFill>
                  <a:srgbClr val="0070C0"/>
                </a:solidFill>
                <a:cs typeface="Courier New" panose="02070309020205020404" pitchFamily="49" charset="0"/>
              </a:rPr>
              <a:t>#</a:t>
            </a:r>
            <a:r>
              <a:rPr lang="en-US" altLang="en-US" b="1" dirty="0" smtClean="0">
                <a:solidFill>
                  <a:srgbClr val="0070C0"/>
                </a:solidFill>
                <a:cs typeface="Courier New" panose="02070309020205020404" pitchFamily="49" charset="0"/>
              </a:rPr>
              <a:t>MAPPING </a:t>
            </a:r>
            <a:r>
              <a:rPr lang="en-US" altLang="en-US" b="1" dirty="0">
                <a:solidFill>
                  <a:srgbClr val="0070C0"/>
                </a:solidFill>
                <a:cs typeface="Courier New" panose="02070309020205020404" pitchFamily="49" charset="0"/>
              </a:rPr>
              <a:t>OF QUEUE  TO PARITION </a:t>
            </a:r>
            <a:r>
              <a:rPr lang="en-US" altLang="en-US" b="1" dirty="0" smtClean="0">
                <a:solidFill>
                  <a:srgbClr val="0070C0"/>
                </a:solidFill>
                <a:cs typeface="Courier New" panose="02070309020205020404" pitchFamily="49" charset="0"/>
              </a:rPr>
              <a:t>CONFIGURATION</a:t>
            </a:r>
            <a:endParaRPr kumimoji="0" lang="en-US" altLang="en-US" b="1" i="0" u="none" strike="noStrike" cap="none" normalizeH="0" baseline="0" dirty="0" smtClean="0">
              <a:ln>
                <a:noFill/>
              </a:ln>
              <a:solidFill>
                <a:schemeClr val="tx1"/>
              </a:solidFill>
              <a:effectLst/>
              <a:latin typeface="+mj-lt"/>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b="1" dirty="0">
              <a:latin typeface="+mj-lt"/>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latin typeface="+mj-l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smtClean="0">
              <a:ln>
                <a:noFill/>
              </a:ln>
              <a:solidFill>
                <a:schemeClr val="tx1"/>
              </a:solidFill>
              <a:effectLst/>
              <a:latin typeface="+mj-l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smtClean="0">
              <a:ln>
                <a:noFill/>
              </a:ln>
              <a:solidFill>
                <a:schemeClr val="tx1"/>
              </a:solidFill>
              <a:effectLst/>
              <a:latin typeface="+mj-lt"/>
            </a:endParaRPr>
          </a:p>
        </p:txBody>
      </p:sp>
      <p:sp>
        <p:nvSpPr>
          <p:cNvPr id="8" name="TextBox 7"/>
          <p:cNvSpPr txBox="1"/>
          <p:nvPr/>
        </p:nvSpPr>
        <p:spPr>
          <a:xfrm>
            <a:off x="0" y="1390052"/>
            <a:ext cx="4267200" cy="430887"/>
          </a:xfrm>
          <a:prstGeom prst="rect">
            <a:avLst/>
          </a:prstGeom>
          <a:noFill/>
        </p:spPr>
        <p:txBody>
          <a:bodyPr wrap="square" rtlCol="0">
            <a:spAutoFit/>
          </a:bodyPr>
          <a:lstStyle/>
          <a:p>
            <a:pPr marL="342900" indent="-342900">
              <a:buFont typeface="Arial" panose="020B0604020202020204" pitchFamily="34" charset="0"/>
              <a:buChar char="•"/>
            </a:pPr>
            <a:r>
              <a:rPr lang="en-US" sz="2200" b="1" dirty="0" err="1" smtClean="0"/>
              <a:t>maui.cfg</a:t>
            </a:r>
            <a:endParaRPr lang="en-US" sz="2200" b="1" dirty="0"/>
          </a:p>
        </p:txBody>
      </p:sp>
    </p:spTree>
    <p:extLst>
      <p:ext uri="{BB962C8B-B14F-4D97-AF65-F5344CB8AC3E}">
        <p14:creationId xmlns:p14="http://schemas.microsoft.com/office/powerpoint/2010/main" val="3131130239"/>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59465"/>
            <a:ext cx="8229600" cy="1088335"/>
          </a:xfrm>
        </p:spPr>
        <p:txBody>
          <a:bodyPr>
            <a:normAutofit/>
          </a:bodyPr>
          <a:lstStyle/>
          <a:p>
            <a:pPr algn="ctr"/>
            <a:r>
              <a:rPr lang="en-US" kern="1200" spc="-1" dirty="0">
                <a:solidFill>
                  <a:srgbClr val="000000"/>
                </a:solidFill>
                <a:uFill>
                  <a:solidFill>
                    <a:srgbClr val="FFFFFF"/>
                  </a:solidFill>
                </a:uFill>
                <a:ea typeface="+mn-ea"/>
                <a:cs typeface="+mn-cs"/>
              </a:rPr>
              <a:t>Test  Maui partition </a:t>
            </a:r>
          </a:p>
        </p:txBody>
      </p:sp>
      <p:sp>
        <p:nvSpPr>
          <p:cNvPr id="4" name="TextBox 3"/>
          <p:cNvSpPr txBox="1"/>
          <p:nvPr/>
        </p:nvSpPr>
        <p:spPr>
          <a:xfrm>
            <a:off x="533400" y="1752600"/>
            <a:ext cx="8153400" cy="2462213"/>
          </a:xfrm>
          <a:prstGeom prst="rect">
            <a:avLst/>
          </a:prstGeom>
          <a:noFill/>
        </p:spPr>
        <p:txBody>
          <a:bodyPr wrap="square" rtlCol="0">
            <a:spAutoFit/>
          </a:bodyPr>
          <a:lstStyle/>
          <a:p>
            <a:pPr marL="285750" indent="-285750">
              <a:buFont typeface="Arial" panose="020B0604020202020204" pitchFamily="34" charset="0"/>
              <a:buChar char="•"/>
            </a:pPr>
            <a:r>
              <a:rPr lang="en-US" sz="2200" dirty="0" smtClean="0"/>
              <a:t>Submit job</a:t>
            </a:r>
          </a:p>
          <a:p>
            <a:pPr marL="742950" lvl="1" indent="-285750">
              <a:buFont typeface="Wingdings" panose="05000000000000000000" pitchFamily="2" charset="2"/>
              <a:buChar char="Ø"/>
            </a:pPr>
            <a:r>
              <a:rPr lang="en-US" sz="2200" dirty="0" err="1" smtClean="0"/>
              <a:t>qsub</a:t>
            </a:r>
            <a:r>
              <a:rPr lang="en-US" sz="2200" dirty="0" smtClean="0"/>
              <a:t> </a:t>
            </a:r>
            <a:r>
              <a:rPr lang="en-US" sz="2200" spc="-1" dirty="0" smtClean="0">
                <a:solidFill>
                  <a:srgbClr val="000000"/>
                </a:solidFill>
                <a:uFill>
                  <a:solidFill>
                    <a:srgbClr val="FFFFFF"/>
                  </a:solidFill>
                </a:uFill>
                <a:cs typeface="Times New Roman" panose="02020603050405020304" pitchFamily="18" charset="0"/>
              </a:rPr>
              <a:t>jobScript4.sh</a:t>
            </a:r>
          </a:p>
          <a:p>
            <a:pPr marL="342900" indent="-342900">
              <a:buFont typeface="Arial" panose="020B0604020202020204" pitchFamily="34" charset="0"/>
              <a:buChar char="•"/>
            </a:pPr>
            <a:r>
              <a:rPr lang="en-US" sz="2200" spc="-1" dirty="0" err="1" smtClean="0">
                <a:solidFill>
                  <a:srgbClr val="000000"/>
                </a:solidFill>
                <a:uFill>
                  <a:solidFill>
                    <a:srgbClr val="FFFFFF"/>
                  </a:solidFill>
                </a:uFill>
                <a:cs typeface="Times New Roman" panose="02020603050405020304" pitchFamily="18" charset="0"/>
              </a:rPr>
              <a:t>checkjob</a:t>
            </a:r>
            <a:r>
              <a:rPr lang="en-US" sz="2200" spc="-1" dirty="0" smtClean="0">
                <a:solidFill>
                  <a:srgbClr val="000000"/>
                </a:solidFill>
                <a:uFill>
                  <a:solidFill>
                    <a:srgbClr val="FFFFFF"/>
                  </a:solidFill>
                </a:uFill>
                <a:cs typeface="Times New Roman" panose="02020603050405020304" pitchFamily="18" charset="0"/>
              </a:rPr>
              <a:t>  using Maui command</a:t>
            </a:r>
          </a:p>
          <a:p>
            <a:pPr marL="800100" lvl="1" indent="-342900">
              <a:buFont typeface="Wingdings" panose="05000000000000000000" pitchFamily="2" charset="2"/>
              <a:buChar char="Ø"/>
            </a:pPr>
            <a:r>
              <a:rPr lang="en-US" sz="2200" spc="-1" dirty="0" err="1" smtClean="0">
                <a:solidFill>
                  <a:srgbClr val="000000"/>
                </a:solidFill>
                <a:uFill>
                  <a:solidFill>
                    <a:srgbClr val="FFFFFF"/>
                  </a:solidFill>
                </a:uFill>
                <a:cs typeface="Times New Roman" panose="02020603050405020304" pitchFamily="18" charset="0"/>
              </a:rPr>
              <a:t>checkjob</a:t>
            </a:r>
            <a:r>
              <a:rPr lang="en-US" sz="2200" spc="-1" dirty="0" smtClean="0">
                <a:solidFill>
                  <a:srgbClr val="000000"/>
                </a:solidFill>
                <a:uFill>
                  <a:solidFill>
                    <a:srgbClr val="FFFFFF"/>
                  </a:solidFill>
                </a:uFill>
                <a:cs typeface="Times New Roman" panose="02020603050405020304" pitchFamily="18" charset="0"/>
              </a:rPr>
              <a:t> &lt;</a:t>
            </a:r>
            <a:r>
              <a:rPr lang="en-US" sz="2200" spc="-1" dirty="0" err="1" smtClean="0">
                <a:solidFill>
                  <a:srgbClr val="000000"/>
                </a:solidFill>
                <a:uFill>
                  <a:solidFill>
                    <a:srgbClr val="FFFFFF"/>
                  </a:solidFill>
                </a:uFill>
                <a:cs typeface="Times New Roman" panose="02020603050405020304" pitchFamily="18" charset="0"/>
              </a:rPr>
              <a:t>jobId</a:t>
            </a:r>
            <a:r>
              <a:rPr lang="en-US" sz="2200" spc="-1" dirty="0" smtClean="0">
                <a:solidFill>
                  <a:srgbClr val="000000"/>
                </a:solidFill>
                <a:uFill>
                  <a:solidFill>
                    <a:srgbClr val="FFFFFF"/>
                  </a:solidFill>
                </a:uFill>
                <a:cs typeface="Times New Roman" panose="02020603050405020304" pitchFamily="18" charset="0"/>
              </a:rPr>
              <a:t>&gt;</a:t>
            </a:r>
          </a:p>
          <a:p>
            <a:endParaRPr lang="en-US" sz="2200" dirty="0" smtClean="0"/>
          </a:p>
          <a:p>
            <a:pPr marL="342900" indent="-342900">
              <a:buFont typeface="Arial" panose="020B0604020202020204" pitchFamily="34" charset="0"/>
              <a:buChar char="•"/>
            </a:pPr>
            <a:endParaRPr lang="en-US" sz="2200" dirty="0" smtClean="0"/>
          </a:p>
          <a:p>
            <a:pPr marL="285750" indent="-285750">
              <a:buFont typeface="Wingdings" panose="05000000000000000000" pitchFamily="2" charset="2"/>
              <a:buChar char="Ø"/>
            </a:pPr>
            <a:endParaRPr lang="en-US" sz="2200" dirty="0" smtClean="0"/>
          </a:p>
        </p:txBody>
      </p:sp>
      <p:pic>
        <p:nvPicPr>
          <p:cNvPr id="5" name="Picture 4"/>
          <p:cNvPicPr>
            <a:picLocks noChangeAspect="1"/>
          </p:cNvPicPr>
          <p:nvPr/>
        </p:nvPicPr>
        <p:blipFill>
          <a:blip r:embed="rId2"/>
          <a:stretch>
            <a:fillRect/>
          </a:stretch>
        </p:blipFill>
        <p:spPr>
          <a:xfrm>
            <a:off x="1066800" y="3276599"/>
            <a:ext cx="7924800" cy="3581401"/>
          </a:xfrm>
          <a:prstGeom prst="rect">
            <a:avLst/>
          </a:prstGeom>
        </p:spPr>
      </p:pic>
      <p:sp>
        <p:nvSpPr>
          <p:cNvPr id="8" name="Freeform 7"/>
          <p:cNvSpPr/>
          <p:nvPr/>
        </p:nvSpPr>
        <p:spPr>
          <a:xfrm>
            <a:off x="2915216" y="4662535"/>
            <a:ext cx="1745669" cy="344031"/>
          </a:xfrm>
          <a:custGeom>
            <a:avLst/>
            <a:gdLst>
              <a:gd name="connsiteX0" fmla="*/ 1711105 w 1745669"/>
              <a:gd name="connsiteY0" fmla="*/ 18107 h 344031"/>
              <a:gd name="connsiteX1" fmla="*/ 1249378 w 1745669"/>
              <a:gd name="connsiteY1" fmla="*/ 18107 h 344031"/>
              <a:gd name="connsiteX2" fmla="*/ 1113576 w 1745669"/>
              <a:gd name="connsiteY2" fmla="*/ 9053 h 344031"/>
              <a:gd name="connsiteX3" fmla="*/ 416459 w 1745669"/>
              <a:gd name="connsiteY3" fmla="*/ 0 h 344031"/>
              <a:gd name="connsiteX4" fmla="*/ 54321 w 1745669"/>
              <a:gd name="connsiteY4" fmla="*/ 18107 h 344031"/>
              <a:gd name="connsiteX5" fmla="*/ 0 w 1745669"/>
              <a:gd name="connsiteY5" fmla="*/ 27160 h 344031"/>
              <a:gd name="connsiteX6" fmla="*/ 9053 w 1745669"/>
              <a:gd name="connsiteY6" fmla="*/ 126748 h 344031"/>
              <a:gd name="connsiteX7" fmla="*/ 18107 w 1745669"/>
              <a:gd name="connsiteY7" fmla="*/ 153909 h 344031"/>
              <a:gd name="connsiteX8" fmla="*/ 45267 w 1745669"/>
              <a:gd name="connsiteY8" fmla="*/ 162962 h 344031"/>
              <a:gd name="connsiteX9" fmla="*/ 208230 w 1745669"/>
              <a:gd name="connsiteY9" fmla="*/ 190122 h 344031"/>
              <a:gd name="connsiteX10" fmla="*/ 253497 w 1745669"/>
              <a:gd name="connsiteY10" fmla="*/ 199176 h 344031"/>
              <a:gd name="connsiteX11" fmla="*/ 307818 w 1745669"/>
              <a:gd name="connsiteY11" fmla="*/ 235390 h 344031"/>
              <a:gd name="connsiteX12" fmla="*/ 325925 w 1745669"/>
              <a:gd name="connsiteY12" fmla="*/ 289711 h 344031"/>
              <a:gd name="connsiteX13" fmla="*/ 570368 w 1745669"/>
              <a:gd name="connsiteY13" fmla="*/ 316871 h 344031"/>
              <a:gd name="connsiteX14" fmla="*/ 742384 w 1745669"/>
              <a:gd name="connsiteY14" fmla="*/ 325924 h 344031"/>
              <a:gd name="connsiteX15" fmla="*/ 851026 w 1745669"/>
              <a:gd name="connsiteY15" fmla="*/ 334978 h 344031"/>
              <a:gd name="connsiteX16" fmla="*/ 1104523 w 1745669"/>
              <a:gd name="connsiteY16" fmla="*/ 344031 h 344031"/>
              <a:gd name="connsiteX17" fmla="*/ 1204111 w 1745669"/>
              <a:gd name="connsiteY17" fmla="*/ 334978 h 344031"/>
              <a:gd name="connsiteX18" fmla="*/ 1502875 w 1745669"/>
              <a:gd name="connsiteY18" fmla="*/ 316871 h 344031"/>
              <a:gd name="connsiteX19" fmla="*/ 1611517 w 1745669"/>
              <a:gd name="connsiteY19" fmla="*/ 289711 h 344031"/>
              <a:gd name="connsiteX20" fmla="*/ 1665837 w 1745669"/>
              <a:gd name="connsiteY20" fmla="*/ 280657 h 344031"/>
              <a:gd name="connsiteX21" fmla="*/ 1692998 w 1745669"/>
              <a:gd name="connsiteY21" fmla="*/ 208229 h 344031"/>
              <a:gd name="connsiteX22" fmla="*/ 1711105 w 1745669"/>
              <a:gd name="connsiteY22" fmla="*/ 126748 h 344031"/>
              <a:gd name="connsiteX23" fmla="*/ 1711105 w 1745669"/>
              <a:gd name="connsiteY23" fmla="*/ 18107 h 344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745669" h="344031">
                <a:moveTo>
                  <a:pt x="1711105" y="18107"/>
                </a:moveTo>
                <a:cubicBezTo>
                  <a:pt x="1634151" y="0"/>
                  <a:pt x="1802570" y="18107"/>
                  <a:pt x="1249378" y="18107"/>
                </a:cubicBezTo>
                <a:cubicBezTo>
                  <a:pt x="1204010" y="18107"/>
                  <a:pt x="1158933" y="10039"/>
                  <a:pt x="1113576" y="9053"/>
                </a:cubicBezTo>
                <a:lnTo>
                  <a:pt x="416459" y="0"/>
                </a:lnTo>
                <a:cubicBezTo>
                  <a:pt x="315214" y="3894"/>
                  <a:pt x="164197" y="7119"/>
                  <a:pt x="54321" y="18107"/>
                </a:cubicBezTo>
                <a:cubicBezTo>
                  <a:pt x="36055" y="19934"/>
                  <a:pt x="18107" y="24142"/>
                  <a:pt x="0" y="27160"/>
                </a:cubicBezTo>
                <a:cubicBezTo>
                  <a:pt x="22973" y="96079"/>
                  <a:pt x="21850" y="62765"/>
                  <a:pt x="9053" y="126748"/>
                </a:cubicBezTo>
                <a:cubicBezTo>
                  <a:pt x="12071" y="135802"/>
                  <a:pt x="11359" y="147161"/>
                  <a:pt x="18107" y="153909"/>
                </a:cubicBezTo>
                <a:cubicBezTo>
                  <a:pt x="24855" y="160657"/>
                  <a:pt x="36496" y="159203"/>
                  <a:pt x="45267" y="162962"/>
                </a:cubicBezTo>
                <a:cubicBezTo>
                  <a:pt x="134187" y="201070"/>
                  <a:pt x="21504" y="176785"/>
                  <a:pt x="208230" y="190122"/>
                </a:cubicBezTo>
                <a:cubicBezTo>
                  <a:pt x="223319" y="193140"/>
                  <a:pt x="239488" y="192808"/>
                  <a:pt x="253497" y="199176"/>
                </a:cubicBezTo>
                <a:cubicBezTo>
                  <a:pt x="273308" y="208181"/>
                  <a:pt x="307818" y="235390"/>
                  <a:pt x="307818" y="235390"/>
                </a:cubicBezTo>
                <a:cubicBezTo>
                  <a:pt x="313854" y="253497"/>
                  <a:pt x="310044" y="279124"/>
                  <a:pt x="325925" y="289711"/>
                </a:cubicBezTo>
                <a:cubicBezTo>
                  <a:pt x="413669" y="348205"/>
                  <a:pt x="340432" y="306176"/>
                  <a:pt x="570368" y="316871"/>
                </a:cubicBezTo>
                <a:lnTo>
                  <a:pt x="742384" y="325924"/>
                </a:lnTo>
                <a:cubicBezTo>
                  <a:pt x="778648" y="328264"/>
                  <a:pt x="814732" y="333163"/>
                  <a:pt x="851026" y="334978"/>
                </a:cubicBezTo>
                <a:cubicBezTo>
                  <a:pt x="935473" y="339200"/>
                  <a:pt x="1020024" y="341013"/>
                  <a:pt x="1104523" y="344031"/>
                </a:cubicBezTo>
                <a:cubicBezTo>
                  <a:pt x="1137719" y="341013"/>
                  <a:pt x="1170855" y="337245"/>
                  <a:pt x="1204111" y="334978"/>
                </a:cubicBezTo>
                <a:lnTo>
                  <a:pt x="1502875" y="316871"/>
                </a:lnTo>
                <a:cubicBezTo>
                  <a:pt x="1630970" y="307017"/>
                  <a:pt x="1482650" y="311190"/>
                  <a:pt x="1611517" y="289711"/>
                </a:cubicBezTo>
                <a:lnTo>
                  <a:pt x="1665837" y="280657"/>
                </a:lnTo>
                <a:cubicBezTo>
                  <a:pt x="1695644" y="235948"/>
                  <a:pt x="1677336" y="270878"/>
                  <a:pt x="1692998" y="208229"/>
                </a:cubicBezTo>
                <a:cubicBezTo>
                  <a:pt x="1705211" y="159376"/>
                  <a:pt x="1705569" y="198711"/>
                  <a:pt x="1711105" y="126748"/>
                </a:cubicBezTo>
                <a:cubicBezTo>
                  <a:pt x="1712725" y="105686"/>
                  <a:pt x="1788059" y="36214"/>
                  <a:pt x="1711105" y="18107"/>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Arrow Connector 11"/>
          <p:cNvCxnSpPr/>
          <p:nvPr/>
        </p:nvCxnSpPr>
        <p:spPr>
          <a:xfrm flipH="1">
            <a:off x="4660885" y="4495800"/>
            <a:ext cx="2730515" cy="30480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16025319"/>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59465"/>
            <a:ext cx="8229600" cy="1012135"/>
          </a:xfrm>
        </p:spPr>
        <p:txBody>
          <a:bodyPr>
            <a:normAutofit/>
          </a:bodyPr>
          <a:lstStyle/>
          <a:p>
            <a:pPr algn="ctr"/>
            <a:r>
              <a:rPr lang="en-US" kern="1200" spc="-1" dirty="0">
                <a:solidFill>
                  <a:srgbClr val="000000"/>
                </a:solidFill>
                <a:uFill>
                  <a:solidFill>
                    <a:srgbClr val="FFFFFF"/>
                  </a:solidFill>
                </a:uFill>
                <a:ea typeface="+mn-ea"/>
                <a:cs typeface="+mn-cs"/>
              </a:rPr>
              <a:t>Maui Partition </a:t>
            </a:r>
          </a:p>
        </p:txBody>
      </p:sp>
      <p:sp>
        <p:nvSpPr>
          <p:cNvPr id="5" name="TextBox 4"/>
          <p:cNvSpPr txBox="1"/>
          <p:nvPr/>
        </p:nvSpPr>
        <p:spPr>
          <a:xfrm>
            <a:off x="457200" y="2286000"/>
            <a:ext cx="8153400" cy="3139321"/>
          </a:xfrm>
          <a:prstGeom prst="rect">
            <a:avLst/>
          </a:prstGeom>
          <a:noFill/>
        </p:spPr>
        <p:txBody>
          <a:bodyPr wrap="square" rtlCol="0">
            <a:spAutoFit/>
          </a:bodyPr>
          <a:lstStyle/>
          <a:p>
            <a:pPr marL="285750" indent="-285750">
              <a:buFont typeface="Arial" panose="020B0604020202020204" pitchFamily="34" charset="0"/>
              <a:buChar char="•"/>
            </a:pPr>
            <a:r>
              <a:rPr lang="en-US" sz="2200" dirty="0" smtClean="0"/>
              <a:t>Partitions </a:t>
            </a:r>
            <a:r>
              <a:rPr lang="en-US" sz="2200" dirty="0"/>
              <a:t>are a logical construct which divide available </a:t>
            </a:r>
            <a:r>
              <a:rPr lang="en-US" sz="2200" dirty="0" smtClean="0"/>
              <a:t>resource</a:t>
            </a:r>
          </a:p>
          <a:p>
            <a:pPr marL="285750" indent="-285750">
              <a:buFont typeface="Arial" panose="020B0604020202020204" pitchFamily="34" charset="0"/>
              <a:buChar char="•"/>
            </a:pPr>
            <a:r>
              <a:rPr lang="en-US" sz="2200" dirty="0" smtClean="0"/>
              <a:t>Partitions </a:t>
            </a:r>
            <a:r>
              <a:rPr lang="en-US" sz="2200" dirty="0"/>
              <a:t>are organized along physical or political </a:t>
            </a:r>
            <a:r>
              <a:rPr lang="en-US" sz="2200" dirty="0" smtClean="0"/>
              <a:t>boundaries</a:t>
            </a:r>
          </a:p>
          <a:p>
            <a:r>
              <a:rPr lang="en-US" sz="2200" dirty="0"/>
              <a:t> </a:t>
            </a:r>
            <a:r>
              <a:rPr lang="en-US" sz="2200" dirty="0" smtClean="0"/>
              <a:t>    </a:t>
            </a:r>
            <a:r>
              <a:rPr lang="en-US" sz="2200" dirty="0" err="1" smtClean="0"/>
              <a:t>E.g</a:t>
            </a:r>
            <a:r>
              <a:rPr lang="en-US" sz="2200" dirty="0" smtClean="0"/>
              <a:t> </a:t>
            </a:r>
          </a:p>
          <a:p>
            <a:pPr marL="800100" lvl="1" indent="-342900">
              <a:buFont typeface="Wingdings" panose="05000000000000000000" pitchFamily="2" charset="2"/>
              <a:buChar char="Ø"/>
            </a:pPr>
            <a:r>
              <a:rPr lang="en-US" sz="2200" dirty="0" smtClean="0"/>
              <a:t>100 nodes are AMD  (</a:t>
            </a:r>
            <a:r>
              <a:rPr lang="en-US" sz="2200" dirty="0" err="1" smtClean="0"/>
              <a:t>AMDpart</a:t>
            </a:r>
            <a:r>
              <a:rPr lang="en-US" sz="2200" dirty="0" smtClean="0"/>
              <a:t>)</a:t>
            </a:r>
          </a:p>
          <a:p>
            <a:pPr marL="800100" lvl="1" indent="-342900">
              <a:buFont typeface="Wingdings" panose="05000000000000000000" pitchFamily="2" charset="2"/>
              <a:buChar char="Ø"/>
            </a:pPr>
            <a:r>
              <a:rPr lang="en-US" sz="2200" dirty="0" smtClean="0"/>
              <a:t>200 nodes are intel   (</a:t>
            </a:r>
            <a:r>
              <a:rPr lang="en-US" sz="2200" dirty="0" err="1"/>
              <a:t>I</a:t>
            </a:r>
            <a:r>
              <a:rPr lang="en-US" sz="2200" dirty="0" err="1" smtClean="0"/>
              <a:t>ntelPart</a:t>
            </a:r>
            <a:r>
              <a:rPr lang="en-US" sz="2200" dirty="0" smtClean="0"/>
              <a:t>) </a:t>
            </a:r>
          </a:p>
          <a:p>
            <a:pPr marL="285750" indent="-285750">
              <a:buFont typeface="Arial" panose="020B0604020202020204" pitchFamily="34" charset="0"/>
              <a:buChar char="•"/>
            </a:pPr>
            <a:r>
              <a:rPr lang="en-US" sz="2200" dirty="0" smtClean="0"/>
              <a:t>Across partition jobs cannot run</a:t>
            </a:r>
          </a:p>
          <a:p>
            <a:pPr marL="285750" indent="-285750">
              <a:buFont typeface="Arial" panose="020B0604020202020204" pitchFamily="34" charset="0"/>
              <a:buChar char="•"/>
            </a:pPr>
            <a:r>
              <a:rPr lang="en-US" sz="2200" dirty="0" smtClean="0"/>
              <a:t>Admin can define partition access </a:t>
            </a:r>
          </a:p>
          <a:p>
            <a:pPr marL="342900" indent="-342900">
              <a:buFont typeface="Arial" panose="020B0604020202020204" pitchFamily="34" charset="0"/>
              <a:buChar char="•"/>
            </a:pPr>
            <a:endParaRPr lang="en-US" sz="2200" dirty="0" smtClean="0"/>
          </a:p>
          <a:p>
            <a:pPr marL="285750" indent="-285750">
              <a:buFont typeface="Wingdings" panose="05000000000000000000" pitchFamily="2" charset="2"/>
              <a:buChar char="Ø"/>
            </a:pPr>
            <a:endParaRPr lang="en-US" sz="2200" dirty="0" smtClean="0"/>
          </a:p>
        </p:txBody>
      </p:sp>
    </p:spTree>
    <p:extLst>
      <p:ext uri="{BB962C8B-B14F-4D97-AF65-F5344CB8AC3E}">
        <p14:creationId xmlns:p14="http://schemas.microsoft.com/office/powerpoint/2010/main" val="2655492999"/>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59465"/>
            <a:ext cx="8229600" cy="1012135"/>
          </a:xfrm>
        </p:spPr>
        <p:txBody>
          <a:bodyPr>
            <a:normAutofit/>
          </a:bodyPr>
          <a:lstStyle/>
          <a:p>
            <a:pPr algn="ctr"/>
            <a:r>
              <a:rPr lang="en-US" kern="1200" spc="-1" dirty="0">
                <a:solidFill>
                  <a:srgbClr val="000000"/>
                </a:solidFill>
                <a:uFill>
                  <a:solidFill>
                    <a:srgbClr val="FFFFFF"/>
                  </a:solidFill>
                </a:uFill>
                <a:ea typeface="+mn-ea"/>
                <a:cs typeface="+mn-cs"/>
              </a:rPr>
              <a:t>Advance  Reservation </a:t>
            </a:r>
          </a:p>
        </p:txBody>
      </p:sp>
      <p:sp>
        <p:nvSpPr>
          <p:cNvPr id="6" name="Rectangle 5"/>
          <p:cNvSpPr/>
          <p:nvPr/>
        </p:nvSpPr>
        <p:spPr>
          <a:xfrm>
            <a:off x="457200" y="1524000"/>
            <a:ext cx="8305800" cy="4637167"/>
          </a:xfrm>
          <a:prstGeom prst="rect">
            <a:avLst/>
          </a:prstGeom>
        </p:spPr>
        <p:txBody>
          <a:bodyPr wrap="square">
            <a:spAutoFit/>
          </a:bodyPr>
          <a:lstStyle/>
          <a:p>
            <a:pPr marL="342900" indent="-342900">
              <a:spcBef>
                <a:spcPts val="750"/>
              </a:spcBef>
              <a:buClr>
                <a:srgbClr val="000000"/>
              </a:buClr>
              <a:buSzPct val="100000"/>
              <a:buFont typeface="Arial" panose="020B0604020202020204" pitchFamily="34" charset="0"/>
              <a:buChar char="•"/>
            </a:pPr>
            <a:r>
              <a:rPr lang="en-US" altLang="en-US" sz="2400" dirty="0" smtClean="0">
                <a:solidFill>
                  <a:srgbClr val="000000"/>
                </a:solidFill>
                <a:latin typeface="+mj-lt"/>
              </a:rPr>
              <a:t>Set reservation using the </a:t>
            </a:r>
            <a:r>
              <a:rPr lang="en-US" altLang="en-US" sz="2400" b="1" dirty="0" err="1" smtClean="0">
                <a:solidFill>
                  <a:srgbClr val="000000"/>
                </a:solidFill>
                <a:latin typeface="+mj-lt"/>
              </a:rPr>
              <a:t>setres</a:t>
            </a:r>
            <a:r>
              <a:rPr lang="en-US" altLang="en-US" sz="2400" dirty="0" smtClean="0">
                <a:solidFill>
                  <a:srgbClr val="000000"/>
                </a:solidFill>
                <a:latin typeface="+mj-lt"/>
              </a:rPr>
              <a:t> command</a:t>
            </a:r>
          </a:p>
          <a:p>
            <a:pPr marL="800100" lvl="1" indent="-342900">
              <a:spcBef>
                <a:spcPts val="750"/>
              </a:spcBef>
              <a:buClr>
                <a:srgbClr val="000000"/>
              </a:buClr>
              <a:buSzPct val="100000"/>
              <a:buFont typeface="Arial" panose="020B0604020202020204" pitchFamily="34" charset="0"/>
              <a:buChar char="•"/>
            </a:pPr>
            <a:r>
              <a:rPr lang="en-US" altLang="en-US" sz="2200" dirty="0" smtClean="0">
                <a:solidFill>
                  <a:srgbClr val="000000"/>
                </a:solidFill>
                <a:latin typeface="+mj-lt"/>
              </a:rPr>
              <a:t>Example  : </a:t>
            </a:r>
            <a:r>
              <a:rPr lang="en-US" sz="2200" dirty="0" smtClean="0"/>
              <a:t>Reserve </a:t>
            </a:r>
            <a:r>
              <a:rPr lang="en-US" sz="2200" dirty="0"/>
              <a:t>two nodes for use by users </a:t>
            </a:r>
            <a:r>
              <a:rPr lang="en-US" altLang="en-US" sz="2200" dirty="0" err="1">
                <a:solidFill>
                  <a:srgbClr val="000000"/>
                </a:solidFill>
              </a:rPr>
              <a:t>akash</a:t>
            </a:r>
            <a:r>
              <a:rPr lang="en-US" altLang="en-US" sz="2200" dirty="0">
                <a:solidFill>
                  <a:srgbClr val="000000"/>
                </a:solidFill>
              </a:rPr>
              <a:t> and </a:t>
            </a:r>
            <a:r>
              <a:rPr lang="en-US" altLang="en-US" sz="2200" dirty="0" err="1">
                <a:solidFill>
                  <a:srgbClr val="000000"/>
                </a:solidFill>
              </a:rPr>
              <a:t>suresh</a:t>
            </a:r>
            <a:r>
              <a:rPr lang="en-US" altLang="en-US" sz="2200" dirty="0">
                <a:solidFill>
                  <a:srgbClr val="000000"/>
                </a:solidFill>
              </a:rPr>
              <a:t> </a:t>
            </a:r>
            <a:r>
              <a:rPr lang="en-US" altLang="en-US" sz="2200" dirty="0" smtClean="0">
                <a:solidFill>
                  <a:srgbClr val="000000"/>
                </a:solidFill>
              </a:rPr>
              <a:t> </a:t>
            </a:r>
            <a:r>
              <a:rPr lang="en-US" sz="2200" dirty="0" smtClean="0"/>
              <a:t>for </a:t>
            </a:r>
            <a:r>
              <a:rPr lang="en-US" sz="2200" dirty="0"/>
              <a:t>a period of 8 hours starting in 24 </a:t>
            </a:r>
            <a:r>
              <a:rPr lang="en-US" sz="2200" dirty="0" smtClean="0"/>
              <a:t>hours</a:t>
            </a:r>
            <a:endParaRPr lang="en-US" altLang="en-US" sz="2200" dirty="0" smtClean="0">
              <a:solidFill>
                <a:srgbClr val="000000"/>
              </a:solidFill>
              <a:latin typeface="+mj-lt"/>
            </a:endParaRPr>
          </a:p>
          <a:p>
            <a:pPr marL="1200150" lvl="2" indent="-285750">
              <a:spcBef>
                <a:spcPts val="750"/>
              </a:spcBef>
              <a:buClr>
                <a:srgbClr val="000000"/>
              </a:buClr>
              <a:buSzPct val="100000"/>
              <a:buFont typeface="Wingdings" panose="05000000000000000000" pitchFamily="2" charset="2"/>
              <a:buChar char="Ø"/>
            </a:pPr>
            <a:r>
              <a:rPr lang="en-US" altLang="en-US" dirty="0" err="1" smtClean="0">
                <a:solidFill>
                  <a:srgbClr val="000000"/>
                </a:solidFill>
                <a:latin typeface="Arial Unicode MS" panose="020B0604020202020204" pitchFamily="34" charset="-128"/>
              </a:rPr>
              <a:t>setres</a:t>
            </a:r>
            <a:r>
              <a:rPr lang="en-US" altLang="en-US" dirty="0" smtClean="0">
                <a:solidFill>
                  <a:srgbClr val="000000"/>
                </a:solidFill>
                <a:latin typeface="Arial Unicode MS" panose="020B0604020202020204" pitchFamily="34" charset="-128"/>
              </a:rPr>
              <a:t> </a:t>
            </a:r>
            <a:r>
              <a:rPr lang="en-US" altLang="en-US" dirty="0">
                <a:solidFill>
                  <a:srgbClr val="000000"/>
                </a:solidFill>
                <a:latin typeface="Arial Unicode MS" panose="020B0604020202020204" pitchFamily="34" charset="-128"/>
              </a:rPr>
              <a:t>-u </a:t>
            </a:r>
            <a:r>
              <a:rPr lang="en-US" altLang="en-US" dirty="0" err="1" smtClean="0">
                <a:solidFill>
                  <a:srgbClr val="000000"/>
                </a:solidFill>
                <a:latin typeface="Arial Unicode MS" panose="020B0604020202020204" pitchFamily="34" charset="-128"/>
              </a:rPr>
              <a:t>akash:suresh</a:t>
            </a:r>
            <a:r>
              <a:rPr lang="en-US" altLang="en-US" dirty="0" smtClean="0">
                <a:solidFill>
                  <a:srgbClr val="000000"/>
                </a:solidFill>
                <a:latin typeface="Arial Unicode MS" panose="020B0604020202020204" pitchFamily="34" charset="-128"/>
              </a:rPr>
              <a:t>  </a:t>
            </a:r>
            <a:r>
              <a:rPr lang="en-US" altLang="en-US" dirty="0">
                <a:solidFill>
                  <a:srgbClr val="000000"/>
                </a:solidFill>
                <a:latin typeface="Arial Unicode MS" panose="020B0604020202020204" pitchFamily="34" charset="-128"/>
              </a:rPr>
              <a:t>-s +24:00:00 -d </a:t>
            </a:r>
            <a:r>
              <a:rPr lang="en-US" altLang="en-US" dirty="0" smtClean="0">
                <a:solidFill>
                  <a:srgbClr val="000000"/>
                </a:solidFill>
                <a:latin typeface="Arial Unicode MS" panose="020B0604020202020204" pitchFamily="34" charset="-128"/>
              </a:rPr>
              <a:t>8:00:00 TASK==2</a:t>
            </a:r>
          </a:p>
          <a:p>
            <a:pPr lvl="1">
              <a:spcBef>
                <a:spcPts val="750"/>
              </a:spcBef>
              <a:buClr>
                <a:srgbClr val="000000"/>
              </a:buClr>
              <a:buSzPct val="100000"/>
            </a:pPr>
            <a:endParaRPr lang="en-US" altLang="en-US" dirty="0" smtClean="0">
              <a:solidFill>
                <a:srgbClr val="000000"/>
              </a:solidFill>
              <a:latin typeface="Arial Unicode MS" panose="020B0604020202020204" pitchFamily="34" charset="-128"/>
            </a:endParaRPr>
          </a:p>
          <a:p>
            <a:pPr marL="800100" lvl="1" indent="-342900">
              <a:spcBef>
                <a:spcPts val="750"/>
              </a:spcBef>
              <a:buClr>
                <a:srgbClr val="000000"/>
              </a:buClr>
              <a:buSzPct val="100000"/>
              <a:buFont typeface="Arial" panose="020B0604020202020204" pitchFamily="34" charset="0"/>
              <a:buChar char="•"/>
            </a:pPr>
            <a:r>
              <a:rPr lang="en-US" altLang="en-US" sz="2200" dirty="0" smtClean="0">
                <a:solidFill>
                  <a:srgbClr val="000000"/>
                </a:solidFill>
                <a:latin typeface="+mj-lt"/>
              </a:rPr>
              <a:t>Example  </a:t>
            </a:r>
            <a:r>
              <a:rPr lang="en-US" altLang="en-US" sz="2200" dirty="0">
                <a:solidFill>
                  <a:srgbClr val="000000"/>
                </a:solidFill>
                <a:latin typeface="+mj-lt"/>
              </a:rPr>
              <a:t>: Schedule a system wide reservation to allow a system maintenance on Jun 20, 8:00 AM until Jun 22, 5:00 PM</a:t>
            </a:r>
            <a:r>
              <a:rPr lang="en-US" altLang="en-US" sz="2200" dirty="0" smtClean="0">
                <a:solidFill>
                  <a:srgbClr val="000000"/>
                </a:solidFill>
                <a:latin typeface="+mj-lt"/>
              </a:rPr>
              <a:t>.</a:t>
            </a:r>
          </a:p>
          <a:p>
            <a:pPr marL="1257300" lvl="2" indent="-342900">
              <a:spcBef>
                <a:spcPts val="750"/>
              </a:spcBef>
              <a:buClr>
                <a:srgbClr val="000000"/>
              </a:buClr>
              <a:buSzPct val="100000"/>
              <a:buFont typeface="Wingdings" panose="05000000000000000000" pitchFamily="2" charset="2"/>
              <a:buChar char="Ø"/>
            </a:pPr>
            <a:r>
              <a:rPr lang="en-US" altLang="en-US" sz="2200" dirty="0">
                <a:solidFill>
                  <a:srgbClr val="000000"/>
                </a:solidFill>
                <a:latin typeface="+mj-lt"/>
              </a:rPr>
              <a:t> </a:t>
            </a:r>
            <a:r>
              <a:rPr lang="en-US" altLang="en-US" sz="2200" dirty="0" err="1">
                <a:solidFill>
                  <a:srgbClr val="000000"/>
                </a:solidFill>
                <a:latin typeface="+mj-lt"/>
              </a:rPr>
              <a:t>setres</a:t>
            </a:r>
            <a:r>
              <a:rPr lang="en-US" altLang="en-US" sz="2200" dirty="0">
                <a:solidFill>
                  <a:srgbClr val="000000"/>
                </a:solidFill>
                <a:latin typeface="+mj-lt"/>
              </a:rPr>
              <a:t> -s 8:00:00_06/20 -e 17:00:00_06/22 ALL </a:t>
            </a:r>
            <a:r>
              <a:rPr lang="en-US" altLang="en-US" sz="2200" dirty="0" smtClean="0">
                <a:solidFill>
                  <a:srgbClr val="000000"/>
                </a:solidFill>
                <a:latin typeface="+mj-lt"/>
              </a:rPr>
              <a:t> </a:t>
            </a:r>
            <a:endParaRPr lang="en-US" altLang="en-US" sz="2400" dirty="0">
              <a:solidFill>
                <a:srgbClr val="000000"/>
              </a:solidFill>
              <a:latin typeface="+mj-lt"/>
            </a:endParaRPr>
          </a:p>
          <a:p>
            <a:pPr marL="342900" indent="-342900">
              <a:spcBef>
                <a:spcPts val="750"/>
              </a:spcBef>
              <a:buClr>
                <a:srgbClr val="000000"/>
              </a:buClr>
              <a:buSzPct val="100000"/>
              <a:buFont typeface="Arial" panose="020B0604020202020204" pitchFamily="34" charset="0"/>
              <a:buChar char="•"/>
            </a:pPr>
            <a:endParaRPr lang="en-US" altLang="en-US" sz="2400" dirty="0" smtClean="0">
              <a:solidFill>
                <a:srgbClr val="000000"/>
              </a:solidFill>
              <a:latin typeface="+mj-lt"/>
            </a:endParaRPr>
          </a:p>
          <a:p>
            <a:pPr marL="342900" indent="-342900">
              <a:spcBef>
                <a:spcPts val="750"/>
              </a:spcBef>
              <a:buClr>
                <a:srgbClr val="000000"/>
              </a:buClr>
              <a:buSzPct val="100000"/>
              <a:buFont typeface="Arial" panose="020B0604020202020204" pitchFamily="34" charset="0"/>
              <a:buChar char="•"/>
            </a:pPr>
            <a:endParaRPr lang="en-US" altLang="en-US" sz="2400" dirty="0">
              <a:solidFill>
                <a:srgbClr val="000000"/>
              </a:solidFill>
              <a:latin typeface="+mj-lt"/>
            </a:endParaRPr>
          </a:p>
          <a:p>
            <a:pPr marL="342900" indent="-342900">
              <a:spcBef>
                <a:spcPts val="750"/>
              </a:spcBef>
              <a:buClr>
                <a:srgbClr val="000000"/>
              </a:buClr>
              <a:buSzPct val="100000"/>
              <a:buFont typeface="Arial" panose="020B0604020202020204" pitchFamily="34" charset="0"/>
              <a:buChar char="•"/>
            </a:pPr>
            <a:endParaRPr lang="en-US" altLang="en-US" sz="2400" dirty="0" smtClean="0">
              <a:solidFill>
                <a:srgbClr val="000000"/>
              </a:solidFill>
              <a:latin typeface="+mj-lt"/>
            </a:endParaRPr>
          </a:p>
        </p:txBody>
      </p:sp>
      <p:sp>
        <p:nvSpPr>
          <p:cNvPr id="10" name="Rectangle 4"/>
          <p:cNvSpPr>
            <a:spLocks noChangeArrowheads="1"/>
          </p:cNvSpPr>
          <p:nvPr/>
        </p:nvSpPr>
        <p:spPr bwMode="auto">
          <a:xfrm>
            <a:off x="152400" y="1963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912576732"/>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59465"/>
            <a:ext cx="8229600" cy="1012135"/>
          </a:xfrm>
        </p:spPr>
        <p:txBody>
          <a:bodyPr>
            <a:normAutofit/>
          </a:bodyPr>
          <a:lstStyle/>
          <a:p>
            <a:pPr algn="ctr"/>
            <a:r>
              <a:rPr lang="en-US" kern="1200" spc="-1" dirty="0">
                <a:solidFill>
                  <a:srgbClr val="000000"/>
                </a:solidFill>
                <a:uFill>
                  <a:solidFill>
                    <a:srgbClr val="FFFFFF"/>
                  </a:solidFill>
                </a:uFill>
                <a:ea typeface="+mn-ea"/>
                <a:cs typeface="+mn-cs"/>
              </a:rPr>
              <a:t>Advance  Reservation </a:t>
            </a:r>
          </a:p>
        </p:txBody>
      </p:sp>
      <p:sp>
        <p:nvSpPr>
          <p:cNvPr id="4" name="Rectangle 3"/>
          <p:cNvSpPr/>
          <p:nvPr/>
        </p:nvSpPr>
        <p:spPr>
          <a:xfrm>
            <a:off x="457200" y="1524000"/>
            <a:ext cx="8305800" cy="6689011"/>
          </a:xfrm>
          <a:prstGeom prst="rect">
            <a:avLst/>
          </a:prstGeom>
        </p:spPr>
        <p:txBody>
          <a:bodyPr wrap="square">
            <a:spAutoFit/>
          </a:bodyPr>
          <a:lstStyle/>
          <a:p>
            <a:pPr marL="342900" indent="-342900">
              <a:spcBef>
                <a:spcPts val="750"/>
              </a:spcBef>
              <a:buClr>
                <a:srgbClr val="000000"/>
              </a:buClr>
              <a:buSzPct val="100000"/>
              <a:buFont typeface="Arial" panose="020B0604020202020204" pitchFamily="34" charset="0"/>
              <a:buChar char="•"/>
            </a:pPr>
            <a:r>
              <a:rPr lang="en-US" altLang="en-US" sz="2400" dirty="0" smtClean="0">
                <a:solidFill>
                  <a:srgbClr val="000000"/>
                </a:solidFill>
                <a:latin typeface="+mj-lt"/>
              </a:rPr>
              <a:t>Show  reservation  and release reservation</a:t>
            </a:r>
          </a:p>
          <a:p>
            <a:pPr>
              <a:spcBef>
                <a:spcPts val="750"/>
              </a:spcBef>
              <a:buClr>
                <a:srgbClr val="000000"/>
              </a:buClr>
              <a:buSzPct val="100000"/>
            </a:pPr>
            <a:endParaRPr lang="en-US" altLang="en-US" sz="2400" dirty="0" smtClean="0">
              <a:solidFill>
                <a:srgbClr val="000000"/>
              </a:solidFill>
              <a:latin typeface="+mj-lt"/>
            </a:endParaRPr>
          </a:p>
          <a:p>
            <a:pPr marL="800100" lvl="1" indent="-342900">
              <a:spcBef>
                <a:spcPts val="750"/>
              </a:spcBef>
              <a:buClr>
                <a:srgbClr val="000000"/>
              </a:buClr>
              <a:buSzPct val="100000"/>
              <a:buFont typeface="Wingdings" panose="05000000000000000000" pitchFamily="2" charset="2"/>
              <a:buChar char="Ø"/>
            </a:pPr>
            <a:r>
              <a:rPr lang="en-US" altLang="en-US" sz="2200" dirty="0" err="1"/>
              <a:t>showres</a:t>
            </a:r>
            <a:r>
              <a:rPr lang="en-US" altLang="en-US" sz="2200" dirty="0"/>
              <a:t> [-f] [-n [-g]] [</a:t>
            </a:r>
            <a:r>
              <a:rPr lang="en-US" altLang="en-US" sz="2200" dirty="0">
                <a:hlinkClick r:id="rId2"/>
              </a:rPr>
              <a:t>-o</a:t>
            </a:r>
            <a:r>
              <a:rPr lang="en-US" altLang="en-US" sz="2200" dirty="0"/>
              <a:t>] [</a:t>
            </a:r>
            <a:r>
              <a:rPr lang="en-US" altLang="en-US" sz="2200" dirty="0">
                <a:hlinkClick r:id="rId3"/>
              </a:rPr>
              <a:t>-r</a:t>
            </a:r>
            <a:r>
              <a:rPr lang="en-US" altLang="en-US" sz="2200" dirty="0"/>
              <a:t>] [</a:t>
            </a:r>
            <a:r>
              <a:rPr lang="en-US" altLang="en-US" sz="2200" dirty="0" err="1"/>
              <a:t>reservationid</a:t>
            </a:r>
            <a:r>
              <a:rPr lang="en-US" altLang="en-US" sz="2200" dirty="0"/>
              <a:t>] </a:t>
            </a:r>
          </a:p>
          <a:p>
            <a:pPr lvl="1">
              <a:spcBef>
                <a:spcPts val="750"/>
              </a:spcBef>
              <a:buClr>
                <a:srgbClr val="000000"/>
              </a:buClr>
              <a:buSzPct val="100000"/>
            </a:pPr>
            <a:r>
              <a:rPr lang="en-US" sz="2200" dirty="0"/>
              <a:t>This command displays all reservations currently in place                    within </a:t>
            </a:r>
            <a:r>
              <a:rPr lang="en-US" sz="2200" dirty="0" smtClean="0"/>
              <a:t>Maui</a:t>
            </a:r>
          </a:p>
          <a:p>
            <a:pPr lvl="1">
              <a:spcBef>
                <a:spcPts val="750"/>
              </a:spcBef>
              <a:buClr>
                <a:srgbClr val="000000"/>
              </a:buClr>
              <a:buSzPct val="100000"/>
            </a:pPr>
            <a:endParaRPr lang="en-US" sz="2200" dirty="0" smtClean="0"/>
          </a:p>
          <a:p>
            <a:pPr marL="800100" lvl="1" indent="-342900">
              <a:spcBef>
                <a:spcPts val="750"/>
              </a:spcBef>
              <a:buClr>
                <a:srgbClr val="000000"/>
              </a:buClr>
              <a:buSzPct val="100000"/>
              <a:buFont typeface="Wingdings" panose="05000000000000000000" pitchFamily="2" charset="2"/>
              <a:buChar char="Ø"/>
            </a:pPr>
            <a:r>
              <a:rPr lang="en-US" altLang="en-US" sz="2200" dirty="0" err="1" smtClean="0"/>
              <a:t>releaseres</a:t>
            </a:r>
            <a:r>
              <a:rPr lang="en-US" altLang="en-US" sz="2200" dirty="0" smtClean="0"/>
              <a:t> [arguments] </a:t>
            </a:r>
            <a:r>
              <a:rPr lang="en-US" altLang="en-US" sz="2200" dirty="0" err="1" smtClean="0"/>
              <a:t>reservationid</a:t>
            </a:r>
            <a:r>
              <a:rPr lang="en-US" altLang="en-US" sz="2200" dirty="0" smtClean="0"/>
              <a:t> [</a:t>
            </a:r>
            <a:r>
              <a:rPr lang="en-US" altLang="en-US" sz="2200" dirty="0" err="1" smtClean="0"/>
              <a:t>reservationid</a:t>
            </a:r>
            <a:r>
              <a:rPr lang="en-US" altLang="en-US" sz="2200" dirty="0" smtClean="0"/>
              <a:t>...]</a:t>
            </a:r>
          </a:p>
          <a:p>
            <a:pPr lvl="1">
              <a:spcBef>
                <a:spcPts val="750"/>
              </a:spcBef>
              <a:buClr>
                <a:srgbClr val="000000"/>
              </a:buClr>
              <a:buSzPct val="100000"/>
            </a:pPr>
            <a:r>
              <a:rPr lang="en-US" altLang="en-US" sz="2200" dirty="0"/>
              <a:t>Release existing reservation.</a:t>
            </a:r>
          </a:p>
          <a:p>
            <a:pPr lvl="1">
              <a:spcBef>
                <a:spcPts val="750"/>
              </a:spcBef>
              <a:buClr>
                <a:srgbClr val="000000"/>
              </a:buClr>
              <a:buSzPct val="100000"/>
            </a:pPr>
            <a:r>
              <a:rPr lang="en-US" altLang="en-US" sz="2200" dirty="0"/>
              <a:t> </a:t>
            </a:r>
          </a:p>
          <a:p>
            <a:pPr lvl="1">
              <a:spcBef>
                <a:spcPts val="750"/>
              </a:spcBef>
              <a:buClr>
                <a:srgbClr val="000000"/>
              </a:buClr>
              <a:buSzPct val="100000"/>
            </a:pPr>
            <a:endParaRPr lang="en-US" sz="2200" dirty="0"/>
          </a:p>
          <a:p>
            <a:pPr marL="800100" lvl="1" indent="-342900">
              <a:spcBef>
                <a:spcPts val="750"/>
              </a:spcBef>
              <a:buClr>
                <a:srgbClr val="000000"/>
              </a:buClr>
              <a:buSzPct val="100000"/>
              <a:buFont typeface="Wingdings" panose="05000000000000000000" pitchFamily="2" charset="2"/>
              <a:buChar char="Ø"/>
            </a:pPr>
            <a:endParaRPr lang="en-US" altLang="en-US" sz="2200" dirty="0"/>
          </a:p>
          <a:p>
            <a:pPr marL="342900" indent="-342900">
              <a:spcBef>
                <a:spcPts val="750"/>
              </a:spcBef>
              <a:buClr>
                <a:srgbClr val="000000"/>
              </a:buClr>
              <a:buSzPct val="100000"/>
              <a:buFont typeface="Arial" panose="020B0604020202020204" pitchFamily="34" charset="0"/>
              <a:buChar char="•"/>
            </a:pPr>
            <a:endParaRPr lang="en-US" altLang="en-US" sz="2400" dirty="0">
              <a:solidFill>
                <a:srgbClr val="000000"/>
              </a:solidFill>
              <a:latin typeface="+mj-lt"/>
            </a:endParaRPr>
          </a:p>
          <a:p>
            <a:pPr marL="342900" indent="-342900">
              <a:spcBef>
                <a:spcPts val="750"/>
              </a:spcBef>
              <a:buClr>
                <a:srgbClr val="000000"/>
              </a:buClr>
              <a:buSzPct val="100000"/>
              <a:buFont typeface="Arial" panose="020B0604020202020204" pitchFamily="34" charset="0"/>
              <a:buChar char="•"/>
            </a:pPr>
            <a:endParaRPr lang="en-US" altLang="en-US" sz="2400" dirty="0" smtClean="0">
              <a:solidFill>
                <a:srgbClr val="000000"/>
              </a:solidFill>
              <a:latin typeface="+mj-lt"/>
            </a:endParaRPr>
          </a:p>
          <a:p>
            <a:pPr marL="342900" indent="-342900">
              <a:spcBef>
                <a:spcPts val="750"/>
              </a:spcBef>
              <a:buClr>
                <a:srgbClr val="000000"/>
              </a:buClr>
              <a:buSzPct val="100000"/>
              <a:buFont typeface="Arial" panose="020B0604020202020204" pitchFamily="34" charset="0"/>
              <a:buChar char="•"/>
            </a:pPr>
            <a:endParaRPr lang="en-US" altLang="en-US" sz="2400" dirty="0">
              <a:solidFill>
                <a:srgbClr val="000000"/>
              </a:solidFill>
              <a:latin typeface="+mj-lt"/>
            </a:endParaRPr>
          </a:p>
          <a:p>
            <a:pPr marL="342900" indent="-342900">
              <a:spcBef>
                <a:spcPts val="750"/>
              </a:spcBef>
              <a:buClr>
                <a:srgbClr val="000000"/>
              </a:buClr>
              <a:buSzPct val="100000"/>
              <a:buFont typeface="Arial" panose="020B0604020202020204" pitchFamily="34" charset="0"/>
              <a:buChar char="•"/>
            </a:pPr>
            <a:endParaRPr lang="en-US" altLang="en-US" sz="2400" dirty="0" smtClean="0">
              <a:solidFill>
                <a:srgbClr val="000000"/>
              </a:solidFill>
              <a:latin typeface="+mj-lt"/>
            </a:endParaRPr>
          </a:p>
        </p:txBody>
      </p:sp>
    </p:spTree>
    <p:extLst>
      <p:ext uri="{BB962C8B-B14F-4D97-AF65-F5344CB8AC3E}">
        <p14:creationId xmlns:p14="http://schemas.microsoft.com/office/powerpoint/2010/main" val="2531410669"/>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59465"/>
            <a:ext cx="8229600" cy="1088335"/>
          </a:xfrm>
        </p:spPr>
        <p:txBody>
          <a:bodyPr>
            <a:normAutofit/>
          </a:bodyPr>
          <a:lstStyle/>
          <a:p>
            <a:pPr algn="ctr"/>
            <a:r>
              <a:rPr lang="en-US" kern="1200" spc="-1" dirty="0">
                <a:solidFill>
                  <a:srgbClr val="000000"/>
                </a:solidFill>
                <a:uFill>
                  <a:solidFill>
                    <a:srgbClr val="FFFFFF"/>
                  </a:solidFill>
                </a:uFill>
                <a:ea typeface="+mn-ea"/>
                <a:cs typeface="+mn-cs"/>
              </a:rPr>
              <a:t>Standing reservation  Reservation </a:t>
            </a:r>
          </a:p>
        </p:txBody>
      </p:sp>
      <p:sp>
        <p:nvSpPr>
          <p:cNvPr id="4" name="Rectangle 3"/>
          <p:cNvSpPr/>
          <p:nvPr/>
        </p:nvSpPr>
        <p:spPr>
          <a:xfrm>
            <a:off x="457200" y="1524000"/>
            <a:ext cx="8305800" cy="5006499"/>
          </a:xfrm>
          <a:prstGeom prst="rect">
            <a:avLst/>
          </a:prstGeom>
        </p:spPr>
        <p:txBody>
          <a:bodyPr wrap="square">
            <a:spAutoFit/>
          </a:bodyPr>
          <a:lstStyle/>
          <a:p>
            <a:pPr marL="800100" lvl="1" indent="-342900">
              <a:spcBef>
                <a:spcPts val="750"/>
              </a:spcBef>
              <a:buClr>
                <a:srgbClr val="000000"/>
              </a:buClr>
              <a:buSzPct val="100000"/>
              <a:buFont typeface="Arial" panose="020B0604020202020204" pitchFamily="34" charset="0"/>
              <a:buChar char="•"/>
            </a:pPr>
            <a:r>
              <a:rPr lang="en-US" sz="2400" dirty="0"/>
              <a:t>Standing reservations build upon the capabilities of advance reservations to enable a site to enforce advanced usage policies in an efficient manner</a:t>
            </a:r>
            <a:r>
              <a:rPr lang="en-US" sz="2400" dirty="0" smtClean="0"/>
              <a:t>.</a:t>
            </a:r>
          </a:p>
          <a:p>
            <a:pPr marL="800100" lvl="1" indent="-342900">
              <a:spcBef>
                <a:spcPts val="750"/>
              </a:spcBef>
              <a:buClr>
                <a:srgbClr val="000000"/>
              </a:buClr>
              <a:buSzPct val="100000"/>
              <a:buFont typeface="Arial" panose="020B0604020202020204" pitchFamily="34" charset="0"/>
              <a:buChar char="•"/>
            </a:pPr>
            <a:r>
              <a:rPr lang="en-US" sz="2400" dirty="0"/>
              <a:t>Standing Reservations provide a mechanism by which a site can dedicate a particular block of resources for a special use on a regular daily or weekly basis. </a:t>
            </a:r>
            <a:endParaRPr lang="en-US" sz="2400" dirty="0" smtClean="0"/>
          </a:p>
          <a:p>
            <a:pPr marL="800100" lvl="1" indent="-342900">
              <a:spcBef>
                <a:spcPts val="750"/>
              </a:spcBef>
              <a:buClr>
                <a:srgbClr val="000000"/>
              </a:buClr>
              <a:buSzPct val="100000"/>
              <a:buFont typeface="Arial" panose="020B0604020202020204" pitchFamily="34" charset="0"/>
              <a:buChar char="•"/>
            </a:pPr>
            <a:r>
              <a:rPr lang="en-US" sz="2400" dirty="0" smtClean="0"/>
              <a:t>For </a:t>
            </a:r>
            <a:r>
              <a:rPr lang="en-US" sz="2400" dirty="0"/>
              <a:t>example, node X could be dedicated to running jobs only from users in the accounting group every Friday from 4 to 10 PM.</a:t>
            </a:r>
            <a:endParaRPr lang="en-US" sz="2400" dirty="0" smtClean="0"/>
          </a:p>
          <a:p>
            <a:pPr lvl="1">
              <a:spcBef>
                <a:spcPts val="750"/>
              </a:spcBef>
              <a:buClr>
                <a:srgbClr val="000000"/>
              </a:buClr>
              <a:buSzPct val="100000"/>
            </a:pPr>
            <a:r>
              <a:rPr lang="en-US" altLang="en-US" sz="2200" dirty="0" smtClean="0"/>
              <a:t> </a:t>
            </a:r>
            <a:endParaRPr lang="en-US" altLang="en-US" sz="2400" dirty="0" smtClean="0">
              <a:solidFill>
                <a:srgbClr val="000000"/>
              </a:solidFill>
              <a:latin typeface="+mj-lt"/>
            </a:endParaRPr>
          </a:p>
          <a:p>
            <a:pPr marL="342900" indent="-342900">
              <a:spcBef>
                <a:spcPts val="750"/>
              </a:spcBef>
              <a:buClr>
                <a:srgbClr val="000000"/>
              </a:buClr>
              <a:buSzPct val="100000"/>
              <a:buFont typeface="Arial" panose="020B0604020202020204" pitchFamily="34" charset="0"/>
              <a:buChar char="•"/>
            </a:pPr>
            <a:endParaRPr lang="en-US" altLang="en-US" sz="2400" dirty="0">
              <a:solidFill>
                <a:srgbClr val="000000"/>
              </a:solidFill>
              <a:latin typeface="+mj-lt"/>
            </a:endParaRPr>
          </a:p>
          <a:p>
            <a:pPr marL="342900" indent="-342900">
              <a:spcBef>
                <a:spcPts val="750"/>
              </a:spcBef>
              <a:buClr>
                <a:srgbClr val="000000"/>
              </a:buClr>
              <a:buSzPct val="100000"/>
              <a:buFont typeface="Arial" panose="020B0604020202020204" pitchFamily="34" charset="0"/>
              <a:buChar char="•"/>
            </a:pPr>
            <a:endParaRPr lang="en-US" altLang="en-US" sz="2400" dirty="0" smtClean="0">
              <a:solidFill>
                <a:srgbClr val="000000"/>
              </a:solidFill>
              <a:latin typeface="+mj-lt"/>
            </a:endParaRPr>
          </a:p>
        </p:txBody>
      </p:sp>
    </p:spTree>
    <p:extLst>
      <p:ext uri="{BB962C8B-B14F-4D97-AF65-F5344CB8AC3E}">
        <p14:creationId xmlns:p14="http://schemas.microsoft.com/office/powerpoint/2010/main" val="3797121996"/>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9525" y="152400"/>
            <a:ext cx="8229600" cy="1143000"/>
          </a:xfrm>
        </p:spPr>
        <p:txBody>
          <a:bodyPr>
            <a:normAutofit/>
          </a:bodyPr>
          <a:lstStyle/>
          <a:p>
            <a:pPr algn="ctr"/>
            <a:r>
              <a:rPr lang="en-US" kern="1200" spc="-1" dirty="0">
                <a:solidFill>
                  <a:srgbClr val="000000"/>
                </a:solidFill>
                <a:uFill>
                  <a:solidFill>
                    <a:srgbClr val="FFFFFF"/>
                  </a:solidFill>
                </a:uFill>
                <a:ea typeface="+mn-ea"/>
                <a:cs typeface="+mn-cs"/>
              </a:rPr>
              <a:t>Standing Reservation </a:t>
            </a:r>
          </a:p>
        </p:txBody>
      </p:sp>
      <p:sp>
        <p:nvSpPr>
          <p:cNvPr id="6" name="Rectangle 5"/>
          <p:cNvSpPr/>
          <p:nvPr/>
        </p:nvSpPr>
        <p:spPr>
          <a:xfrm>
            <a:off x="184730" y="1752600"/>
            <a:ext cx="8959269" cy="3662541"/>
          </a:xfrm>
          <a:prstGeom prst="rect">
            <a:avLst/>
          </a:prstGeom>
        </p:spPr>
        <p:txBody>
          <a:bodyPr wrap="square">
            <a:spAutoFit/>
          </a:bodyPr>
          <a:lstStyle/>
          <a:p>
            <a:pPr marL="342900" indent="-342900">
              <a:spcBef>
                <a:spcPts val="750"/>
              </a:spcBef>
              <a:buClr>
                <a:srgbClr val="000000"/>
              </a:buClr>
              <a:buSzPct val="100000"/>
              <a:buFont typeface="Arial" panose="020B0604020202020204" pitchFamily="34" charset="0"/>
              <a:buChar char="•"/>
            </a:pPr>
            <a:r>
              <a:rPr lang="en-US" altLang="en-US" sz="2000" dirty="0" smtClean="0">
                <a:latin typeface="Courier New" panose="02070309020205020404" pitchFamily="49" charset="0"/>
                <a:cs typeface="Courier New" panose="02070309020205020404" pitchFamily="49" charset="0"/>
              </a:rPr>
              <a:t>Example </a:t>
            </a:r>
          </a:p>
          <a:p>
            <a:pPr marL="342900" indent="-342900">
              <a:spcBef>
                <a:spcPts val="750"/>
              </a:spcBef>
              <a:buClr>
                <a:srgbClr val="000000"/>
              </a:buClr>
              <a:buSzPct val="100000"/>
              <a:buFont typeface="Wingdings" panose="05000000000000000000" pitchFamily="2" charset="2"/>
              <a:buChar char="Ø"/>
            </a:pPr>
            <a:r>
              <a:rPr lang="en-US" altLang="en-US" sz="2000" dirty="0" err="1" smtClean="0">
                <a:latin typeface="Courier New" panose="02070309020205020404" pitchFamily="49" charset="0"/>
                <a:cs typeface="Courier New" panose="02070309020205020404" pitchFamily="49" charset="0"/>
              </a:rPr>
              <a:t>maui.cfg</a:t>
            </a:r>
            <a:endParaRPr lang="en-US" altLang="en-US" sz="2000" dirty="0" smtClean="0">
              <a:latin typeface="Courier New" panose="02070309020205020404" pitchFamily="49" charset="0"/>
              <a:cs typeface="Courier New" panose="02070309020205020404" pitchFamily="49" charset="0"/>
            </a:endParaRPr>
          </a:p>
          <a:p>
            <a:pPr marL="342900" indent="-342900">
              <a:spcBef>
                <a:spcPts val="750"/>
              </a:spcBef>
              <a:buClr>
                <a:srgbClr val="000000"/>
              </a:buClr>
              <a:buSzPct val="100000"/>
              <a:buFont typeface="Wingdings" panose="05000000000000000000" pitchFamily="2" charset="2"/>
              <a:buChar char="Ø"/>
            </a:pPr>
            <a:endParaRPr lang="en-US" altLang="en-US" sz="2000" dirty="0">
              <a:latin typeface="Courier New" panose="02070309020205020404" pitchFamily="49" charset="0"/>
              <a:cs typeface="Courier New" panose="02070309020205020404" pitchFamily="49" charset="0"/>
            </a:endParaRPr>
          </a:p>
          <a:p>
            <a:pPr>
              <a:spcBef>
                <a:spcPts val="750"/>
              </a:spcBef>
              <a:buClr>
                <a:srgbClr val="000000"/>
              </a:buClr>
              <a:buSzPct val="100000"/>
            </a:pPr>
            <a:r>
              <a:rPr lang="en-US" altLang="en-US" sz="1600" b="1" dirty="0" smtClean="0">
                <a:solidFill>
                  <a:srgbClr val="AF5F00"/>
                </a:solidFill>
                <a:latin typeface="Courier New" panose="02070309020205020404" pitchFamily="49" charset="0"/>
                <a:cs typeface="Courier New" panose="02070309020205020404" pitchFamily="49" charset="0"/>
              </a:rPr>
              <a:t>SRCFG[res1] </a:t>
            </a:r>
            <a:r>
              <a:rPr lang="en-US" altLang="en-US" sz="1600" b="1" dirty="0">
                <a:solidFill>
                  <a:srgbClr val="AF5F00"/>
                </a:solidFill>
                <a:latin typeface="Courier New" panose="02070309020205020404" pitchFamily="49" charset="0"/>
                <a:cs typeface="Courier New" panose="02070309020205020404" pitchFamily="49" charset="0"/>
              </a:rPr>
              <a:t>DAYS</a:t>
            </a:r>
            <a:r>
              <a:rPr lang="en-US" altLang="en-US" sz="1600" b="1" dirty="0">
                <a:solidFill>
                  <a:srgbClr val="000000"/>
                </a:solidFill>
                <a:latin typeface="Courier New" panose="02070309020205020404" pitchFamily="49" charset="0"/>
                <a:cs typeface="Courier New" panose="02070309020205020404" pitchFamily="49" charset="0"/>
              </a:rPr>
              <a:t>=</a:t>
            </a:r>
            <a:r>
              <a:rPr lang="en-US" altLang="en-US" sz="1600" b="1" dirty="0">
                <a:solidFill>
                  <a:srgbClr val="C00000"/>
                </a:solidFill>
                <a:latin typeface="Courier New" panose="02070309020205020404" pitchFamily="49" charset="0"/>
                <a:cs typeface="Courier New" panose="02070309020205020404" pitchFamily="49" charset="0"/>
              </a:rPr>
              <a:t>ALL</a:t>
            </a:r>
            <a:r>
              <a:rPr lang="en-US" altLang="en-US" sz="1600" b="1" dirty="0">
                <a:solidFill>
                  <a:srgbClr val="000000"/>
                </a:solidFill>
                <a:latin typeface="Courier New" panose="02070309020205020404" pitchFamily="49" charset="0"/>
                <a:cs typeface="Courier New" panose="02070309020205020404" pitchFamily="49" charset="0"/>
              </a:rPr>
              <a:t> </a:t>
            </a:r>
            <a:endParaRPr lang="en-US" altLang="en-US" sz="1600" b="1" dirty="0" smtClean="0">
              <a:solidFill>
                <a:srgbClr val="000000"/>
              </a:solidFill>
              <a:latin typeface="Courier New" panose="02070309020205020404" pitchFamily="49" charset="0"/>
              <a:cs typeface="Courier New" panose="02070309020205020404" pitchFamily="49" charset="0"/>
            </a:endParaRPr>
          </a:p>
          <a:p>
            <a:pPr>
              <a:spcBef>
                <a:spcPts val="750"/>
              </a:spcBef>
              <a:buClr>
                <a:srgbClr val="000000"/>
              </a:buClr>
              <a:buSzPct val="100000"/>
            </a:pPr>
            <a:r>
              <a:rPr lang="en-US" altLang="en-US" sz="1600" b="1" dirty="0" smtClean="0">
                <a:solidFill>
                  <a:srgbClr val="AF5F00"/>
                </a:solidFill>
                <a:latin typeface="Courier New" panose="02070309020205020404" pitchFamily="49" charset="0"/>
                <a:cs typeface="Courier New" panose="02070309020205020404" pitchFamily="49" charset="0"/>
              </a:rPr>
              <a:t>SRCFG[res1</a:t>
            </a:r>
            <a:r>
              <a:rPr lang="en-US" altLang="en-US" sz="1600" b="1" dirty="0">
                <a:solidFill>
                  <a:srgbClr val="AF5F00"/>
                </a:solidFill>
                <a:latin typeface="Courier New" panose="02070309020205020404" pitchFamily="49" charset="0"/>
                <a:cs typeface="Courier New" panose="02070309020205020404" pitchFamily="49" charset="0"/>
              </a:rPr>
              <a:t>] STARTTIME=10:00:00 </a:t>
            </a:r>
            <a:r>
              <a:rPr lang="en-US" altLang="en-US" sz="1600" b="1" dirty="0" smtClean="0">
                <a:solidFill>
                  <a:srgbClr val="AF5F00"/>
                </a:solidFill>
                <a:latin typeface="Courier New" panose="02070309020205020404" pitchFamily="49" charset="0"/>
                <a:cs typeface="Courier New" panose="02070309020205020404" pitchFamily="49" charset="0"/>
              </a:rPr>
              <a:t>ENDTIME</a:t>
            </a:r>
            <a:r>
              <a:rPr lang="en-US" altLang="en-US" sz="1600" b="1" dirty="0" smtClean="0">
                <a:solidFill>
                  <a:srgbClr val="000000"/>
                </a:solidFill>
                <a:latin typeface="Courier New" panose="02070309020205020404" pitchFamily="49" charset="0"/>
                <a:cs typeface="Courier New" panose="02070309020205020404" pitchFamily="49" charset="0"/>
              </a:rPr>
              <a:t>=</a:t>
            </a:r>
            <a:r>
              <a:rPr lang="en-US" altLang="en-US" sz="1600" b="1" dirty="0" smtClean="0">
                <a:solidFill>
                  <a:srgbClr val="C00000"/>
                </a:solidFill>
                <a:latin typeface="Courier New" panose="02070309020205020404" pitchFamily="49" charset="0"/>
                <a:cs typeface="Courier New" panose="02070309020205020404" pitchFamily="49" charset="0"/>
              </a:rPr>
              <a:t>16:00:00</a:t>
            </a:r>
          </a:p>
          <a:p>
            <a:pPr>
              <a:spcBef>
                <a:spcPts val="750"/>
              </a:spcBef>
              <a:buClr>
                <a:srgbClr val="000000"/>
              </a:buClr>
              <a:buSzPct val="100000"/>
            </a:pPr>
            <a:r>
              <a:rPr lang="en-US" altLang="en-US" sz="1600" b="1" dirty="0" smtClean="0">
                <a:solidFill>
                  <a:srgbClr val="AF5F00"/>
                </a:solidFill>
                <a:latin typeface="Courier New" panose="02070309020205020404" pitchFamily="49" charset="0"/>
                <a:cs typeface="Courier New" panose="02070309020205020404" pitchFamily="49" charset="0"/>
              </a:rPr>
              <a:t>SRCFG[res1] USERLIST</a:t>
            </a:r>
            <a:r>
              <a:rPr lang="en-US" altLang="en-US" sz="1600" b="1" dirty="0" smtClean="0">
                <a:solidFill>
                  <a:srgbClr val="000000"/>
                </a:solidFill>
                <a:latin typeface="Courier New" panose="02070309020205020404" pitchFamily="49" charset="0"/>
                <a:cs typeface="Courier New" panose="02070309020205020404" pitchFamily="49" charset="0"/>
              </a:rPr>
              <a:t>=</a:t>
            </a:r>
            <a:r>
              <a:rPr lang="en-US" altLang="en-US" sz="1600" b="1" dirty="0" smtClean="0">
                <a:solidFill>
                  <a:srgbClr val="C00000"/>
                </a:solidFill>
                <a:latin typeface="Courier New" panose="02070309020205020404" pitchFamily="49" charset="0"/>
                <a:cs typeface="Courier New" panose="02070309020205020404" pitchFamily="49" charset="0"/>
              </a:rPr>
              <a:t>akshara,abhisheks</a:t>
            </a:r>
          </a:p>
          <a:p>
            <a:pPr>
              <a:spcBef>
                <a:spcPts val="750"/>
              </a:spcBef>
              <a:buClr>
                <a:srgbClr val="000000"/>
              </a:buClr>
              <a:buSzPct val="100000"/>
            </a:pPr>
            <a:r>
              <a:rPr lang="en-US" altLang="en-US" sz="1600" b="1" dirty="0" smtClean="0">
                <a:solidFill>
                  <a:srgbClr val="AF5F00"/>
                </a:solidFill>
                <a:latin typeface="Courier New" panose="02070309020205020404" pitchFamily="49" charset="0"/>
                <a:cs typeface="Courier New" panose="02070309020205020404" pitchFamily="49" charset="0"/>
              </a:rPr>
              <a:t>SRCFG[res1] </a:t>
            </a:r>
            <a:r>
              <a:rPr lang="en-US" altLang="en-US" sz="1600" b="1" dirty="0">
                <a:solidFill>
                  <a:srgbClr val="AF5F00"/>
                </a:solidFill>
                <a:latin typeface="Courier New" panose="02070309020205020404" pitchFamily="49" charset="0"/>
                <a:cs typeface="Courier New" panose="02070309020205020404" pitchFamily="49" charset="0"/>
              </a:rPr>
              <a:t>DEPTH</a:t>
            </a:r>
            <a:r>
              <a:rPr lang="en-US" altLang="en-US" sz="1600" b="1" dirty="0">
                <a:solidFill>
                  <a:srgbClr val="000000"/>
                </a:solidFill>
                <a:latin typeface="Courier New" panose="02070309020205020404" pitchFamily="49" charset="0"/>
                <a:cs typeface="Courier New" panose="02070309020205020404" pitchFamily="49" charset="0"/>
              </a:rPr>
              <a:t>=</a:t>
            </a:r>
            <a:r>
              <a:rPr lang="en-US" altLang="en-US" sz="1600" b="1" dirty="0">
                <a:solidFill>
                  <a:srgbClr val="C00000"/>
                </a:solidFill>
                <a:latin typeface="Courier New" panose="02070309020205020404" pitchFamily="49" charset="0"/>
                <a:cs typeface="Courier New" panose="02070309020205020404" pitchFamily="49" charset="0"/>
              </a:rPr>
              <a:t>7</a:t>
            </a:r>
            <a:r>
              <a:rPr lang="en-US" altLang="en-US" sz="1600" b="1" dirty="0">
                <a:solidFill>
                  <a:srgbClr val="000000"/>
                </a:solidFill>
                <a:latin typeface="Courier New" panose="02070309020205020404" pitchFamily="49" charset="0"/>
                <a:cs typeface="Courier New" panose="02070309020205020404" pitchFamily="49" charset="0"/>
              </a:rPr>
              <a:t> </a:t>
            </a:r>
            <a:endParaRPr lang="en-US" altLang="en-US" sz="1600" b="1" dirty="0" smtClean="0">
              <a:solidFill>
                <a:srgbClr val="000000"/>
              </a:solidFill>
              <a:latin typeface="Courier New" panose="02070309020205020404" pitchFamily="49" charset="0"/>
              <a:cs typeface="Courier New" panose="02070309020205020404" pitchFamily="49" charset="0"/>
            </a:endParaRPr>
          </a:p>
          <a:p>
            <a:pPr>
              <a:spcBef>
                <a:spcPts val="750"/>
              </a:spcBef>
              <a:buClr>
                <a:srgbClr val="000000"/>
              </a:buClr>
              <a:buSzPct val="100000"/>
            </a:pPr>
            <a:r>
              <a:rPr lang="en-US" altLang="en-US" sz="1600" b="1" dirty="0" smtClean="0">
                <a:solidFill>
                  <a:srgbClr val="AF5F00"/>
                </a:solidFill>
                <a:latin typeface="Courier New" panose="02070309020205020404" pitchFamily="49" charset="0"/>
                <a:cs typeface="Courier New" panose="02070309020205020404" pitchFamily="49" charset="0"/>
              </a:rPr>
              <a:t>SRCFG[res1</a:t>
            </a:r>
            <a:r>
              <a:rPr lang="en-US" altLang="en-US" sz="1600" b="1" dirty="0">
                <a:solidFill>
                  <a:srgbClr val="AF5F00"/>
                </a:solidFill>
                <a:latin typeface="Courier New" panose="02070309020205020404" pitchFamily="49" charset="0"/>
                <a:cs typeface="Courier New" panose="02070309020205020404" pitchFamily="49" charset="0"/>
              </a:rPr>
              <a:t>] </a:t>
            </a:r>
            <a:r>
              <a:rPr lang="en-US" altLang="en-US" sz="1600" b="1" dirty="0" smtClean="0">
                <a:solidFill>
                  <a:srgbClr val="AF5F00"/>
                </a:solidFill>
                <a:latin typeface="Courier New" panose="02070309020205020404" pitchFamily="49" charset="0"/>
                <a:cs typeface="Courier New" panose="02070309020205020404" pitchFamily="49" charset="0"/>
              </a:rPr>
              <a:t>TASKCOUNT</a:t>
            </a:r>
            <a:r>
              <a:rPr lang="en-US" altLang="en-US" sz="1600" b="1" dirty="0" smtClean="0">
                <a:solidFill>
                  <a:srgbClr val="000000"/>
                </a:solidFill>
                <a:latin typeface="Courier New" panose="02070309020205020404" pitchFamily="49" charset="0"/>
                <a:cs typeface="Courier New" panose="02070309020205020404" pitchFamily="49" charset="0"/>
              </a:rPr>
              <a:t>=</a:t>
            </a:r>
            <a:r>
              <a:rPr lang="en-US" altLang="en-US" sz="1600" b="1" dirty="0" smtClean="0">
                <a:solidFill>
                  <a:srgbClr val="C00000"/>
                </a:solidFill>
                <a:latin typeface="Courier New" panose="02070309020205020404" pitchFamily="49" charset="0"/>
                <a:cs typeface="Courier New" panose="02070309020205020404" pitchFamily="49" charset="0"/>
              </a:rPr>
              <a:t>64</a:t>
            </a:r>
          </a:p>
          <a:p>
            <a:pPr>
              <a:spcBef>
                <a:spcPts val="750"/>
              </a:spcBef>
              <a:buClr>
                <a:srgbClr val="000000"/>
              </a:buClr>
              <a:buSzPct val="100000"/>
            </a:pPr>
            <a:r>
              <a:rPr lang="en-US" altLang="en-US" sz="1600" b="1" dirty="0" smtClean="0">
                <a:solidFill>
                  <a:srgbClr val="AF5F00"/>
                </a:solidFill>
                <a:latin typeface="Courier New" panose="02070309020205020404" pitchFamily="49" charset="0"/>
                <a:cs typeface="Courier New" panose="02070309020205020404" pitchFamily="49" charset="0"/>
              </a:rPr>
              <a:t>SRCFG[res1] HOSTLIST</a:t>
            </a:r>
            <a:r>
              <a:rPr lang="en-US" altLang="en-US" sz="1600" b="1" dirty="0" smtClean="0">
                <a:solidFill>
                  <a:srgbClr val="000000"/>
                </a:solidFill>
                <a:latin typeface="Courier New" panose="02070309020205020404" pitchFamily="49" charset="0"/>
                <a:cs typeface="Courier New" panose="02070309020205020404" pitchFamily="49" charset="0"/>
              </a:rPr>
              <a:t>=</a:t>
            </a:r>
            <a:r>
              <a:rPr lang="en-US" altLang="en-US" sz="1600" b="1" dirty="0" smtClean="0">
                <a:solidFill>
                  <a:srgbClr val="C00000"/>
                </a:solidFill>
                <a:latin typeface="Courier New" panose="02070309020205020404" pitchFamily="49" charset="0"/>
                <a:cs typeface="Courier New" panose="02070309020205020404" pitchFamily="49" charset="0"/>
              </a:rPr>
              <a:t>testnode2, testnode3</a:t>
            </a:r>
            <a:endParaRPr lang="en-US" altLang="en-US" sz="1600" b="1" dirty="0">
              <a:solidFill>
                <a:srgbClr val="C00000"/>
              </a:solidFill>
              <a:latin typeface="Courier New" panose="02070309020205020404" pitchFamily="49" charset="0"/>
              <a:cs typeface="Courier New" panose="02070309020205020404" pitchFamily="49" charset="0"/>
            </a:endParaRPr>
          </a:p>
          <a:p>
            <a:pPr marL="342900" indent="-342900">
              <a:spcBef>
                <a:spcPts val="750"/>
              </a:spcBef>
              <a:buClr>
                <a:srgbClr val="000000"/>
              </a:buClr>
              <a:buSzPct val="100000"/>
              <a:buFont typeface="Arial" panose="020B0604020202020204" pitchFamily="34" charset="0"/>
              <a:buChar char="•"/>
            </a:pPr>
            <a:endParaRPr lang="en-US" altLang="en-US" sz="1600" b="1" dirty="0">
              <a:solidFill>
                <a:srgbClr val="C00000"/>
              </a:solidFill>
              <a:latin typeface="Courier New" panose="02070309020205020404" pitchFamily="49" charset="0"/>
              <a:cs typeface="Courier New" panose="02070309020205020404" pitchFamily="49" charset="0"/>
            </a:endParaRPr>
          </a:p>
        </p:txBody>
      </p:sp>
      <p:sp>
        <p:nvSpPr>
          <p:cNvPr id="7" name="Rectangle 2"/>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8" name="Rectangle 3"/>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724735602"/>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1066800"/>
          </a:xfrm>
        </p:spPr>
        <p:txBody>
          <a:bodyPr>
            <a:normAutofit/>
          </a:bodyPr>
          <a:lstStyle/>
          <a:p>
            <a:pPr algn="ctr"/>
            <a:r>
              <a:rPr lang="en-US" kern="1200" spc="-1" dirty="0">
                <a:solidFill>
                  <a:srgbClr val="000000"/>
                </a:solidFill>
                <a:uFill>
                  <a:solidFill>
                    <a:srgbClr val="FFFFFF"/>
                  </a:solidFill>
                </a:uFill>
                <a:ea typeface="+mn-ea"/>
                <a:cs typeface="+mn-cs"/>
              </a:rPr>
              <a:t>Scheduling Policies </a:t>
            </a:r>
          </a:p>
        </p:txBody>
      </p:sp>
      <p:sp>
        <p:nvSpPr>
          <p:cNvPr id="4" name="Rectangle 3"/>
          <p:cNvSpPr/>
          <p:nvPr/>
        </p:nvSpPr>
        <p:spPr>
          <a:xfrm>
            <a:off x="457200" y="1524000"/>
            <a:ext cx="8305800" cy="4955203"/>
          </a:xfrm>
          <a:prstGeom prst="rect">
            <a:avLst/>
          </a:prstGeom>
        </p:spPr>
        <p:txBody>
          <a:bodyPr wrap="square">
            <a:spAutoFit/>
          </a:bodyPr>
          <a:lstStyle/>
          <a:p>
            <a:pPr>
              <a:spcBef>
                <a:spcPts val="750"/>
              </a:spcBef>
              <a:buClr>
                <a:srgbClr val="000000"/>
              </a:buClr>
              <a:buSzPct val="100000"/>
            </a:pPr>
            <a:r>
              <a:rPr lang="en-US" altLang="en-US" sz="2200" dirty="0">
                <a:solidFill>
                  <a:srgbClr val="000000"/>
                </a:solidFill>
                <a:latin typeface="+mj-lt"/>
              </a:rPr>
              <a:t>• FCFS (First come first serve)</a:t>
            </a:r>
          </a:p>
          <a:p>
            <a:pPr marL="285750" indent="-285750">
              <a:spcBef>
                <a:spcPts val="750"/>
              </a:spcBef>
              <a:buClr>
                <a:srgbClr val="000000"/>
              </a:buClr>
              <a:buSzPct val="100000"/>
              <a:buFont typeface="Wingdings" panose="05000000000000000000" pitchFamily="2" charset="2"/>
              <a:buChar char="Ø"/>
            </a:pPr>
            <a:r>
              <a:rPr lang="en-US" altLang="en-US" sz="2000" dirty="0">
                <a:solidFill>
                  <a:srgbClr val="000000"/>
                </a:solidFill>
                <a:latin typeface="+mj-lt"/>
              </a:rPr>
              <a:t>If the machine’s free capacity cannot accommodate the first job, it will not attempt to start any subsequent job</a:t>
            </a:r>
          </a:p>
          <a:p>
            <a:pPr marL="342900" indent="-342900">
              <a:spcBef>
                <a:spcPts val="750"/>
              </a:spcBef>
              <a:buClr>
                <a:srgbClr val="000000"/>
              </a:buClr>
              <a:buSzPct val="100000"/>
              <a:buFont typeface="Wingdings" panose="05000000000000000000" pitchFamily="2" charset="2"/>
              <a:buChar char="Ø"/>
            </a:pPr>
            <a:r>
              <a:rPr lang="en-US" altLang="en-US" sz="2000" dirty="0">
                <a:solidFill>
                  <a:srgbClr val="000000"/>
                </a:solidFill>
                <a:latin typeface="+mj-lt"/>
              </a:rPr>
              <a:t>No starvation; But poor utilization</a:t>
            </a:r>
          </a:p>
          <a:p>
            <a:pPr marL="285750" indent="-285750">
              <a:spcBef>
                <a:spcPts val="750"/>
              </a:spcBef>
              <a:buClr>
                <a:srgbClr val="000000"/>
              </a:buClr>
              <a:buSzPct val="100000"/>
              <a:buFont typeface="Wingdings" panose="05000000000000000000" pitchFamily="2" charset="2"/>
              <a:buChar char="Ø"/>
            </a:pPr>
            <a:r>
              <a:rPr lang="en-US" altLang="en-US" sz="2000" dirty="0">
                <a:solidFill>
                  <a:srgbClr val="000000"/>
                </a:solidFill>
                <a:latin typeface="+mj-lt"/>
              </a:rPr>
              <a:t>Processing power is wasted if the first job cannot </a:t>
            </a:r>
            <a:r>
              <a:rPr lang="en-US" altLang="en-US" sz="2000" dirty="0" smtClean="0">
                <a:solidFill>
                  <a:srgbClr val="000000"/>
                </a:solidFill>
                <a:latin typeface="+mj-lt"/>
              </a:rPr>
              <a:t>run</a:t>
            </a:r>
          </a:p>
          <a:p>
            <a:pPr>
              <a:spcBef>
                <a:spcPts val="750"/>
              </a:spcBef>
              <a:buClr>
                <a:srgbClr val="000000"/>
              </a:buClr>
              <a:buSzPct val="100000"/>
            </a:pPr>
            <a:endParaRPr lang="en-US" altLang="en-US" sz="2200" dirty="0" smtClean="0">
              <a:solidFill>
                <a:srgbClr val="000000"/>
              </a:solidFill>
              <a:latin typeface="+mj-lt"/>
            </a:endParaRPr>
          </a:p>
          <a:p>
            <a:pPr>
              <a:spcBef>
                <a:spcPts val="750"/>
              </a:spcBef>
              <a:buClr>
                <a:srgbClr val="000000"/>
              </a:buClr>
              <a:buSzPct val="100000"/>
            </a:pPr>
            <a:r>
              <a:rPr lang="en-US" altLang="en-US" sz="2200" dirty="0" smtClean="0">
                <a:solidFill>
                  <a:srgbClr val="000000"/>
                </a:solidFill>
                <a:latin typeface="+mj-lt"/>
              </a:rPr>
              <a:t>• </a:t>
            </a:r>
            <a:r>
              <a:rPr lang="en-US" altLang="en-US" sz="2200" dirty="0">
                <a:solidFill>
                  <a:srgbClr val="000000"/>
                </a:solidFill>
                <a:latin typeface="+mj-lt"/>
              </a:rPr>
              <a:t>Backfilling</a:t>
            </a:r>
          </a:p>
          <a:p>
            <a:pPr marL="342900" indent="-342900">
              <a:lnSpc>
                <a:spcPct val="80000"/>
              </a:lnSpc>
              <a:spcBef>
                <a:spcPts val="750"/>
              </a:spcBef>
              <a:buClr>
                <a:srgbClr val="000000"/>
              </a:buClr>
              <a:buSzPct val="100000"/>
              <a:buFont typeface="Wingdings" panose="05000000000000000000" pitchFamily="2" charset="2"/>
              <a:buChar char="Ø"/>
            </a:pPr>
            <a:r>
              <a:rPr lang="en-US" altLang="en-US" sz="2200" dirty="0">
                <a:solidFill>
                  <a:srgbClr val="000000"/>
                </a:solidFill>
                <a:latin typeface="+mj-lt"/>
              </a:rPr>
              <a:t>Allows small jobs from the back of the queue to execute before larger jobs that arrived </a:t>
            </a:r>
            <a:r>
              <a:rPr lang="en-US" altLang="en-US" sz="2200" dirty="0" smtClean="0">
                <a:solidFill>
                  <a:srgbClr val="000000"/>
                </a:solidFill>
                <a:latin typeface="+mj-lt"/>
              </a:rPr>
              <a:t>earlier</a:t>
            </a:r>
          </a:p>
          <a:p>
            <a:pPr marL="800100" lvl="1" indent="-342900">
              <a:lnSpc>
                <a:spcPct val="80000"/>
              </a:lnSpc>
              <a:spcBef>
                <a:spcPts val="750"/>
              </a:spcBef>
              <a:buClr>
                <a:srgbClr val="000000"/>
              </a:buClr>
              <a:buSzPct val="100000"/>
              <a:buFont typeface="Wingdings" panose="05000000000000000000" pitchFamily="2" charset="2"/>
              <a:buChar char="Ø"/>
            </a:pPr>
            <a:r>
              <a:rPr lang="en-US" altLang="en-US" sz="2200" dirty="0" smtClean="0">
                <a:solidFill>
                  <a:srgbClr val="000000"/>
                </a:solidFill>
                <a:latin typeface="+mj-lt"/>
              </a:rPr>
              <a:t>Liberal &amp; Aggressive </a:t>
            </a:r>
            <a:endParaRPr lang="en-US" altLang="en-US" sz="2200" dirty="0">
              <a:solidFill>
                <a:srgbClr val="000000"/>
              </a:solidFill>
              <a:latin typeface="+mj-lt"/>
            </a:endParaRPr>
          </a:p>
          <a:p>
            <a:pPr marL="342900" indent="-342900">
              <a:lnSpc>
                <a:spcPct val="80000"/>
              </a:lnSpc>
              <a:spcBef>
                <a:spcPts val="750"/>
              </a:spcBef>
              <a:buClr>
                <a:srgbClr val="000000"/>
              </a:buClr>
              <a:buSzPct val="100000"/>
              <a:buFont typeface="Wingdings" panose="05000000000000000000" pitchFamily="2" charset="2"/>
              <a:buChar char="Ø"/>
            </a:pPr>
            <a:r>
              <a:rPr lang="en-US" altLang="en-US" sz="2200" dirty="0">
                <a:solidFill>
                  <a:srgbClr val="000000"/>
                </a:solidFill>
                <a:latin typeface="+mj-lt"/>
              </a:rPr>
              <a:t>Requires job runtimes to be known in advance – often specified as runtime upper-bound</a:t>
            </a:r>
          </a:p>
          <a:p>
            <a:pPr>
              <a:spcBef>
                <a:spcPts val="750"/>
              </a:spcBef>
              <a:buClr>
                <a:srgbClr val="000000"/>
              </a:buClr>
              <a:buSzPct val="100000"/>
            </a:pPr>
            <a:endParaRPr lang="en-US" altLang="en-US" sz="2200" dirty="0">
              <a:solidFill>
                <a:srgbClr val="000000"/>
              </a:solidFill>
              <a:latin typeface="+mj-lt"/>
            </a:endParaRPr>
          </a:p>
        </p:txBody>
      </p:sp>
    </p:spTree>
    <p:extLst>
      <p:ext uri="{BB962C8B-B14F-4D97-AF65-F5344CB8AC3E}">
        <p14:creationId xmlns:p14="http://schemas.microsoft.com/office/powerpoint/2010/main" val="222037560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hade val="85000"/>
          </a:schemeClr>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92500" lnSpcReduction="20000"/>
          </a:bodyPr>
          <a:lstStyle/>
          <a:p>
            <a:r>
              <a:rPr lang="en-US" sz="3000" dirty="0" smtClean="0"/>
              <a:t>Scheduler and Resource manger </a:t>
            </a:r>
          </a:p>
          <a:p>
            <a:pPr lvl="1"/>
            <a:r>
              <a:rPr lang="en-US" dirty="0" smtClean="0"/>
              <a:t>Portable Batch System</a:t>
            </a:r>
          </a:p>
          <a:p>
            <a:pPr lvl="2"/>
            <a:r>
              <a:rPr lang="en-US" dirty="0" err="1" smtClean="0"/>
              <a:t>OpenPBS</a:t>
            </a:r>
            <a:r>
              <a:rPr lang="en-US" dirty="0" smtClean="0"/>
              <a:t> — original open source version released by MRJ in 1998 (not actively developed)</a:t>
            </a:r>
          </a:p>
          <a:p>
            <a:pPr lvl="2"/>
            <a:r>
              <a:rPr lang="en-US" dirty="0" smtClean="0"/>
              <a:t>TORQUE — a fork of </a:t>
            </a:r>
            <a:r>
              <a:rPr lang="en-US" dirty="0" err="1" smtClean="0"/>
              <a:t>OpenPBS</a:t>
            </a:r>
            <a:r>
              <a:rPr lang="en-US" dirty="0" smtClean="0"/>
              <a:t> that is maintained by Adaptive Computing Enterprises, Inc. (formerly Cluster Resources, Inc.)</a:t>
            </a:r>
          </a:p>
          <a:p>
            <a:pPr lvl="2"/>
            <a:r>
              <a:rPr lang="en-US" dirty="0" smtClean="0"/>
              <a:t>PBS Professional (PBS Pro) — the commercial version of PBS offered by Altair Engineering</a:t>
            </a:r>
          </a:p>
          <a:p>
            <a:pPr lvl="2"/>
            <a:r>
              <a:rPr lang="en-US" dirty="0" smtClean="0"/>
              <a:t>SLURM</a:t>
            </a:r>
          </a:p>
          <a:p>
            <a:pPr lvl="2"/>
            <a:r>
              <a:rPr lang="en-US" dirty="0" smtClean="0"/>
              <a:t>SGE</a:t>
            </a:r>
          </a:p>
          <a:p>
            <a:pPr lvl="1"/>
            <a:r>
              <a:rPr lang="en-US" dirty="0" smtClean="0"/>
              <a:t>Cluster scheduler </a:t>
            </a:r>
          </a:p>
          <a:p>
            <a:pPr lvl="2"/>
            <a:r>
              <a:rPr lang="en-US" dirty="0" smtClean="0"/>
              <a:t>Moab </a:t>
            </a:r>
          </a:p>
          <a:p>
            <a:pPr lvl="2"/>
            <a:r>
              <a:rPr lang="en-US" dirty="0" smtClean="0"/>
              <a:t>Maui </a:t>
            </a:r>
          </a:p>
          <a:p>
            <a:pPr lvl="2"/>
            <a:r>
              <a:rPr lang="en-US" dirty="0" smtClean="0"/>
              <a:t>PBS Pro</a:t>
            </a:r>
          </a:p>
          <a:p>
            <a:pPr lvl="2"/>
            <a:r>
              <a:rPr lang="en-US" dirty="0" smtClean="0"/>
              <a:t>SLURM</a:t>
            </a:r>
          </a:p>
          <a:p>
            <a:pPr marL="685800" lvl="2" indent="0">
              <a:buNone/>
            </a:pPr>
            <a:endParaRPr lang="en-US" dirty="0"/>
          </a:p>
        </p:txBody>
      </p:sp>
      <p:sp>
        <p:nvSpPr>
          <p:cNvPr id="2" name="Title 1"/>
          <p:cNvSpPr>
            <a:spLocks noGrp="1"/>
          </p:cNvSpPr>
          <p:nvPr>
            <p:ph type="title"/>
          </p:nvPr>
        </p:nvSpPr>
        <p:spPr>
          <a:xfrm>
            <a:off x="457200" y="838199"/>
            <a:ext cx="8229600" cy="609601"/>
          </a:xfrm>
        </p:spPr>
        <p:txBody>
          <a:bodyPr>
            <a:noAutofit/>
          </a:bodyPr>
          <a:lstStyle/>
          <a:p>
            <a:pPr algn="ctr"/>
            <a:r>
              <a:rPr lang="en-US" dirty="0"/>
              <a:t>Batch system software's </a:t>
            </a:r>
          </a:p>
        </p:txBody>
      </p:sp>
    </p:spTree>
    <p:extLst>
      <p:ext uri="{BB962C8B-B14F-4D97-AF65-F5344CB8AC3E}">
        <p14:creationId xmlns:p14="http://schemas.microsoft.com/office/powerpoint/2010/main" val="16790853"/>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en-US" dirty="0">
                <a:solidFill>
                  <a:srgbClr val="000000"/>
                </a:solidFill>
              </a:rPr>
              <a:t>FCFS (First come first serve)</a:t>
            </a:r>
            <a:br>
              <a:rPr lang="en-US" altLang="en-US" dirty="0">
                <a:solidFill>
                  <a:srgbClr val="000000"/>
                </a:solidFill>
              </a:rPr>
            </a:br>
            <a:r>
              <a:rPr lang="en-US" kern="1200" spc="-1" dirty="0" smtClean="0">
                <a:solidFill>
                  <a:srgbClr val="000000"/>
                </a:solidFill>
                <a:uFill>
                  <a:solidFill>
                    <a:srgbClr val="FFFFFF"/>
                  </a:solidFill>
                </a:uFill>
              </a:rPr>
              <a:t>Scheduling </a:t>
            </a:r>
            <a:r>
              <a:rPr lang="en-US" kern="1200" spc="-1" dirty="0">
                <a:solidFill>
                  <a:srgbClr val="000000"/>
                </a:solidFill>
                <a:uFill>
                  <a:solidFill>
                    <a:srgbClr val="FFFFFF"/>
                  </a:solidFill>
                </a:uFill>
              </a:rPr>
              <a:t>Policies </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3934689286"/>
              </p:ext>
            </p:extLst>
          </p:nvPr>
        </p:nvGraphicFramePr>
        <p:xfrm>
          <a:off x="762000" y="1842111"/>
          <a:ext cx="7315200" cy="2560320"/>
        </p:xfrm>
        <a:graphic>
          <a:graphicData uri="http://schemas.openxmlformats.org/drawingml/2006/table">
            <a:tbl>
              <a:tblPr firstRow="1" bandRow="1">
                <a:tableStyleId>{5C22544A-7EE6-4342-B048-85BDC9FD1C3A}</a:tableStyleId>
              </a:tblPr>
              <a:tblGrid>
                <a:gridCol w="2438400">
                  <a:extLst>
                    <a:ext uri="{9D8B030D-6E8A-4147-A177-3AD203B41FA5}">
                      <a16:colId xmlns:a16="http://schemas.microsoft.com/office/drawing/2014/main" val="20000"/>
                    </a:ext>
                  </a:extLst>
                </a:gridCol>
                <a:gridCol w="2438400">
                  <a:extLst>
                    <a:ext uri="{9D8B030D-6E8A-4147-A177-3AD203B41FA5}">
                      <a16:colId xmlns:a16="http://schemas.microsoft.com/office/drawing/2014/main" val="20001"/>
                    </a:ext>
                  </a:extLst>
                </a:gridCol>
                <a:gridCol w="2438400">
                  <a:extLst>
                    <a:ext uri="{9D8B030D-6E8A-4147-A177-3AD203B41FA5}">
                      <a16:colId xmlns:a16="http://schemas.microsoft.com/office/drawing/2014/main" val="20002"/>
                    </a:ext>
                  </a:extLst>
                </a:gridCol>
              </a:tblGrid>
              <a:tr h="236461">
                <a:tc>
                  <a:txBody>
                    <a:bodyPr/>
                    <a:lstStyle/>
                    <a:p>
                      <a:r>
                        <a:rPr lang="en-US" dirty="0" smtClean="0"/>
                        <a:t>Job</a:t>
                      </a:r>
                      <a:r>
                        <a:rPr lang="en-US" baseline="0" dirty="0" smtClean="0"/>
                        <a:t> Name</a:t>
                      </a:r>
                      <a:endParaRPr lang="en-US" dirty="0"/>
                    </a:p>
                  </a:txBody>
                  <a:tcPr/>
                </a:tc>
                <a:tc>
                  <a:txBody>
                    <a:bodyPr/>
                    <a:lstStyle/>
                    <a:p>
                      <a:r>
                        <a:rPr lang="en-US" dirty="0" smtClean="0"/>
                        <a:t>Procs</a:t>
                      </a:r>
                      <a:endParaRPr lang="en-US" dirty="0"/>
                    </a:p>
                  </a:txBody>
                  <a:tcPr/>
                </a:tc>
                <a:tc>
                  <a:txBody>
                    <a:bodyPr/>
                    <a:lstStyle/>
                    <a:p>
                      <a:r>
                        <a:rPr lang="en-US" dirty="0" smtClean="0"/>
                        <a:t>Wall time(</a:t>
                      </a:r>
                      <a:r>
                        <a:rPr lang="en-US" dirty="0" err="1" smtClean="0"/>
                        <a:t>Hrs</a:t>
                      </a:r>
                      <a:r>
                        <a:rPr lang="en-US" dirty="0" smtClean="0"/>
                        <a:t>)</a:t>
                      </a:r>
                      <a:endParaRPr lang="en-US" dirty="0"/>
                    </a:p>
                  </a:txBody>
                  <a:tcPr/>
                </a:tc>
                <a:extLst>
                  <a:ext uri="{0D108BD9-81ED-4DB2-BD59-A6C34878D82A}">
                    <a16:rowId xmlns:a16="http://schemas.microsoft.com/office/drawing/2014/main" val="10000"/>
                  </a:ext>
                </a:extLst>
              </a:tr>
              <a:tr h="236461">
                <a:tc>
                  <a:txBody>
                    <a:bodyPr/>
                    <a:lstStyle/>
                    <a:p>
                      <a:r>
                        <a:rPr lang="en-US" dirty="0" smtClean="0"/>
                        <a:t>A</a:t>
                      </a:r>
                      <a:endParaRPr lang="en-US" dirty="0"/>
                    </a:p>
                  </a:txBody>
                  <a:tcPr/>
                </a:tc>
                <a:tc>
                  <a:txBody>
                    <a:bodyPr/>
                    <a:lstStyle/>
                    <a:p>
                      <a:r>
                        <a:rPr lang="en-US" dirty="0" smtClean="0"/>
                        <a:t>2</a:t>
                      </a:r>
                      <a:endParaRPr lang="en-US" dirty="0"/>
                    </a:p>
                  </a:txBody>
                  <a:tcPr/>
                </a:tc>
                <a:tc>
                  <a:txBody>
                    <a:bodyPr/>
                    <a:lstStyle/>
                    <a:p>
                      <a:r>
                        <a:rPr lang="en-US" dirty="0" smtClean="0"/>
                        <a:t>2:00:00</a:t>
                      </a:r>
                      <a:endParaRPr lang="en-US" dirty="0"/>
                    </a:p>
                  </a:txBody>
                  <a:tcPr/>
                </a:tc>
                <a:extLst>
                  <a:ext uri="{0D108BD9-81ED-4DB2-BD59-A6C34878D82A}">
                    <a16:rowId xmlns:a16="http://schemas.microsoft.com/office/drawing/2014/main" val="10001"/>
                  </a:ext>
                </a:extLst>
              </a:tr>
              <a:tr h="236461">
                <a:tc>
                  <a:txBody>
                    <a:bodyPr/>
                    <a:lstStyle/>
                    <a:p>
                      <a:r>
                        <a:rPr lang="en-US" dirty="0" smtClean="0"/>
                        <a:t>B</a:t>
                      </a:r>
                      <a:endParaRPr lang="en-US" dirty="0"/>
                    </a:p>
                  </a:txBody>
                  <a:tcPr/>
                </a:tc>
                <a:tc>
                  <a:txBody>
                    <a:bodyPr/>
                    <a:lstStyle/>
                    <a:p>
                      <a:r>
                        <a:rPr lang="en-US" dirty="0" smtClean="0"/>
                        <a:t>4</a:t>
                      </a:r>
                      <a:endParaRPr lang="en-US" dirty="0"/>
                    </a:p>
                  </a:txBody>
                  <a:tcPr/>
                </a:tc>
                <a:tc>
                  <a:txBody>
                    <a:bodyPr/>
                    <a:lstStyle/>
                    <a:p>
                      <a:r>
                        <a:rPr lang="en-US" dirty="0" smtClean="0"/>
                        <a:t>3:00:00</a:t>
                      </a:r>
                      <a:endParaRPr lang="en-US" dirty="0"/>
                    </a:p>
                  </a:txBody>
                  <a:tcPr/>
                </a:tc>
                <a:extLst>
                  <a:ext uri="{0D108BD9-81ED-4DB2-BD59-A6C34878D82A}">
                    <a16:rowId xmlns:a16="http://schemas.microsoft.com/office/drawing/2014/main" val="10002"/>
                  </a:ext>
                </a:extLst>
              </a:tr>
              <a:tr h="236461">
                <a:tc>
                  <a:txBody>
                    <a:bodyPr/>
                    <a:lstStyle/>
                    <a:p>
                      <a:r>
                        <a:rPr lang="en-US" dirty="0" smtClean="0"/>
                        <a:t>C</a:t>
                      </a:r>
                      <a:endParaRPr lang="en-US" dirty="0"/>
                    </a:p>
                  </a:txBody>
                  <a:tcPr/>
                </a:tc>
                <a:tc>
                  <a:txBody>
                    <a:bodyPr/>
                    <a:lstStyle/>
                    <a:p>
                      <a:r>
                        <a:rPr lang="en-US" dirty="0" smtClean="0"/>
                        <a:t>1</a:t>
                      </a:r>
                      <a:endParaRPr lang="en-US" dirty="0"/>
                    </a:p>
                  </a:txBody>
                  <a:tcPr/>
                </a:tc>
                <a:tc>
                  <a:txBody>
                    <a:bodyPr/>
                    <a:lstStyle/>
                    <a:p>
                      <a:r>
                        <a:rPr lang="en-US" dirty="0" smtClean="0"/>
                        <a:t>00:10:00</a:t>
                      </a:r>
                      <a:endParaRPr lang="en-US" dirty="0"/>
                    </a:p>
                  </a:txBody>
                  <a:tcPr/>
                </a:tc>
                <a:extLst>
                  <a:ext uri="{0D108BD9-81ED-4DB2-BD59-A6C34878D82A}">
                    <a16:rowId xmlns:a16="http://schemas.microsoft.com/office/drawing/2014/main" val="10003"/>
                  </a:ext>
                </a:extLst>
              </a:tr>
              <a:tr h="236461">
                <a:tc>
                  <a:txBody>
                    <a:bodyPr/>
                    <a:lstStyle/>
                    <a:p>
                      <a:r>
                        <a:rPr lang="en-US" dirty="0" smtClean="0"/>
                        <a:t>D</a:t>
                      </a:r>
                      <a:endParaRPr lang="en-US" dirty="0"/>
                    </a:p>
                  </a:txBody>
                  <a:tcPr/>
                </a:tc>
                <a:tc>
                  <a:txBody>
                    <a:bodyPr/>
                    <a:lstStyle/>
                    <a:p>
                      <a:r>
                        <a:rPr lang="en-US" dirty="0" smtClean="0"/>
                        <a:t>1</a:t>
                      </a:r>
                      <a:endParaRPr lang="en-US" dirty="0"/>
                    </a:p>
                  </a:txBody>
                  <a:tcPr/>
                </a:tc>
                <a:tc>
                  <a:txBody>
                    <a:bodyPr/>
                    <a:lstStyle/>
                    <a:p>
                      <a:r>
                        <a:rPr lang="en-US" dirty="0" smtClean="0"/>
                        <a:t>00:10:00</a:t>
                      </a:r>
                      <a:endParaRPr lang="en-US" dirty="0"/>
                    </a:p>
                  </a:txBody>
                  <a:tcPr/>
                </a:tc>
                <a:extLst>
                  <a:ext uri="{0D108BD9-81ED-4DB2-BD59-A6C34878D82A}">
                    <a16:rowId xmlns:a16="http://schemas.microsoft.com/office/drawing/2014/main" val="10004"/>
                  </a:ext>
                </a:extLst>
              </a:tr>
              <a:tr h="236461">
                <a:tc>
                  <a:txBody>
                    <a:bodyPr/>
                    <a:lstStyle/>
                    <a:p>
                      <a:r>
                        <a:rPr lang="en-US" dirty="0" smtClean="0"/>
                        <a:t>E</a:t>
                      </a:r>
                      <a:endParaRPr lang="en-US" dirty="0"/>
                    </a:p>
                  </a:txBody>
                  <a:tcPr/>
                </a:tc>
                <a:tc>
                  <a:txBody>
                    <a:bodyPr/>
                    <a:lstStyle/>
                    <a:p>
                      <a:r>
                        <a:rPr lang="en-US" dirty="0" smtClean="0"/>
                        <a:t>2</a:t>
                      </a:r>
                      <a:endParaRPr lang="en-US" dirty="0"/>
                    </a:p>
                  </a:txBody>
                  <a:tcPr/>
                </a:tc>
                <a:tc>
                  <a:txBody>
                    <a:bodyPr/>
                    <a:lstStyle/>
                    <a:p>
                      <a:r>
                        <a:rPr lang="en-US" dirty="0" smtClean="0"/>
                        <a:t>3:00:00</a:t>
                      </a:r>
                      <a:endParaRPr lang="en-US" dirty="0"/>
                    </a:p>
                  </a:txBody>
                  <a:tcPr/>
                </a:tc>
                <a:extLst>
                  <a:ext uri="{0D108BD9-81ED-4DB2-BD59-A6C34878D82A}">
                    <a16:rowId xmlns:a16="http://schemas.microsoft.com/office/drawing/2014/main" val="10005"/>
                  </a:ext>
                </a:extLst>
              </a:tr>
              <a:tr h="236461">
                <a:tc>
                  <a:txBody>
                    <a:bodyPr/>
                    <a:lstStyle/>
                    <a:p>
                      <a:r>
                        <a:rPr lang="en-US" dirty="0" smtClean="0"/>
                        <a:t>F</a:t>
                      </a:r>
                      <a:endParaRPr lang="en-US" dirty="0"/>
                    </a:p>
                  </a:txBody>
                  <a:tcPr/>
                </a:tc>
                <a:tc>
                  <a:txBody>
                    <a:bodyPr/>
                    <a:lstStyle/>
                    <a:p>
                      <a:r>
                        <a:rPr lang="en-US" dirty="0" smtClean="0"/>
                        <a:t>1</a:t>
                      </a:r>
                      <a:endParaRPr lang="en-US" dirty="0"/>
                    </a:p>
                  </a:txBody>
                  <a:tcPr/>
                </a:tc>
                <a:tc>
                  <a:txBody>
                    <a:bodyPr/>
                    <a:lstStyle/>
                    <a:p>
                      <a:r>
                        <a:rPr lang="en-US" dirty="0" smtClean="0"/>
                        <a:t>00:10:00</a:t>
                      </a:r>
                      <a:endParaRPr lang="en-US" dirty="0"/>
                    </a:p>
                  </a:txBody>
                  <a:tcPr/>
                </a:tc>
                <a:extLst>
                  <a:ext uri="{0D108BD9-81ED-4DB2-BD59-A6C34878D82A}">
                    <a16:rowId xmlns:a16="http://schemas.microsoft.com/office/drawing/2014/main" val="10006"/>
                  </a:ext>
                </a:extLst>
              </a:tr>
            </a:tbl>
          </a:graphicData>
        </a:graphic>
      </p:graphicFrame>
      <p:sp>
        <p:nvSpPr>
          <p:cNvPr id="6" name="Rectangle 5"/>
          <p:cNvSpPr/>
          <p:nvPr/>
        </p:nvSpPr>
        <p:spPr>
          <a:xfrm>
            <a:off x="636104" y="5125482"/>
            <a:ext cx="4575313" cy="12674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p:cNvCxnSpPr/>
          <p:nvPr/>
        </p:nvCxnSpPr>
        <p:spPr>
          <a:xfrm flipH="1" flipV="1">
            <a:off x="326334" y="5060563"/>
            <a:ext cx="4969" cy="16865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9939" y="5170318"/>
            <a:ext cx="609600" cy="523220"/>
          </a:xfrm>
          <a:prstGeom prst="rect">
            <a:avLst/>
          </a:prstGeom>
          <a:noFill/>
        </p:spPr>
        <p:txBody>
          <a:bodyPr wrap="square" rtlCol="0">
            <a:spAutoFit/>
          </a:bodyPr>
          <a:lstStyle/>
          <a:p>
            <a:r>
              <a:rPr lang="en-US" sz="1400" b="1" dirty="0" smtClean="0"/>
              <a:t>4 Proc</a:t>
            </a:r>
            <a:endParaRPr lang="en-US" sz="1400" b="1" dirty="0"/>
          </a:p>
        </p:txBody>
      </p:sp>
      <p:cxnSp>
        <p:nvCxnSpPr>
          <p:cNvPr id="9" name="Straight Arrow Connector 8"/>
          <p:cNvCxnSpPr/>
          <p:nvPr/>
        </p:nvCxnSpPr>
        <p:spPr>
          <a:xfrm>
            <a:off x="326334" y="6747143"/>
            <a:ext cx="508386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2438400" y="6439350"/>
            <a:ext cx="609600" cy="307777"/>
          </a:xfrm>
          <a:prstGeom prst="rect">
            <a:avLst/>
          </a:prstGeom>
          <a:noFill/>
        </p:spPr>
        <p:txBody>
          <a:bodyPr wrap="square" rtlCol="0">
            <a:spAutoFit/>
          </a:bodyPr>
          <a:lstStyle/>
          <a:p>
            <a:r>
              <a:rPr lang="en-US" sz="1400" b="1" dirty="0" smtClean="0"/>
              <a:t>Time</a:t>
            </a:r>
            <a:endParaRPr lang="en-US" sz="1400" b="1" dirty="0"/>
          </a:p>
        </p:txBody>
      </p:sp>
      <p:sp>
        <p:nvSpPr>
          <p:cNvPr id="11" name="Rectangle 10"/>
          <p:cNvSpPr/>
          <p:nvPr/>
        </p:nvSpPr>
        <p:spPr>
          <a:xfrm>
            <a:off x="637760" y="5125481"/>
            <a:ext cx="2334040" cy="665719"/>
          </a:xfrm>
          <a:prstGeom prst="rect">
            <a:avLst/>
          </a:prstGeom>
          <a:solidFill>
            <a:schemeClr val="bg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solidFill>
                  <a:schemeClr val="tx1"/>
                </a:solidFill>
              </a:rPr>
              <a:t>A</a:t>
            </a:r>
            <a:endParaRPr lang="en-US" dirty="0">
              <a:solidFill>
                <a:schemeClr val="tx1"/>
              </a:solidFill>
            </a:endParaRPr>
          </a:p>
        </p:txBody>
      </p:sp>
      <p:sp>
        <p:nvSpPr>
          <p:cNvPr id="12" name="TextBox 11"/>
          <p:cNvSpPr txBox="1"/>
          <p:nvPr/>
        </p:nvSpPr>
        <p:spPr>
          <a:xfrm>
            <a:off x="5943600" y="5125481"/>
            <a:ext cx="3048000" cy="646331"/>
          </a:xfrm>
          <a:prstGeom prst="rect">
            <a:avLst/>
          </a:prstGeom>
          <a:noFill/>
        </p:spPr>
        <p:txBody>
          <a:bodyPr wrap="square" rtlCol="0">
            <a:spAutoFit/>
          </a:bodyPr>
          <a:lstStyle/>
          <a:p>
            <a:r>
              <a:rPr lang="en-US" dirty="0" smtClean="0"/>
              <a:t>Total Compute time  = 2</a:t>
            </a:r>
          </a:p>
          <a:p>
            <a:r>
              <a:rPr lang="en-US" dirty="0" smtClean="0"/>
              <a:t>Number of jobs complete =  1</a:t>
            </a:r>
            <a:endParaRPr lang="en-US" dirty="0"/>
          </a:p>
        </p:txBody>
      </p:sp>
    </p:spTree>
    <p:extLst>
      <p:ext uri="{BB962C8B-B14F-4D97-AF65-F5344CB8AC3E}">
        <p14:creationId xmlns:p14="http://schemas.microsoft.com/office/powerpoint/2010/main" val="1991479531"/>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636104" y="5125482"/>
            <a:ext cx="4575313" cy="12674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p:cNvCxnSpPr/>
          <p:nvPr/>
        </p:nvCxnSpPr>
        <p:spPr>
          <a:xfrm flipH="1" flipV="1">
            <a:off x="326334" y="5060563"/>
            <a:ext cx="4969" cy="16865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9939" y="5170318"/>
            <a:ext cx="609600" cy="523220"/>
          </a:xfrm>
          <a:prstGeom prst="rect">
            <a:avLst/>
          </a:prstGeom>
          <a:noFill/>
        </p:spPr>
        <p:txBody>
          <a:bodyPr wrap="square" rtlCol="0">
            <a:spAutoFit/>
          </a:bodyPr>
          <a:lstStyle/>
          <a:p>
            <a:r>
              <a:rPr lang="en-US" sz="1400" b="1" dirty="0" smtClean="0"/>
              <a:t>4 Proc</a:t>
            </a:r>
            <a:endParaRPr lang="en-US" sz="1400" b="1" dirty="0"/>
          </a:p>
        </p:txBody>
      </p:sp>
      <p:cxnSp>
        <p:nvCxnSpPr>
          <p:cNvPr id="9" name="Straight Arrow Connector 8"/>
          <p:cNvCxnSpPr/>
          <p:nvPr/>
        </p:nvCxnSpPr>
        <p:spPr>
          <a:xfrm>
            <a:off x="326334" y="6747143"/>
            <a:ext cx="508386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2438400" y="6439350"/>
            <a:ext cx="609600" cy="307777"/>
          </a:xfrm>
          <a:prstGeom prst="rect">
            <a:avLst/>
          </a:prstGeom>
          <a:noFill/>
        </p:spPr>
        <p:txBody>
          <a:bodyPr wrap="square" rtlCol="0">
            <a:spAutoFit/>
          </a:bodyPr>
          <a:lstStyle/>
          <a:p>
            <a:r>
              <a:rPr lang="en-US" sz="1400" b="1" dirty="0" smtClean="0"/>
              <a:t>Time</a:t>
            </a:r>
            <a:endParaRPr lang="en-US" sz="1400" b="1" dirty="0"/>
          </a:p>
        </p:txBody>
      </p:sp>
      <p:sp>
        <p:nvSpPr>
          <p:cNvPr id="11" name="Rectangle 10"/>
          <p:cNvSpPr/>
          <p:nvPr/>
        </p:nvSpPr>
        <p:spPr>
          <a:xfrm>
            <a:off x="637760" y="5125481"/>
            <a:ext cx="3019840" cy="1267471"/>
          </a:xfrm>
          <a:prstGeom prst="rect">
            <a:avLst/>
          </a:prstGeom>
          <a:solidFill>
            <a:schemeClr val="bg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solidFill>
                  <a:schemeClr val="tx1"/>
                </a:solidFill>
              </a:rPr>
              <a:t>B</a:t>
            </a:r>
          </a:p>
        </p:txBody>
      </p:sp>
      <p:sp>
        <p:nvSpPr>
          <p:cNvPr id="12" name="TextBox 11"/>
          <p:cNvSpPr txBox="1"/>
          <p:nvPr/>
        </p:nvSpPr>
        <p:spPr>
          <a:xfrm>
            <a:off x="5943600" y="5125481"/>
            <a:ext cx="3200400" cy="646331"/>
          </a:xfrm>
          <a:prstGeom prst="rect">
            <a:avLst/>
          </a:prstGeom>
          <a:noFill/>
        </p:spPr>
        <p:txBody>
          <a:bodyPr wrap="square" rtlCol="0">
            <a:spAutoFit/>
          </a:bodyPr>
          <a:lstStyle/>
          <a:p>
            <a:r>
              <a:rPr lang="en-US" dirty="0" smtClean="0"/>
              <a:t>Total Compute time  = 5</a:t>
            </a:r>
          </a:p>
          <a:p>
            <a:r>
              <a:rPr lang="en-US" dirty="0" smtClean="0"/>
              <a:t>Number of jobs complete =  2</a:t>
            </a:r>
            <a:endParaRPr lang="en-US" dirty="0"/>
          </a:p>
        </p:txBody>
      </p:sp>
      <p:graphicFrame>
        <p:nvGraphicFramePr>
          <p:cNvPr id="14" name="Table 13"/>
          <p:cNvGraphicFramePr>
            <a:graphicFrameLocks noGrp="1"/>
          </p:cNvGraphicFramePr>
          <p:nvPr>
            <p:extLst>
              <p:ext uri="{D42A27DB-BD31-4B8C-83A1-F6EECF244321}">
                <p14:modId xmlns:p14="http://schemas.microsoft.com/office/powerpoint/2010/main" val="622621333"/>
              </p:ext>
            </p:extLst>
          </p:nvPr>
        </p:nvGraphicFramePr>
        <p:xfrm>
          <a:off x="762000" y="1842111"/>
          <a:ext cx="7315200" cy="2560320"/>
        </p:xfrm>
        <a:graphic>
          <a:graphicData uri="http://schemas.openxmlformats.org/drawingml/2006/table">
            <a:tbl>
              <a:tblPr firstRow="1" bandRow="1">
                <a:tableStyleId>{5C22544A-7EE6-4342-B048-85BDC9FD1C3A}</a:tableStyleId>
              </a:tblPr>
              <a:tblGrid>
                <a:gridCol w="2438400">
                  <a:extLst>
                    <a:ext uri="{9D8B030D-6E8A-4147-A177-3AD203B41FA5}">
                      <a16:colId xmlns:a16="http://schemas.microsoft.com/office/drawing/2014/main" val="20000"/>
                    </a:ext>
                  </a:extLst>
                </a:gridCol>
                <a:gridCol w="2438400">
                  <a:extLst>
                    <a:ext uri="{9D8B030D-6E8A-4147-A177-3AD203B41FA5}">
                      <a16:colId xmlns:a16="http://schemas.microsoft.com/office/drawing/2014/main" val="20001"/>
                    </a:ext>
                  </a:extLst>
                </a:gridCol>
                <a:gridCol w="2438400">
                  <a:extLst>
                    <a:ext uri="{9D8B030D-6E8A-4147-A177-3AD203B41FA5}">
                      <a16:colId xmlns:a16="http://schemas.microsoft.com/office/drawing/2014/main" val="20002"/>
                    </a:ext>
                  </a:extLst>
                </a:gridCol>
              </a:tblGrid>
              <a:tr h="236461">
                <a:tc>
                  <a:txBody>
                    <a:bodyPr/>
                    <a:lstStyle/>
                    <a:p>
                      <a:r>
                        <a:rPr lang="en-US" dirty="0" smtClean="0"/>
                        <a:t>Job</a:t>
                      </a:r>
                      <a:r>
                        <a:rPr lang="en-US" baseline="0" dirty="0" smtClean="0"/>
                        <a:t> Name</a:t>
                      </a:r>
                      <a:endParaRPr lang="en-US" dirty="0"/>
                    </a:p>
                  </a:txBody>
                  <a:tcPr/>
                </a:tc>
                <a:tc>
                  <a:txBody>
                    <a:bodyPr/>
                    <a:lstStyle/>
                    <a:p>
                      <a:r>
                        <a:rPr lang="en-US" dirty="0" smtClean="0"/>
                        <a:t>Procs</a:t>
                      </a:r>
                      <a:endParaRPr lang="en-US" dirty="0"/>
                    </a:p>
                  </a:txBody>
                  <a:tcPr/>
                </a:tc>
                <a:tc>
                  <a:txBody>
                    <a:bodyPr/>
                    <a:lstStyle/>
                    <a:p>
                      <a:r>
                        <a:rPr lang="en-US" dirty="0" smtClean="0"/>
                        <a:t>Wall time(</a:t>
                      </a:r>
                      <a:r>
                        <a:rPr lang="en-US" dirty="0" err="1" smtClean="0"/>
                        <a:t>Hrs</a:t>
                      </a:r>
                      <a:r>
                        <a:rPr lang="en-US" dirty="0" smtClean="0"/>
                        <a:t>)</a:t>
                      </a:r>
                      <a:endParaRPr lang="en-US" dirty="0"/>
                    </a:p>
                  </a:txBody>
                  <a:tcPr/>
                </a:tc>
                <a:extLst>
                  <a:ext uri="{0D108BD9-81ED-4DB2-BD59-A6C34878D82A}">
                    <a16:rowId xmlns:a16="http://schemas.microsoft.com/office/drawing/2014/main" val="10000"/>
                  </a:ext>
                </a:extLst>
              </a:tr>
              <a:tr h="236461">
                <a:tc>
                  <a:txBody>
                    <a:bodyPr/>
                    <a:lstStyle/>
                    <a:p>
                      <a:r>
                        <a:rPr lang="en-US" dirty="0" smtClean="0"/>
                        <a:t>A</a:t>
                      </a:r>
                      <a:endParaRPr lang="en-US" dirty="0"/>
                    </a:p>
                  </a:txBody>
                  <a:tcPr/>
                </a:tc>
                <a:tc>
                  <a:txBody>
                    <a:bodyPr/>
                    <a:lstStyle/>
                    <a:p>
                      <a:r>
                        <a:rPr lang="en-US" dirty="0" smtClean="0"/>
                        <a:t>2</a:t>
                      </a:r>
                      <a:endParaRPr lang="en-US" dirty="0"/>
                    </a:p>
                  </a:txBody>
                  <a:tcPr/>
                </a:tc>
                <a:tc>
                  <a:txBody>
                    <a:bodyPr/>
                    <a:lstStyle/>
                    <a:p>
                      <a:r>
                        <a:rPr lang="en-US" dirty="0" smtClean="0"/>
                        <a:t>2:00:00</a:t>
                      </a:r>
                      <a:endParaRPr lang="en-US" dirty="0"/>
                    </a:p>
                  </a:txBody>
                  <a:tcPr/>
                </a:tc>
                <a:extLst>
                  <a:ext uri="{0D108BD9-81ED-4DB2-BD59-A6C34878D82A}">
                    <a16:rowId xmlns:a16="http://schemas.microsoft.com/office/drawing/2014/main" val="10001"/>
                  </a:ext>
                </a:extLst>
              </a:tr>
              <a:tr h="236461">
                <a:tc>
                  <a:txBody>
                    <a:bodyPr/>
                    <a:lstStyle/>
                    <a:p>
                      <a:r>
                        <a:rPr lang="en-US" dirty="0" smtClean="0"/>
                        <a:t>B</a:t>
                      </a:r>
                      <a:endParaRPr lang="en-US" dirty="0"/>
                    </a:p>
                  </a:txBody>
                  <a:tcPr/>
                </a:tc>
                <a:tc>
                  <a:txBody>
                    <a:bodyPr/>
                    <a:lstStyle/>
                    <a:p>
                      <a:r>
                        <a:rPr lang="en-US" dirty="0" smtClean="0"/>
                        <a:t>4</a:t>
                      </a:r>
                      <a:endParaRPr lang="en-US" dirty="0"/>
                    </a:p>
                  </a:txBody>
                  <a:tcPr/>
                </a:tc>
                <a:tc>
                  <a:txBody>
                    <a:bodyPr/>
                    <a:lstStyle/>
                    <a:p>
                      <a:r>
                        <a:rPr lang="en-US" dirty="0" smtClean="0"/>
                        <a:t>3:00:00</a:t>
                      </a:r>
                      <a:endParaRPr lang="en-US" dirty="0"/>
                    </a:p>
                  </a:txBody>
                  <a:tcPr/>
                </a:tc>
                <a:extLst>
                  <a:ext uri="{0D108BD9-81ED-4DB2-BD59-A6C34878D82A}">
                    <a16:rowId xmlns:a16="http://schemas.microsoft.com/office/drawing/2014/main" val="10002"/>
                  </a:ext>
                </a:extLst>
              </a:tr>
              <a:tr h="236461">
                <a:tc>
                  <a:txBody>
                    <a:bodyPr/>
                    <a:lstStyle/>
                    <a:p>
                      <a:r>
                        <a:rPr lang="en-US" dirty="0" smtClean="0"/>
                        <a:t>C</a:t>
                      </a:r>
                      <a:endParaRPr lang="en-US" dirty="0"/>
                    </a:p>
                  </a:txBody>
                  <a:tcPr/>
                </a:tc>
                <a:tc>
                  <a:txBody>
                    <a:bodyPr/>
                    <a:lstStyle/>
                    <a:p>
                      <a:r>
                        <a:rPr lang="en-US" dirty="0" smtClean="0"/>
                        <a:t>1</a:t>
                      </a:r>
                      <a:endParaRPr lang="en-US" dirty="0"/>
                    </a:p>
                  </a:txBody>
                  <a:tcPr/>
                </a:tc>
                <a:tc>
                  <a:txBody>
                    <a:bodyPr/>
                    <a:lstStyle/>
                    <a:p>
                      <a:r>
                        <a:rPr lang="en-US" dirty="0" smtClean="0"/>
                        <a:t>00:10:00</a:t>
                      </a:r>
                      <a:endParaRPr lang="en-US" dirty="0"/>
                    </a:p>
                  </a:txBody>
                  <a:tcPr/>
                </a:tc>
                <a:extLst>
                  <a:ext uri="{0D108BD9-81ED-4DB2-BD59-A6C34878D82A}">
                    <a16:rowId xmlns:a16="http://schemas.microsoft.com/office/drawing/2014/main" val="10003"/>
                  </a:ext>
                </a:extLst>
              </a:tr>
              <a:tr h="236461">
                <a:tc>
                  <a:txBody>
                    <a:bodyPr/>
                    <a:lstStyle/>
                    <a:p>
                      <a:r>
                        <a:rPr lang="en-US" dirty="0" smtClean="0"/>
                        <a:t>D</a:t>
                      </a:r>
                      <a:endParaRPr lang="en-US" dirty="0"/>
                    </a:p>
                  </a:txBody>
                  <a:tcPr/>
                </a:tc>
                <a:tc>
                  <a:txBody>
                    <a:bodyPr/>
                    <a:lstStyle/>
                    <a:p>
                      <a:r>
                        <a:rPr lang="en-US" dirty="0" smtClean="0"/>
                        <a:t>1</a:t>
                      </a:r>
                      <a:endParaRPr lang="en-US" dirty="0"/>
                    </a:p>
                  </a:txBody>
                  <a:tcPr/>
                </a:tc>
                <a:tc>
                  <a:txBody>
                    <a:bodyPr/>
                    <a:lstStyle/>
                    <a:p>
                      <a:r>
                        <a:rPr lang="en-US" dirty="0" smtClean="0"/>
                        <a:t>00:10:00</a:t>
                      </a:r>
                      <a:endParaRPr lang="en-US" dirty="0"/>
                    </a:p>
                  </a:txBody>
                  <a:tcPr/>
                </a:tc>
                <a:extLst>
                  <a:ext uri="{0D108BD9-81ED-4DB2-BD59-A6C34878D82A}">
                    <a16:rowId xmlns:a16="http://schemas.microsoft.com/office/drawing/2014/main" val="10004"/>
                  </a:ext>
                </a:extLst>
              </a:tr>
              <a:tr h="236461">
                <a:tc>
                  <a:txBody>
                    <a:bodyPr/>
                    <a:lstStyle/>
                    <a:p>
                      <a:r>
                        <a:rPr lang="en-US" dirty="0" smtClean="0"/>
                        <a:t>E</a:t>
                      </a:r>
                      <a:endParaRPr lang="en-US" dirty="0"/>
                    </a:p>
                  </a:txBody>
                  <a:tcPr/>
                </a:tc>
                <a:tc>
                  <a:txBody>
                    <a:bodyPr/>
                    <a:lstStyle/>
                    <a:p>
                      <a:r>
                        <a:rPr lang="en-US" dirty="0" smtClean="0"/>
                        <a:t>2</a:t>
                      </a:r>
                      <a:endParaRPr lang="en-US" dirty="0"/>
                    </a:p>
                  </a:txBody>
                  <a:tcPr/>
                </a:tc>
                <a:tc>
                  <a:txBody>
                    <a:bodyPr/>
                    <a:lstStyle/>
                    <a:p>
                      <a:r>
                        <a:rPr lang="en-US" dirty="0" smtClean="0"/>
                        <a:t>3:00:00</a:t>
                      </a:r>
                      <a:endParaRPr lang="en-US" dirty="0"/>
                    </a:p>
                  </a:txBody>
                  <a:tcPr/>
                </a:tc>
                <a:extLst>
                  <a:ext uri="{0D108BD9-81ED-4DB2-BD59-A6C34878D82A}">
                    <a16:rowId xmlns:a16="http://schemas.microsoft.com/office/drawing/2014/main" val="10005"/>
                  </a:ext>
                </a:extLst>
              </a:tr>
              <a:tr h="236461">
                <a:tc>
                  <a:txBody>
                    <a:bodyPr/>
                    <a:lstStyle/>
                    <a:p>
                      <a:r>
                        <a:rPr lang="en-US" dirty="0" smtClean="0"/>
                        <a:t>F</a:t>
                      </a:r>
                      <a:endParaRPr lang="en-US" dirty="0"/>
                    </a:p>
                  </a:txBody>
                  <a:tcPr/>
                </a:tc>
                <a:tc>
                  <a:txBody>
                    <a:bodyPr/>
                    <a:lstStyle/>
                    <a:p>
                      <a:r>
                        <a:rPr lang="en-US" dirty="0" smtClean="0"/>
                        <a:t>1</a:t>
                      </a:r>
                      <a:endParaRPr lang="en-US" dirty="0"/>
                    </a:p>
                  </a:txBody>
                  <a:tcPr/>
                </a:tc>
                <a:tc>
                  <a:txBody>
                    <a:bodyPr/>
                    <a:lstStyle/>
                    <a:p>
                      <a:r>
                        <a:rPr lang="en-US" dirty="0" smtClean="0"/>
                        <a:t>00:10:00</a:t>
                      </a:r>
                      <a:endParaRPr lang="en-US" dirty="0"/>
                    </a:p>
                  </a:txBody>
                  <a:tcPr/>
                </a:tc>
                <a:extLst>
                  <a:ext uri="{0D108BD9-81ED-4DB2-BD59-A6C34878D82A}">
                    <a16:rowId xmlns:a16="http://schemas.microsoft.com/office/drawing/2014/main" val="10006"/>
                  </a:ext>
                </a:extLst>
              </a:tr>
            </a:tbl>
          </a:graphicData>
        </a:graphic>
      </p:graphicFrame>
      <p:sp>
        <p:nvSpPr>
          <p:cNvPr id="15" name="Title 1"/>
          <p:cNvSpPr txBox="1">
            <a:spLocks/>
          </p:cNvSpPr>
          <p:nvPr/>
        </p:nvSpPr>
        <p:spPr>
          <a:xfrm>
            <a:off x="609600" y="511865"/>
            <a:ext cx="8229600" cy="1143000"/>
          </a:xfrm>
          <a:prstGeom prst="rect">
            <a:avLst/>
          </a:prstGeom>
        </p:spPr>
        <p:txBody>
          <a:bodyPr anchor="b" anchorCtr="0">
            <a:normAutofit fontScale="97500" lnSpcReduction="10000"/>
          </a:bodyPr>
          <a:lstStyle>
            <a:defPPr>
              <a:defRPr sz="4400">
                <a:solidFill>
                  <a:schemeClr val="tx1"/>
                </a:solidFill>
                <a:latin typeface="+mj-lt"/>
                <a:ea typeface="+mj-ea"/>
                <a:cs typeface="+mj-cs"/>
              </a:defRPr>
            </a:defPPr>
            <a:lvl1pPr algn="l" eaLnBrk="1" hangingPunct="1">
              <a:buNone/>
              <a:defRPr sz="3600">
                <a:solidFill>
                  <a:schemeClr val="tx1">
                    <a:alpha val="100000"/>
                  </a:schemeClr>
                </a:solidFill>
                <a:latin typeface="+mj-lt"/>
              </a:defRPr>
            </a:lvl1pPr>
          </a:lstStyle>
          <a:p>
            <a:r>
              <a:rPr lang="en-US" altLang="en-US" kern="0" dirty="0" smtClean="0">
                <a:solidFill>
                  <a:srgbClr val="000000"/>
                </a:solidFill>
              </a:rPr>
              <a:t>FCFS (First come first serve)</a:t>
            </a:r>
            <a:br>
              <a:rPr lang="en-US" altLang="en-US" kern="0" dirty="0" smtClean="0">
                <a:solidFill>
                  <a:srgbClr val="000000"/>
                </a:solidFill>
              </a:rPr>
            </a:br>
            <a:r>
              <a:rPr lang="en-US" kern="1200" spc="-1" dirty="0" smtClean="0">
                <a:solidFill>
                  <a:srgbClr val="000000"/>
                </a:solidFill>
                <a:uFill>
                  <a:solidFill>
                    <a:srgbClr val="FFFFFF"/>
                  </a:solidFill>
                </a:uFill>
              </a:rPr>
              <a:t>Scheduling Policies </a:t>
            </a:r>
            <a:endParaRPr lang="en-US" kern="0" dirty="0"/>
          </a:p>
        </p:txBody>
      </p:sp>
    </p:spTree>
    <p:extLst>
      <p:ext uri="{BB962C8B-B14F-4D97-AF65-F5344CB8AC3E}">
        <p14:creationId xmlns:p14="http://schemas.microsoft.com/office/powerpoint/2010/main" val="290667270"/>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en-US" dirty="0">
                <a:solidFill>
                  <a:srgbClr val="000000"/>
                </a:solidFill>
              </a:rPr>
              <a:t>FCFS (First come first serve)</a:t>
            </a:r>
            <a:br>
              <a:rPr lang="en-US" altLang="en-US" dirty="0">
                <a:solidFill>
                  <a:srgbClr val="000000"/>
                </a:solidFill>
              </a:rPr>
            </a:br>
            <a:r>
              <a:rPr lang="en-US" kern="1200" spc="-1" dirty="0">
                <a:solidFill>
                  <a:srgbClr val="000000"/>
                </a:solidFill>
                <a:uFill>
                  <a:solidFill>
                    <a:srgbClr val="FFFFFF"/>
                  </a:solidFill>
                </a:uFill>
              </a:rPr>
              <a:t>Scheduling Policies </a:t>
            </a:r>
            <a:endParaRPr lang="en-US" dirty="0"/>
          </a:p>
        </p:txBody>
      </p:sp>
      <p:sp>
        <p:nvSpPr>
          <p:cNvPr id="6" name="Rectangle 5"/>
          <p:cNvSpPr/>
          <p:nvPr/>
        </p:nvSpPr>
        <p:spPr>
          <a:xfrm>
            <a:off x="636104" y="5125482"/>
            <a:ext cx="4575313" cy="12674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p:cNvCxnSpPr/>
          <p:nvPr/>
        </p:nvCxnSpPr>
        <p:spPr>
          <a:xfrm flipH="1" flipV="1">
            <a:off x="326334" y="5060563"/>
            <a:ext cx="4969" cy="16865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9939" y="5170318"/>
            <a:ext cx="609600" cy="523220"/>
          </a:xfrm>
          <a:prstGeom prst="rect">
            <a:avLst/>
          </a:prstGeom>
          <a:noFill/>
        </p:spPr>
        <p:txBody>
          <a:bodyPr wrap="square" rtlCol="0">
            <a:spAutoFit/>
          </a:bodyPr>
          <a:lstStyle/>
          <a:p>
            <a:r>
              <a:rPr lang="en-US" sz="1400" b="1" dirty="0" smtClean="0"/>
              <a:t>4 Proc</a:t>
            </a:r>
            <a:endParaRPr lang="en-US" sz="1400" b="1" dirty="0"/>
          </a:p>
        </p:txBody>
      </p:sp>
      <p:cxnSp>
        <p:nvCxnSpPr>
          <p:cNvPr id="9" name="Straight Arrow Connector 8"/>
          <p:cNvCxnSpPr/>
          <p:nvPr/>
        </p:nvCxnSpPr>
        <p:spPr>
          <a:xfrm>
            <a:off x="326334" y="6747143"/>
            <a:ext cx="508386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2438400" y="6439350"/>
            <a:ext cx="609600" cy="307777"/>
          </a:xfrm>
          <a:prstGeom prst="rect">
            <a:avLst/>
          </a:prstGeom>
          <a:noFill/>
        </p:spPr>
        <p:txBody>
          <a:bodyPr wrap="square" rtlCol="0">
            <a:spAutoFit/>
          </a:bodyPr>
          <a:lstStyle/>
          <a:p>
            <a:r>
              <a:rPr lang="en-US" sz="1400" b="1" dirty="0" smtClean="0"/>
              <a:t>Time</a:t>
            </a:r>
            <a:endParaRPr lang="en-US" sz="1400" b="1" dirty="0"/>
          </a:p>
        </p:txBody>
      </p:sp>
      <p:sp>
        <p:nvSpPr>
          <p:cNvPr id="11" name="Rectangle 10"/>
          <p:cNvSpPr/>
          <p:nvPr/>
        </p:nvSpPr>
        <p:spPr>
          <a:xfrm>
            <a:off x="637760" y="5125481"/>
            <a:ext cx="2334040" cy="513319"/>
          </a:xfrm>
          <a:prstGeom prst="rect">
            <a:avLst/>
          </a:prstGeom>
          <a:solidFill>
            <a:schemeClr val="bg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solidFill>
                  <a:schemeClr val="tx1"/>
                </a:solidFill>
              </a:rPr>
              <a:t>E</a:t>
            </a:r>
            <a:endParaRPr lang="en-US" dirty="0">
              <a:solidFill>
                <a:schemeClr val="tx1"/>
              </a:solidFill>
            </a:endParaRPr>
          </a:p>
        </p:txBody>
      </p:sp>
      <p:sp>
        <p:nvSpPr>
          <p:cNvPr id="12" name="TextBox 11"/>
          <p:cNvSpPr txBox="1"/>
          <p:nvPr/>
        </p:nvSpPr>
        <p:spPr>
          <a:xfrm>
            <a:off x="5943600" y="5125481"/>
            <a:ext cx="3200400" cy="646331"/>
          </a:xfrm>
          <a:prstGeom prst="rect">
            <a:avLst/>
          </a:prstGeom>
          <a:noFill/>
        </p:spPr>
        <p:txBody>
          <a:bodyPr wrap="square" rtlCol="0">
            <a:spAutoFit/>
          </a:bodyPr>
          <a:lstStyle/>
          <a:p>
            <a:r>
              <a:rPr lang="en-US" dirty="0" smtClean="0"/>
              <a:t>Total Compute time  = 8</a:t>
            </a:r>
          </a:p>
          <a:p>
            <a:r>
              <a:rPr lang="en-US" dirty="0" smtClean="0"/>
              <a:t>Number of jobs complete =  6</a:t>
            </a:r>
            <a:endParaRPr lang="en-US" dirty="0"/>
          </a:p>
        </p:txBody>
      </p:sp>
      <p:sp>
        <p:nvSpPr>
          <p:cNvPr id="13" name="Rectangle 12"/>
          <p:cNvSpPr/>
          <p:nvPr/>
        </p:nvSpPr>
        <p:spPr>
          <a:xfrm>
            <a:off x="637761" y="5618275"/>
            <a:ext cx="352839" cy="414019"/>
          </a:xfrm>
          <a:prstGeom prst="rect">
            <a:avLst/>
          </a:prstGeom>
          <a:solidFill>
            <a:schemeClr val="bg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solidFill>
                  <a:schemeClr val="tx1"/>
                </a:solidFill>
              </a:rPr>
              <a:t>C</a:t>
            </a:r>
          </a:p>
        </p:txBody>
      </p:sp>
      <p:sp>
        <p:nvSpPr>
          <p:cNvPr id="20" name="Rectangle 19"/>
          <p:cNvSpPr/>
          <p:nvPr/>
        </p:nvSpPr>
        <p:spPr>
          <a:xfrm>
            <a:off x="636104" y="6032294"/>
            <a:ext cx="352839" cy="396861"/>
          </a:xfrm>
          <a:prstGeom prst="rect">
            <a:avLst/>
          </a:prstGeom>
          <a:solidFill>
            <a:schemeClr val="bg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solidFill>
                  <a:schemeClr val="tx1"/>
                </a:solidFill>
              </a:rPr>
              <a:t>D</a:t>
            </a:r>
          </a:p>
        </p:txBody>
      </p:sp>
      <p:sp>
        <p:nvSpPr>
          <p:cNvPr id="24" name="Rectangle 23"/>
          <p:cNvSpPr/>
          <p:nvPr/>
        </p:nvSpPr>
        <p:spPr>
          <a:xfrm>
            <a:off x="988943" y="5618275"/>
            <a:ext cx="382655" cy="414019"/>
          </a:xfrm>
          <a:prstGeom prst="rect">
            <a:avLst/>
          </a:prstGeom>
          <a:solidFill>
            <a:schemeClr val="bg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solidFill>
                  <a:schemeClr val="tx1"/>
                </a:solidFill>
              </a:rPr>
              <a:t>F</a:t>
            </a:r>
            <a:endParaRPr lang="en-US" dirty="0">
              <a:solidFill>
                <a:schemeClr val="tx1"/>
              </a:solidFill>
            </a:endParaRPr>
          </a:p>
        </p:txBody>
      </p:sp>
      <p:graphicFrame>
        <p:nvGraphicFramePr>
          <p:cNvPr id="25" name="Table 24"/>
          <p:cNvGraphicFramePr>
            <a:graphicFrameLocks noGrp="1"/>
          </p:cNvGraphicFramePr>
          <p:nvPr>
            <p:extLst>
              <p:ext uri="{D42A27DB-BD31-4B8C-83A1-F6EECF244321}">
                <p14:modId xmlns:p14="http://schemas.microsoft.com/office/powerpoint/2010/main" val="622621333"/>
              </p:ext>
            </p:extLst>
          </p:nvPr>
        </p:nvGraphicFramePr>
        <p:xfrm>
          <a:off x="762000" y="1842111"/>
          <a:ext cx="7315200" cy="2560320"/>
        </p:xfrm>
        <a:graphic>
          <a:graphicData uri="http://schemas.openxmlformats.org/drawingml/2006/table">
            <a:tbl>
              <a:tblPr firstRow="1" bandRow="1">
                <a:tableStyleId>{5C22544A-7EE6-4342-B048-85BDC9FD1C3A}</a:tableStyleId>
              </a:tblPr>
              <a:tblGrid>
                <a:gridCol w="2438400">
                  <a:extLst>
                    <a:ext uri="{9D8B030D-6E8A-4147-A177-3AD203B41FA5}">
                      <a16:colId xmlns:a16="http://schemas.microsoft.com/office/drawing/2014/main" val="20000"/>
                    </a:ext>
                  </a:extLst>
                </a:gridCol>
                <a:gridCol w="2438400">
                  <a:extLst>
                    <a:ext uri="{9D8B030D-6E8A-4147-A177-3AD203B41FA5}">
                      <a16:colId xmlns:a16="http://schemas.microsoft.com/office/drawing/2014/main" val="20001"/>
                    </a:ext>
                  </a:extLst>
                </a:gridCol>
                <a:gridCol w="2438400">
                  <a:extLst>
                    <a:ext uri="{9D8B030D-6E8A-4147-A177-3AD203B41FA5}">
                      <a16:colId xmlns:a16="http://schemas.microsoft.com/office/drawing/2014/main" val="20002"/>
                    </a:ext>
                  </a:extLst>
                </a:gridCol>
              </a:tblGrid>
              <a:tr h="236461">
                <a:tc>
                  <a:txBody>
                    <a:bodyPr/>
                    <a:lstStyle/>
                    <a:p>
                      <a:r>
                        <a:rPr lang="en-US" dirty="0" smtClean="0"/>
                        <a:t>Job</a:t>
                      </a:r>
                      <a:r>
                        <a:rPr lang="en-US" baseline="0" dirty="0" smtClean="0"/>
                        <a:t> Name</a:t>
                      </a:r>
                      <a:endParaRPr lang="en-US" dirty="0"/>
                    </a:p>
                  </a:txBody>
                  <a:tcPr/>
                </a:tc>
                <a:tc>
                  <a:txBody>
                    <a:bodyPr/>
                    <a:lstStyle/>
                    <a:p>
                      <a:r>
                        <a:rPr lang="en-US" dirty="0" smtClean="0"/>
                        <a:t>Procs</a:t>
                      </a:r>
                      <a:endParaRPr lang="en-US" dirty="0"/>
                    </a:p>
                  </a:txBody>
                  <a:tcPr/>
                </a:tc>
                <a:tc>
                  <a:txBody>
                    <a:bodyPr/>
                    <a:lstStyle/>
                    <a:p>
                      <a:r>
                        <a:rPr lang="en-US" dirty="0" smtClean="0"/>
                        <a:t>Wall time(</a:t>
                      </a:r>
                      <a:r>
                        <a:rPr lang="en-US" dirty="0" err="1" smtClean="0"/>
                        <a:t>Hrs</a:t>
                      </a:r>
                      <a:r>
                        <a:rPr lang="en-US" dirty="0" smtClean="0"/>
                        <a:t>)</a:t>
                      </a:r>
                      <a:endParaRPr lang="en-US" dirty="0"/>
                    </a:p>
                  </a:txBody>
                  <a:tcPr/>
                </a:tc>
                <a:extLst>
                  <a:ext uri="{0D108BD9-81ED-4DB2-BD59-A6C34878D82A}">
                    <a16:rowId xmlns:a16="http://schemas.microsoft.com/office/drawing/2014/main" val="10000"/>
                  </a:ext>
                </a:extLst>
              </a:tr>
              <a:tr h="236461">
                <a:tc>
                  <a:txBody>
                    <a:bodyPr/>
                    <a:lstStyle/>
                    <a:p>
                      <a:r>
                        <a:rPr lang="en-US" dirty="0" smtClean="0"/>
                        <a:t>A</a:t>
                      </a:r>
                      <a:endParaRPr lang="en-US" dirty="0"/>
                    </a:p>
                  </a:txBody>
                  <a:tcPr/>
                </a:tc>
                <a:tc>
                  <a:txBody>
                    <a:bodyPr/>
                    <a:lstStyle/>
                    <a:p>
                      <a:r>
                        <a:rPr lang="en-US" dirty="0" smtClean="0"/>
                        <a:t>2</a:t>
                      </a:r>
                      <a:endParaRPr lang="en-US" dirty="0"/>
                    </a:p>
                  </a:txBody>
                  <a:tcPr/>
                </a:tc>
                <a:tc>
                  <a:txBody>
                    <a:bodyPr/>
                    <a:lstStyle/>
                    <a:p>
                      <a:r>
                        <a:rPr lang="en-US" dirty="0" smtClean="0"/>
                        <a:t>2:00:00</a:t>
                      </a:r>
                      <a:endParaRPr lang="en-US" dirty="0"/>
                    </a:p>
                  </a:txBody>
                  <a:tcPr/>
                </a:tc>
                <a:extLst>
                  <a:ext uri="{0D108BD9-81ED-4DB2-BD59-A6C34878D82A}">
                    <a16:rowId xmlns:a16="http://schemas.microsoft.com/office/drawing/2014/main" val="10001"/>
                  </a:ext>
                </a:extLst>
              </a:tr>
              <a:tr h="236461">
                <a:tc>
                  <a:txBody>
                    <a:bodyPr/>
                    <a:lstStyle/>
                    <a:p>
                      <a:r>
                        <a:rPr lang="en-US" dirty="0" smtClean="0"/>
                        <a:t>B</a:t>
                      </a:r>
                      <a:endParaRPr lang="en-US" dirty="0"/>
                    </a:p>
                  </a:txBody>
                  <a:tcPr/>
                </a:tc>
                <a:tc>
                  <a:txBody>
                    <a:bodyPr/>
                    <a:lstStyle/>
                    <a:p>
                      <a:r>
                        <a:rPr lang="en-US" dirty="0" smtClean="0"/>
                        <a:t>4</a:t>
                      </a:r>
                      <a:endParaRPr lang="en-US" dirty="0"/>
                    </a:p>
                  </a:txBody>
                  <a:tcPr/>
                </a:tc>
                <a:tc>
                  <a:txBody>
                    <a:bodyPr/>
                    <a:lstStyle/>
                    <a:p>
                      <a:r>
                        <a:rPr lang="en-US" dirty="0" smtClean="0"/>
                        <a:t>3:00:00</a:t>
                      </a:r>
                      <a:endParaRPr lang="en-US" dirty="0"/>
                    </a:p>
                  </a:txBody>
                  <a:tcPr/>
                </a:tc>
                <a:extLst>
                  <a:ext uri="{0D108BD9-81ED-4DB2-BD59-A6C34878D82A}">
                    <a16:rowId xmlns:a16="http://schemas.microsoft.com/office/drawing/2014/main" val="10002"/>
                  </a:ext>
                </a:extLst>
              </a:tr>
              <a:tr h="236461">
                <a:tc>
                  <a:txBody>
                    <a:bodyPr/>
                    <a:lstStyle/>
                    <a:p>
                      <a:r>
                        <a:rPr lang="en-US" dirty="0" smtClean="0"/>
                        <a:t>C</a:t>
                      </a:r>
                      <a:endParaRPr lang="en-US" dirty="0"/>
                    </a:p>
                  </a:txBody>
                  <a:tcPr/>
                </a:tc>
                <a:tc>
                  <a:txBody>
                    <a:bodyPr/>
                    <a:lstStyle/>
                    <a:p>
                      <a:r>
                        <a:rPr lang="en-US" dirty="0" smtClean="0"/>
                        <a:t>1</a:t>
                      </a:r>
                      <a:endParaRPr lang="en-US" dirty="0"/>
                    </a:p>
                  </a:txBody>
                  <a:tcPr/>
                </a:tc>
                <a:tc>
                  <a:txBody>
                    <a:bodyPr/>
                    <a:lstStyle/>
                    <a:p>
                      <a:r>
                        <a:rPr lang="en-US" dirty="0" smtClean="0"/>
                        <a:t>00:10:00</a:t>
                      </a:r>
                      <a:endParaRPr lang="en-US" dirty="0"/>
                    </a:p>
                  </a:txBody>
                  <a:tcPr/>
                </a:tc>
                <a:extLst>
                  <a:ext uri="{0D108BD9-81ED-4DB2-BD59-A6C34878D82A}">
                    <a16:rowId xmlns:a16="http://schemas.microsoft.com/office/drawing/2014/main" val="10003"/>
                  </a:ext>
                </a:extLst>
              </a:tr>
              <a:tr h="236461">
                <a:tc>
                  <a:txBody>
                    <a:bodyPr/>
                    <a:lstStyle/>
                    <a:p>
                      <a:r>
                        <a:rPr lang="en-US" dirty="0" smtClean="0"/>
                        <a:t>D</a:t>
                      </a:r>
                      <a:endParaRPr lang="en-US" dirty="0"/>
                    </a:p>
                  </a:txBody>
                  <a:tcPr/>
                </a:tc>
                <a:tc>
                  <a:txBody>
                    <a:bodyPr/>
                    <a:lstStyle/>
                    <a:p>
                      <a:r>
                        <a:rPr lang="en-US" dirty="0" smtClean="0"/>
                        <a:t>1</a:t>
                      </a:r>
                      <a:endParaRPr lang="en-US" dirty="0"/>
                    </a:p>
                  </a:txBody>
                  <a:tcPr/>
                </a:tc>
                <a:tc>
                  <a:txBody>
                    <a:bodyPr/>
                    <a:lstStyle/>
                    <a:p>
                      <a:r>
                        <a:rPr lang="en-US" dirty="0" smtClean="0"/>
                        <a:t>00:10:00</a:t>
                      </a:r>
                      <a:endParaRPr lang="en-US" dirty="0"/>
                    </a:p>
                  </a:txBody>
                  <a:tcPr/>
                </a:tc>
                <a:extLst>
                  <a:ext uri="{0D108BD9-81ED-4DB2-BD59-A6C34878D82A}">
                    <a16:rowId xmlns:a16="http://schemas.microsoft.com/office/drawing/2014/main" val="10004"/>
                  </a:ext>
                </a:extLst>
              </a:tr>
              <a:tr h="236461">
                <a:tc>
                  <a:txBody>
                    <a:bodyPr/>
                    <a:lstStyle/>
                    <a:p>
                      <a:r>
                        <a:rPr lang="en-US" dirty="0" smtClean="0"/>
                        <a:t>E</a:t>
                      </a:r>
                      <a:endParaRPr lang="en-US" dirty="0"/>
                    </a:p>
                  </a:txBody>
                  <a:tcPr/>
                </a:tc>
                <a:tc>
                  <a:txBody>
                    <a:bodyPr/>
                    <a:lstStyle/>
                    <a:p>
                      <a:r>
                        <a:rPr lang="en-US" dirty="0" smtClean="0"/>
                        <a:t>2</a:t>
                      </a:r>
                      <a:endParaRPr lang="en-US" dirty="0"/>
                    </a:p>
                  </a:txBody>
                  <a:tcPr/>
                </a:tc>
                <a:tc>
                  <a:txBody>
                    <a:bodyPr/>
                    <a:lstStyle/>
                    <a:p>
                      <a:r>
                        <a:rPr lang="en-US" dirty="0" smtClean="0"/>
                        <a:t>3:00:00</a:t>
                      </a:r>
                      <a:endParaRPr lang="en-US" dirty="0"/>
                    </a:p>
                  </a:txBody>
                  <a:tcPr/>
                </a:tc>
                <a:extLst>
                  <a:ext uri="{0D108BD9-81ED-4DB2-BD59-A6C34878D82A}">
                    <a16:rowId xmlns:a16="http://schemas.microsoft.com/office/drawing/2014/main" val="10005"/>
                  </a:ext>
                </a:extLst>
              </a:tr>
              <a:tr h="236461">
                <a:tc>
                  <a:txBody>
                    <a:bodyPr/>
                    <a:lstStyle/>
                    <a:p>
                      <a:r>
                        <a:rPr lang="en-US" dirty="0" smtClean="0"/>
                        <a:t>F</a:t>
                      </a:r>
                      <a:endParaRPr lang="en-US" dirty="0"/>
                    </a:p>
                  </a:txBody>
                  <a:tcPr/>
                </a:tc>
                <a:tc>
                  <a:txBody>
                    <a:bodyPr/>
                    <a:lstStyle/>
                    <a:p>
                      <a:r>
                        <a:rPr lang="en-US" dirty="0" smtClean="0"/>
                        <a:t>1</a:t>
                      </a:r>
                      <a:endParaRPr lang="en-US" dirty="0"/>
                    </a:p>
                  </a:txBody>
                  <a:tcPr/>
                </a:tc>
                <a:tc>
                  <a:txBody>
                    <a:bodyPr/>
                    <a:lstStyle/>
                    <a:p>
                      <a:r>
                        <a:rPr lang="en-US" dirty="0" smtClean="0"/>
                        <a:t>00:10:00</a:t>
                      </a:r>
                      <a:endParaRPr lang="en-US" dirty="0"/>
                    </a:p>
                  </a:txBody>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3163543363"/>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kern="1200" spc="-1" dirty="0">
                <a:solidFill>
                  <a:srgbClr val="000000"/>
                </a:solidFill>
                <a:uFill>
                  <a:solidFill>
                    <a:srgbClr val="FFFFFF"/>
                  </a:solidFill>
                </a:uFill>
              </a:rPr>
              <a:t>Scheduling Policies </a:t>
            </a:r>
            <a:endParaRPr lang="en-US" dirty="0"/>
          </a:p>
        </p:txBody>
      </p:sp>
      <p:sp>
        <p:nvSpPr>
          <p:cNvPr id="4" name="Rectangle 3"/>
          <p:cNvSpPr/>
          <p:nvPr/>
        </p:nvSpPr>
        <p:spPr>
          <a:xfrm>
            <a:off x="533400" y="1442001"/>
            <a:ext cx="6400800" cy="400110"/>
          </a:xfrm>
          <a:prstGeom prst="rect">
            <a:avLst/>
          </a:prstGeom>
        </p:spPr>
        <p:txBody>
          <a:bodyPr wrap="square">
            <a:spAutoFit/>
          </a:bodyPr>
          <a:lstStyle/>
          <a:p>
            <a:pPr>
              <a:spcBef>
                <a:spcPts val="750"/>
              </a:spcBef>
              <a:buClr>
                <a:srgbClr val="000000"/>
              </a:buClr>
              <a:buSzPct val="100000"/>
            </a:pPr>
            <a:r>
              <a:rPr lang="en-US" altLang="en-US" sz="2000" dirty="0">
                <a:solidFill>
                  <a:srgbClr val="000000"/>
                </a:solidFill>
              </a:rPr>
              <a:t>• FCFS (First come first serve</a:t>
            </a:r>
            <a:r>
              <a:rPr lang="en-US" altLang="en-US" sz="2000" dirty="0" smtClean="0">
                <a:solidFill>
                  <a:srgbClr val="000000"/>
                </a:solidFill>
              </a:rPr>
              <a:t>)</a:t>
            </a:r>
            <a:endParaRPr lang="en-US" altLang="en-US" sz="2000" dirty="0">
              <a:solidFill>
                <a:srgbClr val="000000"/>
              </a:solidFill>
            </a:endParaRPr>
          </a:p>
        </p:txBody>
      </p:sp>
      <p:sp>
        <p:nvSpPr>
          <p:cNvPr id="12" name="TextBox 11"/>
          <p:cNvSpPr txBox="1"/>
          <p:nvPr/>
        </p:nvSpPr>
        <p:spPr>
          <a:xfrm>
            <a:off x="781878" y="5136414"/>
            <a:ext cx="3200400" cy="646331"/>
          </a:xfrm>
          <a:prstGeom prst="rect">
            <a:avLst/>
          </a:prstGeom>
          <a:noFill/>
        </p:spPr>
        <p:txBody>
          <a:bodyPr wrap="square" rtlCol="0">
            <a:spAutoFit/>
          </a:bodyPr>
          <a:lstStyle/>
          <a:p>
            <a:r>
              <a:rPr lang="en-US" dirty="0" smtClean="0"/>
              <a:t>Total Compute time  = 8</a:t>
            </a:r>
          </a:p>
          <a:p>
            <a:r>
              <a:rPr lang="en-US" dirty="0" smtClean="0"/>
              <a:t>Number of jobs complete =  6</a:t>
            </a:r>
            <a:endParaRPr lang="en-US" dirty="0"/>
          </a:p>
        </p:txBody>
      </p:sp>
      <p:graphicFrame>
        <p:nvGraphicFramePr>
          <p:cNvPr id="16" name="Table 15"/>
          <p:cNvGraphicFramePr>
            <a:graphicFrameLocks noGrp="1"/>
          </p:cNvGraphicFramePr>
          <p:nvPr>
            <p:extLst>
              <p:ext uri="{D42A27DB-BD31-4B8C-83A1-F6EECF244321}">
                <p14:modId xmlns:p14="http://schemas.microsoft.com/office/powerpoint/2010/main" val="4062727554"/>
              </p:ext>
            </p:extLst>
          </p:nvPr>
        </p:nvGraphicFramePr>
        <p:xfrm>
          <a:off x="762000" y="1842111"/>
          <a:ext cx="7315200" cy="2560320"/>
        </p:xfrm>
        <a:graphic>
          <a:graphicData uri="http://schemas.openxmlformats.org/drawingml/2006/table">
            <a:tbl>
              <a:tblPr firstRow="1" bandRow="1">
                <a:tableStyleId>{5C22544A-7EE6-4342-B048-85BDC9FD1C3A}</a:tableStyleId>
              </a:tblPr>
              <a:tblGrid>
                <a:gridCol w="2438400">
                  <a:extLst>
                    <a:ext uri="{9D8B030D-6E8A-4147-A177-3AD203B41FA5}">
                      <a16:colId xmlns:a16="http://schemas.microsoft.com/office/drawing/2014/main" val="20000"/>
                    </a:ext>
                  </a:extLst>
                </a:gridCol>
                <a:gridCol w="2438400">
                  <a:extLst>
                    <a:ext uri="{9D8B030D-6E8A-4147-A177-3AD203B41FA5}">
                      <a16:colId xmlns:a16="http://schemas.microsoft.com/office/drawing/2014/main" val="20001"/>
                    </a:ext>
                  </a:extLst>
                </a:gridCol>
                <a:gridCol w="2438400">
                  <a:extLst>
                    <a:ext uri="{9D8B030D-6E8A-4147-A177-3AD203B41FA5}">
                      <a16:colId xmlns:a16="http://schemas.microsoft.com/office/drawing/2014/main" val="20002"/>
                    </a:ext>
                  </a:extLst>
                </a:gridCol>
              </a:tblGrid>
              <a:tr h="236461">
                <a:tc>
                  <a:txBody>
                    <a:bodyPr/>
                    <a:lstStyle/>
                    <a:p>
                      <a:r>
                        <a:rPr lang="en-US" dirty="0" smtClean="0"/>
                        <a:t>Job</a:t>
                      </a:r>
                      <a:r>
                        <a:rPr lang="en-US" baseline="0" dirty="0" smtClean="0"/>
                        <a:t> Name</a:t>
                      </a:r>
                      <a:endParaRPr lang="en-US" dirty="0"/>
                    </a:p>
                  </a:txBody>
                  <a:tcPr/>
                </a:tc>
                <a:tc>
                  <a:txBody>
                    <a:bodyPr/>
                    <a:lstStyle/>
                    <a:p>
                      <a:r>
                        <a:rPr lang="en-US" dirty="0" smtClean="0"/>
                        <a:t>Procs</a:t>
                      </a:r>
                      <a:endParaRPr lang="en-US" dirty="0"/>
                    </a:p>
                  </a:txBody>
                  <a:tcPr/>
                </a:tc>
                <a:tc>
                  <a:txBody>
                    <a:bodyPr/>
                    <a:lstStyle/>
                    <a:p>
                      <a:r>
                        <a:rPr lang="en-US" dirty="0" smtClean="0"/>
                        <a:t>Wall time(</a:t>
                      </a:r>
                      <a:r>
                        <a:rPr lang="en-US" dirty="0" err="1" smtClean="0"/>
                        <a:t>Hrs</a:t>
                      </a:r>
                      <a:r>
                        <a:rPr lang="en-US" dirty="0" smtClean="0"/>
                        <a:t>)</a:t>
                      </a:r>
                      <a:endParaRPr lang="en-US" dirty="0"/>
                    </a:p>
                  </a:txBody>
                  <a:tcPr/>
                </a:tc>
                <a:extLst>
                  <a:ext uri="{0D108BD9-81ED-4DB2-BD59-A6C34878D82A}">
                    <a16:rowId xmlns:a16="http://schemas.microsoft.com/office/drawing/2014/main" val="10000"/>
                  </a:ext>
                </a:extLst>
              </a:tr>
              <a:tr h="236461">
                <a:tc>
                  <a:txBody>
                    <a:bodyPr/>
                    <a:lstStyle/>
                    <a:p>
                      <a:r>
                        <a:rPr lang="en-US" dirty="0" smtClean="0"/>
                        <a:t>A</a:t>
                      </a:r>
                      <a:endParaRPr lang="en-US" dirty="0"/>
                    </a:p>
                  </a:txBody>
                  <a:tcPr/>
                </a:tc>
                <a:tc>
                  <a:txBody>
                    <a:bodyPr/>
                    <a:lstStyle/>
                    <a:p>
                      <a:r>
                        <a:rPr lang="en-US" dirty="0" smtClean="0"/>
                        <a:t>2</a:t>
                      </a:r>
                      <a:endParaRPr lang="en-US" dirty="0"/>
                    </a:p>
                  </a:txBody>
                  <a:tcPr/>
                </a:tc>
                <a:tc>
                  <a:txBody>
                    <a:bodyPr/>
                    <a:lstStyle/>
                    <a:p>
                      <a:r>
                        <a:rPr lang="en-US" dirty="0" smtClean="0"/>
                        <a:t>2:00:00</a:t>
                      </a:r>
                      <a:endParaRPr lang="en-US" dirty="0"/>
                    </a:p>
                  </a:txBody>
                  <a:tcPr/>
                </a:tc>
                <a:extLst>
                  <a:ext uri="{0D108BD9-81ED-4DB2-BD59-A6C34878D82A}">
                    <a16:rowId xmlns:a16="http://schemas.microsoft.com/office/drawing/2014/main" val="10001"/>
                  </a:ext>
                </a:extLst>
              </a:tr>
              <a:tr h="236461">
                <a:tc>
                  <a:txBody>
                    <a:bodyPr/>
                    <a:lstStyle/>
                    <a:p>
                      <a:r>
                        <a:rPr lang="en-US" dirty="0" smtClean="0"/>
                        <a:t>B</a:t>
                      </a:r>
                      <a:endParaRPr lang="en-US" dirty="0"/>
                    </a:p>
                  </a:txBody>
                  <a:tcPr/>
                </a:tc>
                <a:tc>
                  <a:txBody>
                    <a:bodyPr/>
                    <a:lstStyle/>
                    <a:p>
                      <a:r>
                        <a:rPr lang="en-US" dirty="0" smtClean="0"/>
                        <a:t>4</a:t>
                      </a:r>
                      <a:endParaRPr lang="en-US" dirty="0"/>
                    </a:p>
                  </a:txBody>
                  <a:tcPr/>
                </a:tc>
                <a:tc>
                  <a:txBody>
                    <a:bodyPr/>
                    <a:lstStyle/>
                    <a:p>
                      <a:r>
                        <a:rPr lang="en-US" dirty="0" smtClean="0"/>
                        <a:t>3:00:00</a:t>
                      </a:r>
                      <a:endParaRPr lang="en-US" dirty="0"/>
                    </a:p>
                  </a:txBody>
                  <a:tcPr/>
                </a:tc>
                <a:extLst>
                  <a:ext uri="{0D108BD9-81ED-4DB2-BD59-A6C34878D82A}">
                    <a16:rowId xmlns:a16="http://schemas.microsoft.com/office/drawing/2014/main" val="10002"/>
                  </a:ext>
                </a:extLst>
              </a:tr>
              <a:tr h="236461">
                <a:tc>
                  <a:txBody>
                    <a:bodyPr/>
                    <a:lstStyle/>
                    <a:p>
                      <a:r>
                        <a:rPr lang="en-US" dirty="0" smtClean="0"/>
                        <a:t>C</a:t>
                      </a:r>
                      <a:endParaRPr lang="en-US" dirty="0"/>
                    </a:p>
                  </a:txBody>
                  <a:tcPr/>
                </a:tc>
                <a:tc>
                  <a:txBody>
                    <a:bodyPr/>
                    <a:lstStyle/>
                    <a:p>
                      <a:r>
                        <a:rPr lang="en-US" dirty="0" smtClean="0"/>
                        <a:t>1</a:t>
                      </a:r>
                      <a:endParaRPr lang="en-US" dirty="0"/>
                    </a:p>
                  </a:txBody>
                  <a:tcPr/>
                </a:tc>
                <a:tc>
                  <a:txBody>
                    <a:bodyPr/>
                    <a:lstStyle/>
                    <a:p>
                      <a:r>
                        <a:rPr lang="en-US" dirty="0" smtClean="0"/>
                        <a:t>00:10:00</a:t>
                      </a:r>
                      <a:endParaRPr lang="en-US" dirty="0"/>
                    </a:p>
                  </a:txBody>
                  <a:tcPr/>
                </a:tc>
                <a:extLst>
                  <a:ext uri="{0D108BD9-81ED-4DB2-BD59-A6C34878D82A}">
                    <a16:rowId xmlns:a16="http://schemas.microsoft.com/office/drawing/2014/main" val="10003"/>
                  </a:ext>
                </a:extLst>
              </a:tr>
              <a:tr h="236461">
                <a:tc>
                  <a:txBody>
                    <a:bodyPr/>
                    <a:lstStyle/>
                    <a:p>
                      <a:r>
                        <a:rPr lang="en-US" dirty="0" smtClean="0"/>
                        <a:t>D</a:t>
                      </a:r>
                      <a:endParaRPr lang="en-US" dirty="0"/>
                    </a:p>
                  </a:txBody>
                  <a:tcPr/>
                </a:tc>
                <a:tc>
                  <a:txBody>
                    <a:bodyPr/>
                    <a:lstStyle/>
                    <a:p>
                      <a:r>
                        <a:rPr lang="en-US" dirty="0" smtClean="0"/>
                        <a:t>1</a:t>
                      </a:r>
                      <a:endParaRPr lang="en-US" dirty="0"/>
                    </a:p>
                  </a:txBody>
                  <a:tcPr/>
                </a:tc>
                <a:tc>
                  <a:txBody>
                    <a:bodyPr/>
                    <a:lstStyle/>
                    <a:p>
                      <a:r>
                        <a:rPr lang="en-US" dirty="0" smtClean="0"/>
                        <a:t>00:10:00</a:t>
                      </a:r>
                      <a:endParaRPr lang="en-US" dirty="0"/>
                    </a:p>
                  </a:txBody>
                  <a:tcPr/>
                </a:tc>
                <a:extLst>
                  <a:ext uri="{0D108BD9-81ED-4DB2-BD59-A6C34878D82A}">
                    <a16:rowId xmlns:a16="http://schemas.microsoft.com/office/drawing/2014/main" val="10004"/>
                  </a:ext>
                </a:extLst>
              </a:tr>
              <a:tr h="236461">
                <a:tc>
                  <a:txBody>
                    <a:bodyPr/>
                    <a:lstStyle/>
                    <a:p>
                      <a:r>
                        <a:rPr lang="en-US" dirty="0" smtClean="0"/>
                        <a:t>E</a:t>
                      </a:r>
                      <a:endParaRPr lang="en-US" dirty="0"/>
                    </a:p>
                  </a:txBody>
                  <a:tcPr/>
                </a:tc>
                <a:tc>
                  <a:txBody>
                    <a:bodyPr/>
                    <a:lstStyle/>
                    <a:p>
                      <a:r>
                        <a:rPr lang="en-US" dirty="0" smtClean="0"/>
                        <a:t>2</a:t>
                      </a:r>
                      <a:endParaRPr lang="en-US" dirty="0"/>
                    </a:p>
                  </a:txBody>
                  <a:tcPr/>
                </a:tc>
                <a:tc>
                  <a:txBody>
                    <a:bodyPr/>
                    <a:lstStyle/>
                    <a:p>
                      <a:r>
                        <a:rPr lang="en-US" dirty="0" smtClean="0"/>
                        <a:t>3:00:00</a:t>
                      </a:r>
                      <a:endParaRPr lang="en-US" dirty="0"/>
                    </a:p>
                  </a:txBody>
                  <a:tcPr/>
                </a:tc>
                <a:extLst>
                  <a:ext uri="{0D108BD9-81ED-4DB2-BD59-A6C34878D82A}">
                    <a16:rowId xmlns:a16="http://schemas.microsoft.com/office/drawing/2014/main" val="10005"/>
                  </a:ext>
                </a:extLst>
              </a:tr>
              <a:tr h="236461">
                <a:tc>
                  <a:txBody>
                    <a:bodyPr/>
                    <a:lstStyle/>
                    <a:p>
                      <a:r>
                        <a:rPr lang="en-US" dirty="0" smtClean="0"/>
                        <a:t>F</a:t>
                      </a:r>
                      <a:endParaRPr lang="en-US" dirty="0"/>
                    </a:p>
                  </a:txBody>
                  <a:tcPr/>
                </a:tc>
                <a:tc>
                  <a:txBody>
                    <a:bodyPr/>
                    <a:lstStyle/>
                    <a:p>
                      <a:r>
                        <a:rPr lang="en-US" dirty="0" smtClean="0"/>
                        <a:t>1</a:t>
                      </a:r>
                      <a:endParaRPr lang="en-US" dirty="0"/>
                    </a:p>
                  </a:txBody>
                  <a:tcPr/>
                </a:tc>
                <a:tc>
                  <a:txBody>
                    <a:bodyPr/>
                    <a:lstStyle/>
                    <a:p>
                      <a:r>
                        <a:rPr lang="en-US" dirty="0" smtClean="0"/>
                        <a:t>00:10:00</a:t>
                      </a:r>
                      <a:endParaRPr lang="en-US" dirty="0"/>
                    </a:p>
                  </a:txBody>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3945051015"/>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kern="1200" spc="-1" dirty="0" smtClean="0">
                <a:solidFill>
                  <a:srgbClr val="000000"/>
                </a:solidFill>
                <a:uFill>
                  <a:solidFill>
                    <a:srgbClr val="FFFFFF"/>
                  </a:solidFill>
                </a:uFill>
              </a:rPr>
              <a:t>Backfill Scheduling </a:t>
            </a:r>
            <a:r>
              <a:rPr lang="en-US" kern="1200" spc="-1" dirty="0">
                <a:solidFill>
                  <a:srgbClr val="000000"/>
                </a:solidFill>
                <a:uFill>
                  <a:solidFill>
                    <a:srgbClr val="FFFFFF"/>
                  </a:solidFill>
                </a:uFill>
              </a:rPr>
              <a:t>Policies </a:t>
            </a:r>
            <a:endParaRPr lang="en-US" dirty="0"/>
          </a:p>
        </p:txBody>
      </p:sp>
      <p:sp>
        <p:nvSpPr>
          <p:cNvPr id="4" name="Rectangle 3"/>
          <p:cNvSpPr/>
          <p:nvPr/>
        </p:nvSpPr>
        <p:spPr>
          <a:xfrm>
            <a:off x="457200" y="1524000"/>
            <a:ext cx="8305800" cy="2195473"/>
          </a:xfrm>
          <a:prstGeom prst="rect">
            <a:avLst/>
          </a:prstGeom>
        </p:spPr>
        <p:txBody>
          <a:bodyPr wrap="square">
            <a:spAutoFit/>
          </a:bodyPr>
          <a:lstStyle/>
          <a:p>
            <a:pPr>
              <a:spcBef>
                <a:spcPts val="750"/>
              </a:spcBef>
              <a:buClr>
                <a:srgbClr val="000000"/>
              </a:buClr>
              <a:buSzPct val="100000"/>
            </a:pPr>
            <a:r>
              <a:rPr lang="en-US" altLang="en-US" sz="2200" dirty="0">
                <a:solidFill>
                  <a:srgbClr val="000000"/>
                </a:solidFill>
                <a:latin typeface="+mj-lt"/>
              </a:rPr>
              <a:t>• </a:t>
            </a:r>
            <a:r>
              <a:rPr lang="en-US" altLang="en-US" sz="2200" dirty="0" smtClean="0">
                <a:solidFill>
                  <a:srgbClr val="000000"/>
                </a:solidFill>
                <a:latin typeface="+mj-lt"/>
              </a:rPr>
              <a:t>First Fit</a:t>
            </a:r>
          </a:p>
          <a:p>
            <a:pPr>
              <a:spcBef>
                <a:spcPts val="750"/>
              </a:spcBef>
              <a:buClr>
                <a:srgbClr val="000000"/>
              </a:buClr>
              <a:buSzPct val="100000"/>
            </a:pPr>
            <a:endParaRPr lang="en-US" altLang="en-US" sz="2200" dirty="0" smtClean="0">
              <a:solidFill>
                <a:srgbClr val="000000"/>
              </a:solidFill>
              <a:latin typeface="+mj-lt"/>
            </a:endParaRPr>
          </a:p>
          <a:p>
            <a:pPr>
              <a:spcBef>
                <a:spcPts val="750"/>
              </a:spcBef>
              <a:buClr>
                <a:srgbClr val="000000"/>
              </a:buClr>
              <a:buSzPct val="100000"/>
            </a:pPr>
            <a:endParaRPr lang="en-US" altLang="en-US" sz="2200" dirty="0">
              <a:solidFill>
                <a:srgbClr val="000000"/>
              </a:solidFill>
              <a:latin typeface="+mj-lt"/>
            </a:endParaRPr>
          </a:p>
          <a:p>
            <a:pPr>
              <a:spcBef>
                <a:spcPts val="750"/>
              </a:spcBef>
              <a:buClr>
                <a:srgbClr val="000000"/>
              </a:buClr>
              <a:buSzPct val="100000"/>
            </a:pPr>
            <a:endParaRPr lang="en-US" altLang="en-US" sz="2200" dirty="0" smtClean="0">
              <a:solidFill>
                <a:srgbClr val="000000"/>
              </a:solidFill>
              <a:latin typeface="+mj-lt"/>
            </a:endParaRPr>
          </a:p>
          <a:p>
            <a:pPr>
              <a:spcBef>
                <a:spcPts val="750"/>
              </a:spcBef>
              <a:buClr>
                <a:srgbClr val="000000"/>
              </a:buClr>
              <a:buSzPct val="100000"/>
            </a:pPr>
            <a:r>
              <a:rPr lang="en-US" altLang="en-US" sz="2200" dirty="0" smtClean="0">
                <a:solidFill>
                  <a:srgbClr val="000000"/>
                </a:solidFill>
                <a:latin typeface="+mj-lt"/>
              </a:rPr>
              <a:t> </a:t>
            </a:r>
            <a:endParaRPr lang="en-US" altLang="en-US" sz="2200" dirty="0">
              <a:solidFill>
                <a:srgbClr val="000000"/>
              </a:solidFill>
              <a:latin typeface="+mj-lt"/>
            </a:endParaRPr>
          </a:p>
        </p:txBody>
      </p:sp>
      <p:sp>
        <p:nvSpPr>
          <p:cNvPr id="6" name="Rectangle 5"/>
          <p:cNvSpPr/>
          <p:nvPr/>
        </p:nvSpPr>
        <p:spPr>
          <a:xfrm>
            <a:off x="636104" y="5125482"/>
            <a:ext cx="4575313" cy="12674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637760" y="5125481"/>
            <a:ext cx="2334040" cy="568057"/>
          </a:xfrm>
          <a:prstGeom prst="rect">
            <a:avLst/>
          </a:prstGeom>
          <a:solidFill>
            <a:schemeClr val="bg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solidFill>
                  <a:schemeClr val="tx1"/>
                </a:solidFill>
              </a:rPr>
              <a:t>A</a:t>
            </a:r>
            <a:endParaRPr lang="en-US" dirty="0">
              <a:solidFill>
                <a:schemeClr val="tx1"/>
              </a:solidFill>
            </a:endParaRPr>
          </a:p>
        </p:txBody>
      </p:sp>
      <p:cxnSp>
        <p:nvCxnSpPr>
          <p:cNvPr id="12" name="Straight Arrow Connector 11"/>
          <p:cNvCxnSpPr/>
          <p:nvPr/>
        </p:nvCxnSpPr>
        <p:spPr>
          <a:xfrm flipH="1" flipV="1">
            <a:off x="326334" y="5060563"/>
            <a:ext cx="4969" cy="16865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9939" y="5170318"/>
            <a:ext cx="609600" cy="523220"/>
          </a:xfrm>
          <a:prstGeom prst="rect">
            <a:avLst/>
          </a:prstGeom>
          <a:noFill/>
        </p:spPr>
        <p:txBody>
          <a:bodyPr wrap="square" rtlCol="0">
            <a:spAutoFit/>
          </a:bodyPr>
          <a:lstStyle/>
          <a:p>
            <a:r>
              <a:rPr lang="en-US" sz="1400" b="1" dirty="0" smtClean="0"/>
              <a:t>4 Proc</a:t>
            </a:r>
            <a:endParaRPr lang="en-US" sz="1400" b="1" dirty="0"/>
          </a:p>
        </p:txBody>
      </p:sp>
      <p:cxnSp>
        <p:nvCxnSpPr>
          <p:cNvPr id="18" name="Straight Arrow Connector 17"/>
          <p:cNvCxnSpPr/>
          <p:nvPr/>
        </p:nvCxnSpPr>
        <p:spPr>
          <a:xfrm>
            <a:off x="326334" y="6747143"/>
            <a:ext cx="508386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2438400" y="6439350"/>
            <a:ext cx="609600" cy="307777"/>
          </a:xfrm>
          <a:prstGeom prst="rect">
            <a:avLst/>
          </a:prstGeom>
          <a:noFill/>
        </p:spPr>
        <p:txBody>
          <a:bodyPr wrap="square" rtlCol="0">
            <a:spAutoFit/>
          </a:bodyPr>
          <a:lstStyle/>
          <a:p>
            <a:r>
              <a:rPr lang="en-US" sz="1400" b="1" dirty="0" smtClean="0"/>
              <a:t>Time</a:t>
            </a:r>
            <a:endParaRPr lang="en-US" sz="1400" b="1" dirty="0"/>
          </a:p>
        </p:txBody>
      </p:sp>
      <p:sp>
        <p:nvSpPr>
          <p:cNvPr id="20" name="TextBox 19"/>
          <p:cNvSpPr txBox="1"/>
          <p:nvPr/>
        </p:nvSpPr>
        <p:spPr>
          <a:xfrm>
            <a:off x="5943600" y="5125481"/>
            <a:ext cx="3200400" cy="646331"/>
          </a:xfrm>
          <a:prstGeom prst="rect">
            <a:avLst/>
          </a:prstGeom>
          <a:noFill/>
        </p:spPr>
        <p:txBody>
          <a:bodyPr wrap="square" rtlCol="0">
            <a:spAutoFit/>
          </a:bodyPr>
          <a:lstStyle/>
          <a:p>
            <a:r>
              <a:rPr lang="en-US" dirty="0" smtClean="0"/>
              <a:t>Total Compute time  = 2</a:t>
            </a:r>
          </a:p>
          <a:p>
            <a:r>
              <a:rPr lang="en-US" dirty="0" smtClean="0"/>
              <a:t>Number of jobs complete =  1</a:t>
            </a:r>
            <a:endParaRPr lang="en-US" dirty="0"/>
          </a:p>
        </p:txBody>
      </p:sp>
      <p:graphicFrame>
        <p:nvGraphicFramePr>
          <p:cNvPr id="21" name="Table 20"/>
          <p:cNvGraphicFramePr>
            <a:graphicFrameLocks noGrp="1"/>
          </p:cNvGraphicFramePr>
          <p:nvPr>
            <p:extLst>
              <p:ext uri="{D42A27DB-BD31-4B8C-83A1-F6EECF244321}">
                <p14:modId xmlns:p14="http://schemas.microsoft.com/office/powerpoint/2010/main" val="58351402"/>
              </p:ext>
            </p:extLst>
          </p:nvPr>
        </p:nvGraphicFramePr>
        <p:xfrm>
          <a:off x="762000" y="1842111"/>
          <a:ext cx="7315200" cy="2560320"/>
        </p:xfrm>
        <a:graphic>
          <a:graphicData uri="http://schemas.openxmlformats.org/drawingml/2006/table">
            <a:tbl>
              <a:tblPr firstRow="1" bandRow="1">
                <a:tableStyleId>{5C22544A-7EE6-4342-B048-85BDC9FD1C3A}</a:tableStyleId>
              </a:tblPr>
              <a:tblGrid>
                <a:gridCol w="2438400">
                  <a:extLst>
                    <a:ext uri="{9D8B030D-6E8A-4147-A177-3AD203B41FA5}">
                      <a16:colId xmlns:a16="http://schemas.microsoft.com/office/drawing/2014/main" val="20000"/>
                    </a:ext>
                  </a:extLst>
                </a:gridCol>
                <a:gridCol w="2438400">
                  <a:extLst>
                    <a:ext uri="{9D8B030D-6E8A-4147-A177-3AD203B41FA5}">
                      <a16:colId xmlns:a16="http://schemas.microsoft.com/office/drawing/2014/main" val="20001"/>
                    </a:ext>
                  </a:extLst>
                </a:gridCol>
                <a:gridCol w="2438400">
                  <a:extLst>
                    <a:ext uri="{9D8B030D-6E8A-4147-A177-3AD203B41FA5}">
                      <a16:colId xmlns:a16="http://schemas.microsoft.com/office/drawing/2014/main" val="20002"/>
                    </a:ext>
                  </a:extLst>
                </a:gridCol>
              </a:tblGrid>
              <a:tr h="236461">
                <a:tc>
                  <a:txBody>
                    <a:bodyPr/>
                    <a:lstStyle/>
                    <a:p>
                      <a:r>
                        <a:rPr lang="en-US" dirty="0" smtClean="0"/>
                        <a:t>Job</a:t>
                      </a:r>
                      <a:r>
                        <a:rPr lang="en-US" baseline="0" dirty="0" smtClean="0"/>
                        <a:t> Name</a:t>
                      </a:r>
                      <a:endParaRPr lang="en-US" dirty="0"/>
                    </a:p>
                  </a:txBody>
                  <a:tcPr/>
                </a:tc>
                <a:tc>
                  <a:txBody>
                    <a:bodyPr/>
                    <a:lstStyle/>
                    <a:p>
                      <a:r>
                        <a:rPr lang="en-US" dirty="0" smtClean="0"/>
                        <a:t>Procs</a:t>
                      </a:r>
                      <a:endParaRPr lang="en-US" dirty="0"/>
                    </a:p>
                  </a:txBody>
                  <a:tcPr/>
                </a:tc>
                <a:tc>
                  <a:txBody>
                    <a:bodyPr/>
                    <a:lstStyle/>
                    <a:p>
                      <a:r>
                        <a:rPr lang="en-US" dirty="0" smtClean="0"/>
                        <a:t>Wall time(</a:t>
                      </a:r>
                      <a:r>
                        <a:rPr lang="en-US" dirty="0" err="1" smtClean="0"/>
                        <a:t>Hrs</a:t>
                      </a:r>
                      <a:r>
                        <a:rPr lang="en-US" dirty="0" smtClean="0"/>
                        <a:t>)</a:t>
                      </a:r>
                      <a:endParaRPr lang="en-US" dirty="0"/>
                    </a:p>
                  </a:txBody>
                  <a:tcPr/>
                </a:tc>
                <a:extLst>
                  <a:ext uri="{0D108BD9-81ED-4DB2-BD59-A6C34878D82A}">
                    <a16:rowId xmlns:a16="http://schemas.microsoft.com/office/drawing/2014/main" val="10000"/>
                  </a:ext>
                </a:extLst>
              </a:tr>
              <a:tr h="236461">
                <a:tc>
                  <a:txBody>
                    <a:bodyPr/>
                    <a:lstStyle/>
                    <a:p>
                      <a:r>
                        <a:rPr lang="en-US" dirty="0" smtClean="0"/>
                        <a:t>A</a:t>
                      </a:r>
                      <a:endParaRPr lang="en-US" dirty="0"/>
                    </a:p>
                  </a:txBody>
                  <a:tcPr/>
                </a:tc>
                <a:tc>
                  <a:txBody>
                    <a:bodyPr/>
                    <a:lstStyle/>
                    <a:p>
                      <a:r>
                        <a:rPr lang="en-US" dirty="0" smtClean="0"/>
                        <a:t>2</a:t>
                      </a:r>
                      <a:endParaRPr lang="en-US" dirty="0"/>
                    </a:p>
                  </a:txBody>
                  <a:tcPr/>
                </a:tc>
                <a:tc>
                  <a:txBody>
                    <a:bodyPr/>
                    <a:lstStyle/>
                    <a:p>
                      <a:r>
                        <a:rPr lang="en-US" dirty="0" smtClean="0"/>
                        <a:t>2:00:00</a:t>
                      </a:r>
                      <a:endParaRPr lang="en-US" dirty="0"/>
                    </a:p>
                  </a:txBody>
                  <a:tcPr/>
                </a:tc>
                <a:extLst>
                  <a:ext uri="{0D108BD9-81ED-4DB2-BD59-A6C34878D82A}">
                    <a16:rowId xmlns:a16="http://schemas.microsoft.com/office/drawing/2014/main" val="10001"/>
                  </a:ext>
                </a:extLst>
              </a:tr>
              <a:tr h="236461">
                <a:tc>
                  <a:txBody>
                    <a:bodyPr/>
                    <a:lstStyle/>
                    <a:p>
                      <a:r>
                        <a:rPr lang="en-US" dirty="0" smtClean="0"/>
                        <a:t>B</a:t>
                      </a:r>
                      <a:endParaRPr lang="en-US" dirty="0"/>
                    </a:p>
                  </a:txBody>
                  <a:tcPr/>
                </a:tc>
                <a:tc>
                  <a:txBody>
                    <a:bodyPr/>
                    <a:lstStyle/>
                    <a:p>
                      <a:r>
                        <a:rPr lang="en-US" dirty="0" smtClean="0"/>
                        <a:t>4</a:t>
                      </a:r>
                      <a:endParaRPr lang="en-US" dirty="0"/>
                    </a:p>
                  </a:txBody>
                  <a:tcPr/>
                </a:tc>
                <a:tc>
                  <a:txBody>
                    <a:bodyPr/>
                    <a:lstStyle/>
                    <a:p>
                      <a:r>
                        <a:rPr lang="en-US" dirty="0" smtClean="0"/>
                        <a:t>3:00:00</a:t>
                      </a:r>
                      <a:endParaRPr lang="en-US" dirty="0"/>
                    </a:p>
                  </a:txBody>
                  <a:tcPr/>
                </a:tc>
                <a:extLst>
                  <a:ext uri="{0D108BD9-81ED-4DB2-BD59-A6C34878D82A}">
                    <a16:rowId xmlns:a16="http://schemas.microsoft.com/office/drawing/2014/main" val="10002"/>
                  </a:ext>
                </a:extLst>
              </a:tr>
              <a:tr h="236461">
                <a:tc>
                  <a:txBody>
                    <a:bodyPr/>
                    <a:lstStyle/>
                    <a:p>
                      <a:r>
                        <a:rPr lang="en-US" dirty="0" smtClean="0"/>
                        <a:t>C</a:t>
                      </a:r>
                      <a:endParaRPr lang="en-US" dirty="0"/>
                    </a:p>
                  </a:txBody>
                  <a:tcPr/>
                </a:tc>
                <a:tc>
                  <a:txBody>
                    <a:bodyPr/>
                    <a:lstStyle/>
                    <a:p>
                      <a:r>
                        <a:rPr lang="en-US" dirty="0" smtClean="0"/>
                        <a:t>1</a:t>
                      </a:r>
                      <a:endParaRPr lang="en-US" dirty="0"/>
                    </a:p>
                  </a:txBody>
                  <a:tcPr/>
                </a:tc>
                <a:tc>
                  <a:txBody>
                    <a:bodyPr/>
                    <a:lstStyle/>
                    <a:p>
                      <a:r>
                        <a:rPr lang="en-US" dirty="0" smtClean="0"/>
                        <a:t>00:10:00</a:t>
                      </a:r>
                      <a:endParaRPr lang="en-US" dirty="0"/>
                    </a:p>
                  </a:txBody>
                  <a:tcPr/>
                </a:tc>
                <a:extLst>
                  <a:ext uri="{0D108BD9-81ED-4DB2-BD59-A6C34878D82A}">
                    <a16:rowId xmlns:a16="http://schemas.microsoft.com/office/drawing/2014/main" val="10003"/>
                  </a:ext>
                </a:extLst>
              </a:tr>
              <a:tr h="236461">
                <a:tc>
                  <a:txBody>
                    <a:bodyPr/>
                    <a:lstStyle/>
                    <a:p>
                      <a:r>
                        <a:rPr lang="en-US" dirty="0" smtClean="0"/>
                        <a:t>D</a:t>
                      </a:r>
                      <a:endParaRPr lang="en-US" dirty="0"/>
                    </a:p>
                  </a:txBody>
                  <a:tcPr/>
                </a:tc>
                <a:tc>
                  <a:txBody>
                    <a:bodyPr/>
                    <a:lstStyle/>
                    <a:p>
                      <a:r>
                        <a:rPr lang="en-US" dirty="0" smtClean="0"/>
                        <a:t>1</a:t>
                      </a:r>
                      <a:endParaRPr lang="en-US" dirty="0"/>
                    </a:p>
                  </a:txBody>
                  <a:tcPr/>
                </a:tc>
                <a:tc>
                  <a:txBody>
                    <a:bodyPr/>
                    <a:lstStyle/>
                    <a:p>
                      <a:r>
                        <a:rPr lang="en-US" dirty="0" smtClean="0"/>
                        <a:t>00:10:00</a:t>
                      </a:r>
                      <a:endParaRPr lang="en-US" dirty="0"/>
                    </a:p>
                  </a:txBody>
                  <a:tcPr/>
                </a:tc>
                <a:extLst>
                  <a:ext uri="{0D108BD9-81ED-4DB2-BD59-A6C34878D82A}">
                    <a16:rowId xmlns:a16="http://schemas.microsoft.com/office/drawing/2014/main" val="10004"/>
                  </a:ext>
                </a:extLst>
              </a:tr>
              <a:tr h="236461">
                <a:tc>
                  <a:txBody>
                    <a:bodyPr/>
                    <a:lstStyle/>
                    <a:p>
                      <a:r>
                        <a:rPr lang="en-US" dirty="0" smtClean="0"/>
                        <a:t>E</a:t>
                      </a:r>
                      <a:endParaRPr lang="en-US" dirty="0"/>
                    </a:p>
                  </a:txBody>
                  <a:tcPr/>
                </a:tc>
                <a:tc>
                  <a:txBody>
                    <a:bodyPr/>
                    <a:lstStyle/>
                    <a:p>
                      <a:r>
                        <a:rPr lang="en-US" dirty="0" smtClean="0"/>
                        <a:t>2</a:t>
                      </a:r>
                      <a:endParaRPr lang="en-US" dirty="0"/>
                    </a:p>
                  </a:txBody>
                  <a:tcPr/>
                </a:tc>
                <a:tc>
                  <a:txBody>
                    <a:bodyPr/>
                    <a:lstStyle/>
                    <a:p>
                      <a:r>
                        <a:rPr lang="en-US" dirty="0" smtClean="0"/>
                        <a:t>3:00:00</a:t>
                      </a:r>
                      <a:endParaRPr lang="en-US" dirty="0"/>
                    </a:p>
                  </a:txBody>
                  <a:tcPr/>
                </a:tc>
                <a:extLst>
                  <a:ext uri="{0D108BD9-81ED-4DB2-BD59-A6C34878D82A}">
                    <a16:rowId xmlns:a16="http://schemas.microsoft.com/office/drawing/2014/main" val="10005"/>
                  </a:ext>
                </a:extLst>
              </a:tr>
              <a:tr h="236461">
                <a:tc>
                  <a:txBody>
                    <a:bodyPr/>
                    <a:lstStyle/>
                    <a:p>
                      <a:r>
                        <a:rPr lang="en-US" dirty="0" smtClean="0"/>
                        <a:t>F</a:t>
                      </a:r>
                      <a:endParaRPr lang="en-US" dirty="0"/>
                    </a:p>
                  </a:txBody>
                  <a:tcPr/>
                </a:tc>
                <a:tc>
                  <a:txBody>
                    <a:bodyPr/>
                    <a:lstStyle/>
                    <a:p>
                      <a:r>
                        <a:rPr lang="en-US" dirty="0" smtClean="0"/>
                        <a:t>1</a:t>
                      </a:r>
                      <a:endParaRPr lang="en-US" dirty="0"/>
                    </a:p>
                  </a:txBody>
                  <a:tcPr/>
                </a:tc>
                <a:tc>
                  <a:txBody>
                    <a:bodyPr/>
                    <a:lstStyle/>
                    <a:p>
                      <a:r>
                        <a:rPr lang="en-US" dirty="0" smtClean="0"/>
                        <a:t>00:10:00</a:t>
                      </a:r>
                      <a:endParaRPr lang="en-US" dirty="0"/>
                    </a:p>
                  </a:txBody>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3392778319"/>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kern="1200" spc="-1" dirty="0" smtClean="0">
                <a:solidFill>
                  <a:srgbClr val="000000"/>
                </a:solidFill>
                <a:uFill>
                  <a:solidFill>
                    <a:srgbClr val="FFFFFF"/>
                  </a:solidFill>
                </a:uFill>
              </a:rPr>
              <a:t>Backfill Scheduling </a:t>
            </a:r>
            <a:r>
              <a:rPr lang="en-US" kern="1200" spc="-1" dirty="0">
                <a:solidFill>
                  <a:srgbClr val="000000"/>
                </a:solidFill>
                <a:uFill>
                  <a:solidFill>
                    <a:srgbClr val="FFFFFF"/>
                  </a:solidFill>
                </a:uFill>
              </a:rPr>
              <a:t>Policies </a:t>
            </a:r>
            <a:endParaRPr lang="en-US" dirty="0"/>
          </a:p>
        </p:txBody>
      </p:sp>
      <p:sp>
        <p:nvSpPr>
          <p:cNvPr id="4" name="Rectangle 3"/>
          <p:cNvSpPr/>
          <p:nvPr/>
        </p:nvSpPr>
        <p:spPr>
          <a:xfrm>
            <a:off x="457200" y="1524000"/>
            <a:ext cx="8305800" cy="2195473"/>
          </a:xfrm>
          <a:prstGeom prst="rect">
            <a:avLst/>
          </a:prstGeom>
        </p:spPr>
        <p:txBody>
          <a:bodyPr wrap="square">
            <a:spAutoFit/>
          </a:bodyPr>
          <a:lstStyle/>
          <a:p>
            <a:pPr>
              <a:spcBef>
                <a:spcPts val="750"/>
              </a:spcBef>
              <a:buClr>
                <a:srgbClr val="000000"/>
              </a:buClr>
              <a:buSzPct val="100000"/>
            </a:pPr>
            <a:r>
              <a:rPr lang="en-US" altLang="en-US" sz="2200" dirty="0">
                <a:solidFill>
                  <a:srgbClr val="000000"/>
                </a:solidFill>
                <a:latin typeface="+mj-lt"/>
              </a:rPr>
              <a:t>• </a:t>
            </a:r>
            <a:r>
              <a:rPr lang="en-US" altLang="en-US" sz="2200" dirty="0" smtClean="0">
                <a:solidFill>
                  <a:srgbClr val="000000"/>
                </a:solidFill>
                <a:latin typeface="+mj-lt"/>
              </a:rPr>
              <a:t>First Fit</a:t>
            </a:r>
          </a:p>
          <a:p>
            <a:pPr>
              <a:spcBef>
                <a:spcPts val="750"/>
              </a:spcBef>
              <a:buClr>
                <a:srgbClr val="000000"/>
              </a:buClr>
              <a:buSzPct val="100000"/>
            </a:pPr>
            <a:endParaRPr lang="en-US" altLang="en-US" sz="2200" dirty="0" smtClean="0">
              <a:solidFill>
                <a:srgbClr val="000000"/>
              </a:solidFill>
              <a:latin typeface="+mj-lt"/>
            </a:endParaRPr>
          </a:p>
          <a:p>
            <a:pPr>
              <a:spcBef>
                <a:spcPts val="750"/>
              </a:spcBef>
              <a:buClr>
                <a:srgbClr val="000000"/>
              </a:buClr>
              <a:buSzPct val="100000"/>
            </a:pPr>
            <a:endParaRPr lang="en-US" altLang="en-US" sz="2200" dirty="0">
              <a:solidFill>
                <a:srgbClr val="000000"/>
              </a:solidFill>
              <a:latin typeface="+mj-lt"/>
            </a:endParaRPr>
          </a:p>
          <a:p>
            <a:pPr>
              <a:spcBef>
                <a:spcPts val="750"/>
              </a:spcBef>
              <a:buClr>
                <a:srgbClr val="000000"/>
              </a:buClr>
              <a:buSzPct val="100000"/>
            </a:pPr>
            <a:endParaRPr lang="en-US" altLang="en-US" sz="2200" dirty="0" smtClean="0">
              <a:solidFill>
                <a:srgbClr val="000000"/>
              </a:solidFill>
              <a:latin typeface="+mj-lt"/>
            </a:endParaRPr>
          </a:p>
          <a:p>
            <a:pPr>
              <a:spcBef>
                <a:spcPts val="750"/>
              </a:spcBef>
              <a:buClr>
                <a:srgbClr val="000000"/>
              </a:buClr>
              <a:buSzPct val="100000"/>
            </a:pPr>
            <a:r>
              <a:rPr lang="en-US" altLang="en-US" sz="2200" dirty="0" smtClean="0">
                <a:solidFill>
                  <a:srgbClr val="000000"/>
                </a:solidFill>
                <a:latin typeface="+mj-lt"/>
              </a:rPr>
              <a:t> </a:t>
            </a:r>
            <a:endParaRPr lang="en-US" altLang="en-US" sz="2200" dirty="0">
              <a:solidFill>
                <a:srgbClr val="000000"/>
              </a:solidFill>
              <a:latin typeface="+mj-lt"/>
            </a:endParaRPr>
          </a:p>
        </p:txBody>
      </p:sp>
      <p:sp>
        <p:nvSpPr>
          <p:cNvPr id="6" name="Rectangle 5"/>
          <p:cNvSpPr/>
          <p:nvPr/>
        </p:nvSpPr>
        <p:spPr>
          <a:xfrm>
            <a:off x="636104" y="5125482"/>
            <a:ext cx="4575313" cy="12674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637760" y="5125481"/>
            <a:ext cx="2334040" cy="665719"/>
          </a:xfrm>
          <a:prstGeom prst="rect">
            <a:avLst/>
          </a:prstGeom>
          <a:solidFill>
            <a:schemeClr val="bg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solidFill>
                  <a:schemeClr val="tx1"/>
                </a:solidFill>
              </a:rPr>
              <a:t>A</a:t>
            </a:r>
            <a:endParaRPr lang="en-US" dirty="0">
              <a:solidFill>
                <a:schemeClr val="tx1"/>
              </a:solidFill>
            </a:endParaRPr>
          </a:p>
        </p:txBody>
      </p:sp>
      <p:cxnSp>
        <p:nvCxnSpPr>
          <p:cNvPr id="12" name="Straight Arrow Connector 11"/>
          <p:cNvCxnSpPr/>
          <p:nvPr/>
        </p:nvCxnSpPr>
        <p:spPr>
          <a:xfrm flipH="1" flipV="1">
            <a:off x="326334" y="5060563"/>
            <a:ext cx="4969" cy="16865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9939" y="5170318"/>
            <a:ext cx="609600" cy="523220"/>
          </a:xfrm>
          <a:prstGeom prst="rect">
            <a:avLst/>
          </a:prstGeom>
          <a:noFill/>
        </p:spPr>
        <p:txBody>
          <a:bodyPr wrap="square" rtlCol="0">
            <a:spAutoFit/>
          </a:bodyPr>
          <a:lstStyle/>
          <a:p>
            <a:r>
              <a:rPr lang="en-US" sz="1400" b="1" dirty="0" smtClean="0"/>
              <a:t>4 Proc</a:t>
            </a:r>
            <a:endParaRPr lang="en-US" sz="1400" b="1" dirty="0"/>
          </a:p>
        </p:txBody>
      </p:sp>
      <p:cxnSp>
        <p:nvCxnSpPr>
          <p:cNvPr id="18" name="Straight Arrow Connector 17"/>
          <p:cNvCxnSpPr/>
          <p:nvPr/>
        </p:nvCxnSpPr>
        <p:spPr>
          <a:xfrm>
            <a:off x="326334" y="6747143"/>
            <a:ext cx="508386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2438400" y="6439350"/>
            <a:ext cx="609600" cy="307777"/>
          </a:xfrm>
          <a:prstGeom prst="rect">
            <a:avLst/>
          </a:prstGeom>
          <a:noFill/>
        </p:spPr>
        <p:txBody>
          <a:bodyPr wrap="square" rtlCol="0">
            <a:spAutoFit/>
          </a:bodyPr>
          <a:lstStyle/>
          <a:p>
            <a:r>
              <a:rPr lang="en-US" sz="1400" b="1" dirty="0" smtClean="0"/>
              <a:t>Time</a:t>
            </a:r>
            <a:endParaRPr lang="en-US" sz="1400" b="1" dirty="0"/>
          </a:p>
        </p:txBody>
      </p:sp>
      <p:sp>
        <p:nvSpPr>
          <p:cNvPr id="13" name="TextBox 12"/>
          <p:cNvSpPr txBox="1"/>
          <p:nvPr/>
        </p:nvSpPr>
        <p:spPr>
          <a:xfrm>
            <a:off x="5943600" y="5125481"/>
            <a:ext cx="3200400" cy="646331"/>
          </a:xfrm>
          <a:prstGeom prst="rect">
            <a:avLst/>
          </a:prstGeom>
          <a:noFill/>
        </p:spPr>
        <p:txBody>
          <a:bodyPr wrap="square" rtlCol="0">
            <a:spAutoFit/>
          </a:bodyPr>
          <a:lstStyle/>
          <a:p>
            <a:r>
              <a:rPr lang="en-US" dirty="0" smtClean="0"/>
              <a:t>Total time  = 3.10</a:t>
            </a:r>
          </a:p>
          <a:p>
            <a:r>
              <a:rPr lang="en-US" dirty="0" smtClean="0"/>
              <a:t>Number of jobs complete =  4</a:t>
            </a:r>
            <a:endParaRPr lang="en-US" dirty="0"/>
          </a:p>
        </p:txBody>
      </p:sp>
      <p:graphicFrame>
        <p:nvGraphicFramePr>
          <p:cNvPr id="16" name="Table 15"/>
          <p:cNvGraphicFramePr>
            <a:graphicFrameLocks noGrp="1"/>
          </p:cNvGraphicFramePr>
          <p:nvPr>
            <p:extLst>
              <p:ext uri="{D42A27DB-BD31-4B8C-83A1-F6EECF244321}">
                <p14:modId xmlns:p14="http://schemas.microsoft.com/office/powerpoint/2010/main" val="1248183561"/>
              </p:ext>
            </p:extLst>
          </p:nvPr>
        </p:nvGraphicFramePr>
        <p:xfrm>
          <a:off x="639417" y="2042251"/>
          <a:ext cx="7315200" cy="2560320"/>
        </p:xfrm>
        <a:graphic>
          <a:graphicData uri="http://schemas.openxmlformats.org/drawingml/2006/table">
            <a:tbl>
              <a:tblPr firstRow="1" bandRow="1">
                <a:tableStyleId>{5C22544A-7EE6-4342-B048-85BDC9FD1C3A}</a:tableStyleId>
              </a:tblPr>
              <a:tblGrid>
                <a:gridCol w="2438400">
                  <a:extLst>
                    <a:ext uri="{9D8B030D-6E8A-4147-A177-3AD203B41FA5}">
                      <a16:colId xmlns:a16="http://schemas.microsoft.com/office/drawing/2014/main" val="20000"/>
                    </a:ext>
                  </a:extLst>
                </a:gridCol>
                <a:gridCol w="2438400">
                  <a:extLst>
                    <a:ext uri="{9D8B030D-6E8A-4147-A177-3AD203B41FA5}">
                      <a16:colId xmlns:a16="http://schemas.microsoft.com/office/drawing/2014/main" val="20001"/>
                    </a:ext>
                  </a:extLst>
                </a:gridCol>
                <a:gridCol w="2438400">
                  <a:extLst>
                    <a:ext uri="{9D8B030D-6E8A-4147-A177-3AD203B41FA5}">
                      <a16:colId xmlns:a16="http://schemas.microsoft.com/office/drawing/2014/main" val="20002"/>
                    </a:ext>
                  </a:extLst>
                </a:gridCol>
              </a:tblGrid>
              <a:tr h="236461">
                <a:tc>
                  <a:txBody>
                    <a:bodyPr/>
                    <a:lstStyle/>
                    <a:p>
                      <a:r>
                        <a:rPr lang="en-US" dirty="0" smtClean="0"/>
                        <a:t>Job</a:t>
                      </a:r>
                      <a:r>
                        <a:rPr lang="en-US" baseline="0" dirty="0" smtClean="0"/>
                        <a:t> Name</a:t>
                      </a:r>
                      <a:endParaRPr lang="en-US" dirty="0"/>
                    </a:p>
                  </a:txBody>
                  <a:tcPr/>
                </a:tc>
                <a:tc>
                  <a:txBody>
                    <a:bodyPr/>
                    <a:lstStyle/>
                    <a:p>
                      <a:r>
                        <a:rPr lang="en-US" dirty="0" smtClean="0"/>
                        <a:t>Procs</a:t>
                      </a:r>
                      <a:endParaRPr lang="en-US" dirty="0"/>
                    </a:p>
                  </a:txBody>
                  <a:tcPr/>
                </a:tc>
                <a:tc>
                  <a:txBody>
                    <a:bodyPr/>
                    <a:lstStyle/>
                    <a:p>
                      <a:r>
                        <a:rPr lang="en-US" dirty="0" smtClean="0"/>
                        <a:t>Wall time(</a:t>
                      </a:r>
                      <a:r>
                        <a:rPr lang="en-US" dirty="0" err="1" smtClean="0"/>
                        <a:t>Hrs</a:t>
                      </a:r>
                      <a:r>
                        <a:rPr lang="en-US" dirty="0" smtClean="0"/>
                        <a:t>)</a:t>
                      </a:r>
                      <a:endParaRPr lang="en-US" dirty="0"/>
                    </a:p>
                  </a:txBody>
                  <a:tcPr/>
                </a:tc>
                <a:extLst>
                  <a:ext uri="{0D108BD9-81ED-4DB2-BD59-A6C34878D82A}">
                    <a16:rowId xmlns:a16="http://schemas.microsoft.com/office/drawing/2014/main" val="10000"/>
                  </a:ext>
                </a:extLst>
              </a:tr>
              <a:tr h="236461">
                <a:tc>
                  <a:txBody>
                    <a:bodyPr/>
                    <a:lstStyle/>
                    <a:p>
                      <a:r>
                        <a:rPr lang="en-US" dirty="0" smtClean="0"/>
                        <a:t>A</a:t>
                      </a:r>
                      <a:endParaRPr lang="en-US" dirty="0"/>
                    </a:p>
                  </a:txBody>
                  <a:tcPr/>
                </a:tc>
                <a:tc>
                  <a:txBody>
                    <a:bodyPr/>
                    <a:lstStyle/>
                    <a:p>
                      <a:r>
                        <a:rPr lang="en-US" dirty="0" smtClean="0"/>
                        <a:t>2</a:t>
                      </a:r>
                      <a:endParaRPr lang="en-US" dirty="0"/>
                    </a:p>
                  </a:txBody>
                  <a:tcPr/>
                </a:tc>
                <a:tc>
                  <a:txBody>
                    <a:bodyPr/>
                    <a:lstStyle/>
                    <a:p>
                      <a:r>
                        <a:rPr lang="en-US" dirty="0" smtClean="0"/>
                        <a:t>2:00:00</a:t>
                      </a:r>
                      <a:endParaRPr lang="en-US" dirty="0"/>
                    </a:p>
                  </a:txBody>
                  <a:tcPr/>
                </a:tc>
                <a:extLst>
                  <a:ext uri="{0D108BD9-81ED-4DB2-BD59-A6C34878D82A}">
                    <a16:rowId xmlns:a16="http://schemas.microsoft.com/office/drawing/2014/main" val="10001"/>
                  </a:ext>
                </a:extLst>
              </a:tr>
              <a:tr h="236461">
                <a:tc>
                  <a:txBody>
                    <a:bodyPr/>
                    <a:lstStyle/>
                    <a:p>
                      <a:r>
                        <a:rPr lang="en-US" dirty="0" smtClean="0"/>
                        <a:t>B</a:t>
                      </a:r>
                      <a:endParaRPr lang="en-US" dirty="0"/>
                    </a:p>
                  </a:txBody>
                  <a:tcPr/>
                </a:tc>
                <a:tc>
                  <a:txBody>
                    <a:bodyPr/>
                    <a:lstStyle/>
                    <a:p>
                      <a:r>
                        <a:rPr lang="en-US" dirty="0" smtClean="0"/>
                        <a:t>4</a:t>
                      </a:r>
                      <a:endParaRPr lang="en-US" dirty="0"/>
                    </a:p>
                  </a:txBody>
                  <a:tcPr/>
                </a:tc>
                <a:tc>
                  <a:txBody>
                    <a:bodyPr/>
                    <a:lstStyle/>
                    <a:p>
                      <a:r>
                        <a:rPr lang="en-US" dirty="0" smtClean="0"/>
                        <a:t>3:00:00</a:t>
                      </a:r>
                      <a:endParaRPr lang="en-US" dirty="0"/>
                    </a:p>
                  </a:txBody>
                  <a:tcPr/>
                </a:tc>
                <a:extLst>
                  <a:ext uri="{0D108BD9-81ED-4DB2-BD59-A6C34878D82A}">
                    <a16:rowId xmlns:a16="http://schemas.microsoft.com/office/drawing/2014/main" val="10002"/>
                  </a:ext>
                </a:extLst>
              </a:tr>
              <a:tr h="236461">
                <a:tc>
                  <a:txBody>
                    <a:bodyPr/>
                    <a:lstStyle/>
                    <a:p>
                      <a:r>
                        <a:rPr lang="en-US" dirty="0" smtClean="0"/>
                        <a:t>C</a:t>
                      </a:r>
                      <a:endParaRPr lang="en-US" dirty="0"/>
                    </a:p>
                  </a:txBody>
                  <a:tcPr/>
                </a:tc>
                <a:tc>
                  <a:txBody>
                    <a:bodyPr/>
                    <a:lstStyle/>
                    <a:p>
                      <a:r>
                        <a:rPr lang="en-US" dirty="0" smtClean="0"/>
                        <a:t>1</a:t>
                      </a:r>
                      <a:endParaRPr lang="en-US" dirty="0"/>
                    </a:p>
                  </a:txBody>
                  <a:tcPr/>
                </a:tc>
                <a:tc>
                  <a:txBody>
                    <a:bodyPr/>
                    <a:lstStyle/>
                    <a:p>
                      <a:r>
                        <a:rPr lang="en-US" dirty="0" smtClean="0"/>
                        <a:t>00:10:00</a:t>
                      </a:r>
                      <a:endParaRPr lang="en-US" dirty="0"/>
                    </a:p>
                  </a:txBody>
                  <a:tcPr/>
                </a:tc>
                <a:extLst>
                  <a:ext uri="{0D108BD9-81ED-4DB2-BD59-A6C34878D82A}">
                    <a16:rowId xmlns:a16="http://schemas.microsoft.com/office/drawing/2014/main" val="10003"/>
                  </a:ext>
                </a:extLst>
              </a:tr>
              <a:tr h="236461">
                <a:tc>
                  <a:txBody>
                    <a:bodyPr/>
                    <a:lstStyle/>
                    <a:p>
                      <a:r>
                        <a:rPr lang="en-US" dirty="0" smtClean="0"/>
                        <a:t>D</a:t>
                      </a:r>
                      <a:endParaRPr lang="en-US" dirty="0"/>
                    </a:p>
                  </a:txBody>
                  <a:tcPr/>
                </a:tc>
                <a:tc>
                  <a:txBody>
                    <a:bodyPr/>
                    <a:lstStyle/>
                    <a:p>
                      <a:r>
                        <a:rPr lang="en-US" dirty="0" smtClean="0"/>
                        <a:t>1</a:t>
                      </a:r>
                      <a:endParaRPr lang="en-US" dirty="0"/>
                    </a:p>
                  </a:txBody>
                  <a:tcPr/>
                </a:tc>
                <a:tc>
                  <a:txBody>
                    <a:bodyPr/>
                    <a:lstStyle/>
                    <a:p>
                      <a:r>
                        <a:rPr lang="en-US" dirty="0" smtClean="0"/>
                        <a:t>00:10:00</a:t>
                      </a:r>
                      <a:endParaRPr lang="en-US" dirty="0"/>
                    </a:p>
                  </a:txBody>
                  <a:tcPr/>
                </a:tc>
                <a:extLst>
                  <a:ext uri="{0D108BD9-81ED-4DB2-BD59-A6C34878D82A}">
                    <a16:rowId xmlns:a16="http://schemas.microsoft.com/office/drawing/2014/main" val="10004"/>
                  </a:ext>
                </a:extLst>
              </a:tr>
              <a:tr h="236461">
                <a:tc>
                  <a:txBody>
                    <a:bodyPr/>
                    <a:lstStyle/>
                    <a:p>
                      <a:r>
                        <a:rPr lang="en-US" dirty="0" smtClean="0"/>
                        <a:t>E</a:t>
                      </a:r>
                      <a:endParaRPr lang="en-US" dirty="0"/>
                    </a:p>
                  </a:txBody>
                  <a:tcPr/>
                </a:tc>
                <a:tc>
                  <a:txBody>
                    <a:bodyPr/>
                    <a:lstStyle/>
                    <a:p>
                      <a:r>
                        <a:rPr lang="en-US" dirty="0" smtClean="0"/>
                        <a:t>2</a:t>
                      </a:r>
                      <a:endParaRPr lang="en-US" dirty="0"/>
                    </a:p>
                  </a:txBody>
                  <a:tcPr/>
                </a:tc>
                <a:tc>
                  <a:txBody>
                    <a:bodyPr/>
                    <a:lstStyle/>
                    <a:p>
                      <a:r>
                        <a:rPr lang="en-US" dirty="0" smtClean="0"/>
                        <a:t>3:00:00</a:t>
                      </a:r>
                      <a:endParaRPr lang="en-US" dirty="0"/>
                    </a:p>
                  </a:txBody>
                  <a:tcPr/>
                </a:tc>
                <a:extLst>
                  <a:ext uri="{0D108BD9-81ED-4DB2-BD59-A6C34878D82A}">
                    <a16:rowId xmlns:a16="http://schemas.microsoft.com/office/drawing/2014/main" val="10005"/>
                  </a:ext>
                </a:extLst>
              </a:tr>
              <a:tr h="236461">
                <a:tc>
                  <a:txBody>
                    <a:bodyPr/>
                    <a:lstStyle/>
                    <a:p>
                      <a:r>
                        <a:rPr lang="en-US" dirty="0" smtClean="0"/>
                        <a:t>F</a:t>
                      </a:r>
                      <a:endParaRPr lang="en-US" dirty="0"/>
                    </a:p>
                  </a:txBody>
                  <a:tcPr/>
                </a:tc>
                <a:tc>
                  <a:txBody>
                    <a:bodyPr/>
                    <a:lstStyle/>
                    <a:p>
                      <a:r>
                        <a:rPr lang="en-US" dirty="0" smtClean="0"/>
                        <a:t>1</a:t>
                      </a:r>
                      <a:endParaRPr lang="en-US" dirty="0"/>
                    </a:p>
                  </a:txBody>
                  <a:tcPr/>
                </a:tc>
                <a:tc>
                  <a:txBody>
                    <a:bodyPr/>
                    <a:lstStyle/>
                    <a:p>
                      <a:r>
                        <a:rPr lang="en-US" dirty="0" smtClean="0"/>
                        <a:t>00:10:00</a:t>
                      </a:r>
                      <a:endParaRPr lang="en-US" dirty="0"/>
                    </a:p>
                  </a:txBody>
                  <a:tcPr/>
                </a:tc>
                <a:extLst>
                  <a:ext uri="{0D108BD9-81ED-4DB2-BD59-A6C34878D82A}">
                    <a16:rowId xmlns:a16="http://schemas.microsoft.com/office/drawing/2014/main" val="10006"/>
                  </a:ext>
                </a:extLst>
              </a:tr>
            </a:tbl>
          </a:graphicData>
        </a:graphic>
      </p:graphicFrame>
      <p:sp>
        <p:nvSpPr>
          <p:cNvPr id="20" name="Rectangle 19"/>
          <p:cNvSpPr/>
          <p:nvPr/>
        </p:nvSpPr>
        <p:spPr>
          <a:xfrm>
            <a:off x="646043" y="6138969"/>
            <a:ext cx="352839" cy="253983"/>
          </a:xfrm>
          <a:prstGeom prst="rect">
            <a:avLst/>
          </a:prstGeom>
          <a:solidFill>
            <a:schemeClr val="bg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solidFill>
                  <a:schemeClr val="tx1"/>
                </a:solidFill>
              </a:rPr>
              <a:t>D</a:t>
            </a:r>
            <a:endParaRPr lang="en-US" dirty="0">
              <a:solidFill>
                <a:schemeClr val="tx1"/>
              </a:solidFill>
            </a:endParaRPr>
          </a:p>
        </p:txBody>
      </p:sp>
      <p:sp>
        <p:nvSpPr>
          <p:cNvPr id="21" name="Rectangle 20"/>
          <p:cNvSpPr/>
          <p:nvPr/>
        </p:nvSpPr>
        <p:spPr>
          <a:xfrm>
            <a:off x="646043" y="5794657"/>
            <a:ext cx="352839" cy="314660"/>
          </a:xfrm>
          <a:prstGeom prst="rect">
            <a:avLst/>
          </a:prstGeom>
          <a:solidFill>
            <a:schemeClr val="bg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solidFill>
                  <a:schemeClr val="tx1"/>
                </a:solidFill>
              </a:rPr>
              <a:t>C</a:t>
            </a:r>
            <a:endParaRPr lang="en-US" dirty="0">
              <a:solidFill>
                <a:schemeClr val="tx1"/>
              </a:solidFill>
            </a:endParaRPr>
          </a:p>
        </p:txBody>
      </p:sp>
      <p:sp>
        <p:nvSpPr>
          <p:cNvPr id="22" name="Rectangle 21"/>
          <p:cNvSpPr/>
          <p:nvPr/>
        </p:nvSpPr>
        <p:spPr>
          <a:xfrm>
            <a:off x="1015447" y="5814258"/>
            <a:ext cx="2642153" cy="578694"/>
          </a:xfrm>
          <a:prstGeom prst="rect">
            <a:avLst/>
          </a:prstGeom>
          <a:solidFill>
            <a:schemeClr val="bg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solidFill>
                  <a:schemeClr val="tx1"/>
                </a:solidFill>
              </a:rPr>
              <a:t>E</a:t>
            </a:r>
            <a:endParaRPr lang="en-US" dirty="0">
              <a:solidFill>
                <a:schemeClr val="tx1"/>
              </a:solidFill>
            </a:endParaRPr>
          </a:p>
        </p:txBody>
      </p:sp>
    </p:spTree>
    <p:extLst>
      <p:ext uri="{BB962C8B-B14F-4D97-AF65-F5344CB8AC3E}">
        <p14:creationId xmlns:p14="http://schemas.microsoft.com/office/powerpoint/2010/main" val="2922529659"/>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kern="1200" spc="-1" dirty="0" smtClean="0">
                <a:solidFill>
                  <a:srgbClr val="000000"/>
                </a:solidFill>
                <a:uFill>
                  <a:solidFill>
                    <a:srgbClr val="FFFFFF"/>
                  </a:solidFill>
                </a:uFill>
              </a:rPr>
              <a:t>Backfill Scheduling </a:t>
            </a:r>
            <a:r>
              <a:rPr lang="en-US" kern="1200" spc="-1" dirty="0">
                <a:solidFill>
                  <a:srgbClr val="000000"/>
                </a:solidFill>
                <a:uFill>
                  <a:solidFill>
                    <a:srgbClr val="FFFFFF"/>
                  </a:solidFill>
                </a:uFill>
              </a:rPr>
              <a:t>Policies </a:t>
            </a:r>
            <a:endParaRPr lang="en-US" dirty="0"/>
          </a:p>
        </p:txBody>
      </p:sp>
      <p:sp>
        <p:nvSpPr>
          <p:cNvPr id="4" name="Rectangle 3"/>
          <p:cNvSpPr/>
          <p:nvPr/>
        </p:nvSpPr>
        <p:spPr>
          <a:xfrm>
            <a:off x="457200" y="1524000"/>
            <a:ext cx="8305800" cy="2195473"/>
          </a:xfrm>
          <a:prstGeom prst="rect">
            <a:avLst/>
          </a:prstGeom>
        </p:spPr>
        <p:txBody>
          <a:bodyPr wrap="square">
            <a:spAutoFit/>
          </a:bodyPr>
          <a:lstStyle/>
          <a:p>
            <a:pPr>
              <a:spcBef>
                <a:spcPts val="750"/>
              </a:spcBef>
              <a:buClr>
                <a:srgbClr val="000000"/>
              </a:buClr>
              <a:buSzPct val="100000"/>
            </a:pPr>
            <a:r>
              <a:rPr lang="en-US" altLang="en-US" sz="2200" dirty="0">
                <a:solidFill>
                  <a:srgbClr val="000000"/>
                </a:solidFill>
                <a:latin typeface="+mj-lt"/>
              </a:rPr>
              <a:t>• </a:t>
            </a:r>
            <a:r>
              <a:rPr lang="en-US" altLang="en-US" sz="2200" dirty="0" smtClean="0">
                <a:solidFill>
                  <a:srgbClr val="000000"/>
                </a:solidFill>
                <a:latin typeface="+mj-lt"/>
              </a:rPr>
              <a:t>First Fit</a:t>
            </a:r>
          </a:p>
          <a:p>
            <a:pPr>
              <a:spcBef>
                <a:spcPts val="750"/>
              </a:spcBef>
              <a:buClr>
                <a:srgbClr val="000000"/>
              </a:buClr>
              <a:buSzPct val="100000"/>
            </a:pPr>
            <a:endParaRPr lang="en-US" altLang="en-US" sz="2200" dirty="0" smtClean="0">
              <a:solidFill>
                <a:srgbClr val="000000"/>
              </a:solidFill>
              <a:latin typeface="+mj-lt"/>
            </a:endParaRPr>
          </a:p>
          <a:p>
            <a:pPr>
              <a:spcBef>
                <a:spcPts val="750"/>
              </a:spcBef>
              <a:buClr>
                <a:srgbClr val="000000"/>
              </a:buClr>
              <a:buSzPct val="100000"/>
            </a:pPr>
            <a:endParaRPr lang="en-US" altLang="en-US" sz="2200" dirty="0">
              <a:solidFill>
                <a:srgbClr val="000000"/>
              </a:solidFill>
              <a:latin typeface="+mj-lt"/>
            </a:endParaRPr>
          </a:p>
          <a:p>
            <a:pPr>
              <a:spcBef>
                <a:spcPts val="750"/>
              </a:spcBef>
              <a:buClr>
                <a:srgbClr val="000000"/>
              </a:buClr>
              <a:buSzPct val="100000"/>
            </a:pPr>
            <a:endParaRPr lang="en-US" altLang="en-US" sz="2200" dirty="0" smtClean="0">
              <a:solidFill>
                <a:srgbClr val="000000"/>
              </a:solidFill>
              <a:latin typeface="+mj-lt"/>
            </a:endParaRPr>
          </a:p>
          <a:p>
            <a:pPr>
              <a:spcBef>
                <a:spcPts val="750"/>
              </a:spcBef>
              <a:buClr>
                <a:srgbClr val="000000"/>
              </a:buClr>
              <a:buSzPct val="100000"/>
            </a:pPr>
            <a:r>
              <a:rPr lang="en-US" altLang="en-US" sz="2200" dirty="0" smtClean="0">
                <a:solidFill>
                  <a:srgbClr val="000000"/>
                </a:solidFill>
                <a:latin typeface="+mj-lt"/>
              </a:rPr>
              <a:t> </a:t>
            </a:r>
            <a:endParaRPr lang="en-US" altLang="en-US" sz="2200" dirty="0">
              <a:solidFill>
                <a:srgbClr val="000000"/>
              </a:solidFill>
              <a:latin typeface="+mj-lt"/>
            </a:endParaRPr>
          </a:p>
        </p:txBody>
      </p:sp>
      <p:sp>
        <p:nvSpPr>
          <p:cNvPr id="6" name="Rectangle 5"/>
          <p:cNvSpPr/>
          <p:nvPr/>
        </p:nvSpPr>
        <p:spPr>
          <a:xfrm>
            <a:off x="636104" y="5125482"/>
            <a:ext cx="4575313" cy="12674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637760" y="5125481"/>
            <a:ext cx="2334040" cy="665719"/>
          </a:xfrm>
          <a:prstGeom prst="rect">
            <a:avLst/>
          </a:prstGeom>
          <a:solidFill>
            <a:srgbClr val="FFC000"/>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solidFill>
                  <a:schemeClr val="tx1"/>
                </a:solidFill>
              </a:rPr>
              <a:t>A</a:t>
            </a:r>
            <a:endParaRPr lang="en-US" dirty="0">
              <a:solidFill>
                <a:schemeClr val="tx1"/>
              </a:solidFill>
            </a:endParaRPr>
          </a:p>
        </p:txBody>
      </p:sp>
      <p:cxnSp>
        <p:nvCxnSpPr>
          <p:cNvPr id="12" name="Straight Arrow Connector 11"/>
          <p:cNvCxnSpPr/>
          <p:nvPr/>
        </p:nvCxnSpPr>
        <p:spPr>
          <a:xfrm flipH="1" flipV="1">
            <a:off x="326334" y="5060563"/>
            <a:ext cx="4969" cy="16865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9939" y="5170318"/>
            <a:ext cx="609600" cy="523220"/>
          </a:xfrm>
          <a:prstGeom prst="rect">
            <a:avLst/>
          </a:prstGeom>
          <a:noFill/>
        </p:spPr>
        <p:txBody>
          <a:bodyPr wrap="square" rtlCol="0">
            <a:spAutoFit/>
          </a:bodyPr>
          <a:lstStyle/>
          <a:p>
            <a:r>
              <a:rPr lang="en-US" sz="1400" b="1" dirty="0" smtClean="0"/>
              <a:t>4 Proc</a:t>
            </a:r>
            <a:endParaRPr lang="en-US" sz="1400" b="1" dirty="0"/>
          </a:p>
        </p:txBody>
      </p:sp>
      <p:cxnSp>
        <p:nvCxnSpPr>
          <p:cNvPr id="18" name="Straight Arrow Connector 17"/>
          <p:cNvCxnSpPr/>
          <p:nvPr/>
        </p:nvCxnSpPr>
        <p:spPr>
          <a:xfrm>
            <a:off x="326334" y="6747143"/>
            <a:ext cx="508386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2438400" y="6439350"/>
            <a:ext cx="609600" cy="307777"/>
          </a:xfrm>
          <a:prstGeom prst="rect">
            <a:avLst/>
          </a:prstGeom>
          <a:noFill/>
        </p:spPr>
        <p:txBody>
          <a:bodyPr wrap="square" rtlCol="0">
            <a:spAutoFit/>
          </a:bodyPr>
          <a:lstStyle/>
          <a:p>
            <a:r>
              <a:rPr lang="en-US" sz="1400" b="1" dirty="0" smtClean="0"/>
              <a:t>Time</a:t>
            </a:r>
            <a:endParaRPr lang="en-US" sz="1400" b="1" dirty="0"/>
          </a:p>
        </p:txBody>
      </p:sp>
      <p:sp>
        <p:nvSpPr>
          <p:cNvPr id="13" name="TextBox 12"/>
          <p:cNvSpPr txBox="1"/>
          <p:nvPr/>
        </p:nvSpPr>
        <p:spPr>
          <a:xfrm>
            <a:off x="5943600" y="5125481"/>
            <a:ext cx="3200400" cy="646331"/>
          </a:xfrm>
          <a:prstGeom prst="rect">
            <a:avLst/>
          </a:prstGeom>
          <a:noFill/>
        </p:spPr>
        <p:txBody>
          <a:bodyPr wrap="square" rtlCol="0">
            <a:spAutoFit/>
          </a:bodyPr>
          <a:lstStyle/>
          <a:p>
            <a:r>
              <a:rPr lang="en-US" dirty="0" smtClean="0"/>
              <a:t>Total time  = 3.10</a:t>
            </a:r>
          </a:p>
          <a:p>
            <a:r>
              <a:rPr lang="en-US" dirty="0" smtClean="0"/>
              <a:t>Number of jobs complete =  5</a:t>
            </a:r>
            <a:endParaRPr lang="en-US" dirty="0"/>
          </a:p>
        </p:txBody>
      </p:sp>
      <p:graphicFrame>
        <p:nvGraphicFramePr>
          <p:cNvPr id="16" name="Table 15"/>
          <p:cNvGraphicFramePr>
            <a:graphicFrameLocks noGrp="1"/>
          </p:cNvGraphicFramePr>
          <p:nvPr/>
        </p:nvGraphicFramePr>
        <p:xfrm>
          <a:off x="639417" y="2042251"/>
          <a:ext cx="7315200" cy="2560320"/>
        </p:xfrm>
        <a:graphic>
          <a:graphicData uri="http://schemas.openxmlformats.org/drawingml/2006/table">
            <a:tbl>
              <a:tblPr firstRow="1" bandRow="1">
                <a:tableStyleId>{5C22544A-7EE6-4342-B048-85BDC9FD1C3A}</a:tableStyleId>
              </a:tblPr>
              <a:tblGrid>
                <a:gridCol w="2438400">
                  <a:extLst>
                    <a:ext uri="{9D8B030D-6E8A-4147-A177-3AD203B41FA5}">
                      <a16:colId xmlns:a16="http://schemas.microsoft.com/office/drawing/2014/main" val="20000"/>
                    </a:ext>
                  </a:extLst>
                </a:gridCol>
                <a:gridCol w="2438400">
                  <a:extLst>
                    <a:ext uri="{9D8B030D-6E8A-4147-A177-3AD203B41FA5}">
                      <a16:colId xmlns:a16="http://schemas.microsoft.com/office/drawing/2014/main" val="20001"/>
                    </a:ext>
                  </a:extLst>
                </a:gridCol>
                <a:gridCol w="2438400">
                  <a:extLst>
                    <a:ext uri="{9D8B030D-6E8A-4147-A177-3AD203B41FA5}">
                      <a16:colId xmlns:a16="http://schemas.microsoft.com/office/drawing/2014/main" val="20002"/>
                    </a:ext>
                  </a:extLst>
                </a:gridCol>
              </a:tblGrid>
              <a:tr h="236461">
                <a:tc>
                  <a:txBody>
                    <a:bodyPr/>
                    <a:lstStyle/>
                    <a:p>
                      <a:r>
                        <a:rPr lang="en-US" dirty="0" smtClean="0"/>
                        <a:t>Job</a:t>
                      </a:r>
                      <a:r>
                        <a:rPr lang="en-US" baseline="0" dirty="0" smtClean="0"/>
                        <a:t> Name</a:t>
                      </a:r>
                      <a:endParaRPr lang="en-US" dirty="0"/>
                    </a:p>
                  </a:txBody>
                  <a:tcPr/>
                </a:tc>
                <a:tc>
                  <a:txBody>
                    <a:bodyPr/>
                    <a:lstStyle/>
                    <a:p>
                      <a:r>
                        <a:rPr lang="en-US" dirty="0" smtClean="0"/>
                        <a:t>Procs</a:t>
                      </a:r>
                      <a:endParaRPr lang="en-US" dirty="0"/>
                    </a:p>
                  </a:txBody>
                  <a:tcPr/>
                </a:tc>
                <a:tc>
                  <a:txBody>
                    <a:bodyPr/>
                    <a:lstStyle/>
                    <a:p>
                      <a:r>
                        <a:rPr lang="en-US" dirty="0" smtClean="0"/>
                        <a:t>Wall time(</a:t>
                      </a:r>
                      <a:r>
                        <a:rPr lang="en-US" dirty="0" err="1" smtClean="0"/>
                        <a:t>Hrs</a:t>
                      </a:r>
                      <a:r>
                        <a:rPr lang="en-US" dirty="0" smtClean="0"/>
                        <a:t>)</a:t>
                      </a:r>
                      <a:endParaRPr lang="en-US" dirty="0"/>
                    </a:p>
                  </a:txBody>
                  <a:tcPr/>
                </a:tc>
                <a:extLst>
                  <a:ext uri="{0D108BD9-81ED-4DB2-BD59-A6C34878D82A}">
                    <a16:rowId xmlns:a16="http://schemas.microsoft.com/office/drawing/2014/main" val="10000"/>
                  </a:ext>
                </a:extLst>
              </a:tr>
              <a:tr h="236461">
                <a:tc>
                  <a:txBody>
                    <a:bodyPr/>
                    <a:lstStyle/>
                    <a:p>
                      <a:r>
                        <a:rPr lang="en-US" dirty="0" smtClean="0"/>
                        <a:t>A</a:t>
                      </a:r>
                      <a:endParaRPr lang="en-US" dirty="0"/>
                    </a:p>
                  </a:txBody>
                  <a:tcPr/>
                </a:tc>
                <a:tc>
                  <a:txBody>
                    <a:bodyPr/>
                    <a:lstStyle/>
                    <a:p>
                      <a:r>
                        <a:rPr lang="en-US" dirty="0" smtClean="0"/>
                        <a:t>2</a:t>
                      </a:r>
                      <a:endParaRPr lang="en-US" dirty="0"/>
                    </a:p>
                  </a:txBody>
                  <a:tcPr/>
                </a:tc>
                <a:tc>
                  <a:txBody>
                    <a:bodyPr/>
                    <a:lstStyle/>
                    <a:p>
                      <a:r>
                        <a:rPr lang="en-US" dirty="0" smtClean="0"/>
                        <a:t>2:00:00</a:t>
                      </a:r>
                      <a:endParaRPr lang="en-US" dirty="0"/>
                    </a:p>
                  </a:txBody>
                  <a:tcPr/>
                </a:tc>
                <a:extLst>
                  <a:ext uri="{0D108BD9-81ED-4DB2-BD59-A6C34878D82A}">
                    <a16:rowId xmlns:a16="http://schemas.microsoft.com/office/drawing/2014/main" val="10001"/>
                  </a:ext>
                </a:extLst>
              </a:tr>
              <a:tr h="236461">
                <a:tc>
                  <a:txBody>
                    <a:bodyPr/>
                    <a:lstStyle/>
                    <a:p>
                      <a:r>
                        <a:rPr lang="en-US" dirty="0" smtClean="0"/>
                        <a:t>B</a:t>
                      </a:r>
                      <a:endParaRPr lang="en-US" dirty="0"/>
                    </a:p>
                  </a:txBody>
                  <a:tcPr/>
                </a:tc>
                <a:tc>
                  <a:txBody>
                    <a:bodyPr/>
                    <a:lstStyle/>
                    <a:p>
                      <a:r>
                        <a:rPr lang="en-US" dirty="0" smtClean="0"/>
                        <a:t>4</a:t>
                      </a:r>
                      <a:endParaRPr lang="en-US" dirty="0"/>
                    </a:p>
                  </a:txBody>
                  <a:tcPr/>
                </a:tc>
                <a:tc>
                  <a:txBody>
                    <a:bodyPr/>
                    <a:lstStyle/>
                    <a:p>
                      <a:r>
                        <a:rPr lang="en-US" dirty="0" smtClean="0"/>
                        <a:t>3:00:00</a:t>
                      </a:r>
                      <a:endParaRPr lang="en-US" dirty="0"/>
                    </a:p>
                  </a:txBody>
                  <a:tcPr/>
                </a:tc>
                <a:extLst>
                  <a:ext uri="{0D108BD9-81ED-4DB2-BD59-A6C34878D82A}">
                    <a16:rowId xmlns:a16="http://schemas.microsoft.com/office/drawing/2014/main" val="10002"/>
                  </a:ext>
                </a:extLst>
              </a:tr>
              <a:tr h="236461">
                <a:tc>
                  <a:txBody>
                    <a:bodyPr/>
                    <a:lstStyle/>
                    <a:p>
                      <a:r>
                        <a:rPr lang="en-US" dirty="0" smtClean="0"/>
                        <a:t>C</a:t>
                      </a:r>
                      <a:endParaRPr lang="en-US" dirty="0"/>
                    </a:p>
                  </a:txBody>
                  <a:tcPr/>
                </a:tc>
                <a:tc>
                  <a:txBody>
                    <a:bodyPr/>
                    <a:lstStyle/>
                    <a:p>
                      <a:r>
                        <a:rPr lang="en-US" dirty="0" smtClean="0"/>
                        <a:t>1</a:t>
                      </a:r>
                      <a:endParaRPr lang="en-US" dirty="0"/>
                    </a:p>
                  </a:txBody>
                  <a:tcPr/>
                </a:tc>
                <a:tc>
                  <a:txBody>
                    <a:bodyPr/>
                    <a:lstStyle/>
                    <a:p>
                      <a:r>
                        <a:rPr lang="en-US" dirty="0" smtClean="0"/>
                        <a:t>00:10:00</a:t>
                      </a:r>
                      <a:endParaRPr lang="en-US" dirty="0"/>
                    </a:p>
                  </a:txBody>
                  <a:tcPr/>
                </a:tc>
                <a:extLst>
                  <a:ext uri="{0D108BD9-81ED-4DB2-BD59-A6C34878D82A}">
                    <a16:rowId xmlns:a16="http://schemas.microsoft.com/office/drawing/2014/main" val="10003"/>
                  </a:ext>
                </a:extLst>
              </a:tr>
              <a:tr h="236461">
                <a:tc>
                  <a:txBody>
                    <a:bodyPr/>
                    <a:lstStyle/>
                    <a:p>
                      <a:r>
                        <a:rPr lang="en-US" dirty="0" smtClean="0"/>
                        <a:t>D</a:t>
                      </a:r>
                      <a:endParaRPr lang="en-US" dirty="0"/>
                    </a:p>
                  </a:txBody>
                  <a:tcPr/>
                </a:tc>
                <a:tc>
                  <a:txBody>
                    <a:bodyPr/>
                    <a:lstStyle/>
                    <a:p>
                      <a:r>
                        <a:rPr lang="en-US" dirty="0" smtClean="0"/>
                        <a:t>1</a:t>
                      </a:r>
                      <a:endParaRPr lang="en-US" dirty="0"/>
                    </a:p>
                  </a:txBody>
                  <a:tcPr/>
                </a:tc>
                <a:tc>
                  <a:txBody>
                    <a:bodyPr/>
                    <a:lstStyle/>
                    <a:p>
                      <a:r>
                        <a:rPr lang="en-US" dirty="0" smtClean="0"/>
                        <a:t>00:10:00</a:t>
                      </a:r>
                      <a:endParaRPr lang="en-US" dirty="0"/>
                    </a:p>
                  </a:txBody>
                  <a:tcPr/>
                </a:tc>
                <a:extLst>
                  <a:ext uri="{0D108BD9-81ED-4DB2-BD59-A6C34878D82A}">
                    <a16:rowId xmlns:a16="http://schemas.microsoft.com/office/drawing/2014/main" val="10004"/>
                  </a:ext>
                </a:extLst>
              </a:tr>
              <a:tr h="236461">
                <a:tc>
                  <a:txBody>
                    <a:bodyPr/>
                    <a:lstStyle/>
                    <a:p>
                      <a:r>
                        <a:rPr lang="en-US" dirty="0" smtClean="0"/>
                        <a:t>E</a:t>
                      </a:r>
                      <a:endParaRPr lang="en-US" dirty="0"/>
                    </a:p>
                  </a:txBody>
                  <a:tcPr/>
                </a:tc>
                <a:tc>
                  <a:txBody>
                    <a:bodyPr/>
                    <a:lstStyle/>
                    <a:p>
                      <a:r>
                        <a:rPr lang="en-US" dirty="0" smtClean="0"/>
                        <a:t>2</a:t>
                      </a:r>
                      <a:endParaRPr lang="en-US" dirty="0"/>
                    </a:p>
                  </a:txBody>
                  <a:tcPr/>
                </a:tc>
                <a:tc>
                  <a:txBody>
                    <a:bodyPr/>
                    <a:lstStyle/>
                    <a:p>
                      <a:r>
                        <a:rPr lang="en-US" dirty="0" smtClean="0"/>
                        <a:t>3:00:00</a:t>
                      </a:r>
                      <a:endParaRPr lang="en-US" dirty="0"/>
                    </a:p>
                  </a:txBody>
                  <a:tcPr/>
                </a:tc>
                <a:extLst>
                  <a:ext uri="{0D108BD9-81ED-4DB2-BD59-A6C34878D82A}">
                    <a16:rowId xmlns:a16="http://schemas.microsoft.com/office/drawing/2014/main" val="10005"/>
                  </a:ext>
                </a:extLst>
              </a:tr>
              <a:tr h="236461">
                <a:tc>
                  <a:txBody>
                    <a:bodyPr/>
                    <a:lstStyle/>
                    <a:p>
                      <a:r>
                        <a:rPr lang="en-US" dirty="0" smtClean="0"/>
                        <a:t>F</a:t>
                      </a:r>
                      <a:endParaRPr lang="en-US" dirty="0"/>
                    </a:p>
                  </a:txBody>
                  <a:tcPr/>
                </a:tc>
                <a:tc>
                  <a:txBody>
                    <a:bodyPr/>
                    <a:lstStyle/>
                    <a:p>
                      <a:r>
                        <a:rPr lang="en-US" dirty="0" smtClean="0"/>
                        <a:t>1</a:t>
                      </a:r>
                      <a:endParaRPr lang="en-US" dirty="0"/>
                    </a:p>
                  </a:txBody>
                  <a:tcPr/>
                </a:tc>
                <a:tc>
                  <a:txBody>
                    <a:bodyPr/>
                    <a:lstStyle/>
                    <a:p>
                      <a:r>
                        <a:rPr lang="en-US" dirty="0" smtClean="0"/>
                        <a:t>00:10:00</a:t>
                      </a:r>
                      <a:endParaRPr lang="en-US" dirty="0"/>
                    </a:p>
                  </a:txBody>
                  <a:tcPr/>
                </a:tc>
                <a:extLst>
                  <a:ext uri="{0D108BD9-81ED-4DB2-BD59-A6C34878D82A}">
                    <a16:rowId xmlns:a16="http://schemas.microsoft.com/office/drawing/2014/main" val="10006"/>
                  </a:ext>
                </a:extLst>
              </a:tr>
            </a:tbl>
          </a:graphicData>
        </a:graphic>
      </p:graphicFrame>
      <p:sp>
        <p:nvSpPr>
          <p:cNvPr id="20" name="Rectangle 19"/>
          <p:cNvSpPr/>
          <p:nvPr/>
        </p:nvSpPr>
        <p:spPr>
          <a:xfrm>
            <a:off x="646043" y="6138969"/>
            <a:ext cx="352839" cy="253983"/>
          </a:xfrm>
          <a:prstGeom prst="rect">
            <a:avLst/>
          </a:prstGeom>
          <a:solidFill>
            <a:srgbClr val="FFC000"/>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solidFill>
                  <a:schemeClr val="tx1"/>
                </a:solidFill>
              </a:rPr>
              <a:t>D</a:t>
            </a:r>
            <a:endParaRPr lang="en-US" dirty="0">
              <a:solidFill>
                <a:schemeClr val="tx1"/>
              </a:solidFill>
            </a:endParaRPr>
          </a:p>
        </p:txBody>
      </p:sp>
      <p:sp>
        <p:nvSpPr>
          <p:cNvPr id="21" name="Rectangle 20"/>
          <p:cNvSpPr/>
          <p:nvPr/>
        </p:nvSpPr>
        <p:spPr>
          <a:xfrm>
            <a:off x="646043" y="5794657"/>
            <a:ext cx="352839" cy="314660"/>
          </a:xfrm>
          <a:prstGeom prst="rect">
            <a:avLst/>
          </a:prstGeom>
          <a:solidFill>
            <a:srgbClr val="FFC000"/>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solidFill>
                  <a:schemeClr val="tx1"/>
                </a:solidFill>
              </a:rPr>
              <a:t>C</a:t>
            </a:r>
            <a:endParaRPr lang="en-US" dirty="0">
              <a:solidFill>
                <a:schemeClr val="tx1"/>
              </a:solidFill>
            </a:endParaRPr>
          </a:p>
        </p:txBody>
      </p:sp>
      <p:sp>
        <p:nvSpPr>
          <p:cNvPr id="22" name="Rectangle 21"/>
          <p:cNvSpPr/>
          <p:nvPr/>
        </p:nvSpPr>
        <p:spPr>
          <a:xfrm>
            <a:off x="1015448" y="5814258"/>
            <a:ext cx="2870752" cy="578694"/>
          </a:xfrm>
          <a:prstGeom prst="rect">
            <a:avLst/>
          </a:prstGeom>
          <a:solidFill>
            <a:schemeClr val="bg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solidFill>
                  <a:schemeClr val="tx1"/>
                </a:solidFill>
              </a:rPr>
              <a:t>E</a:t>
            </a:r>
            <a:endParaRPr lang="en-US" dirty="0">
              <a:solidFill>
                <a:schemeClr val="tx1"/>
              </a:solidFill>
            </a:endParaRPr>
          </a:p>
        </p:txBody>
      </p:sp>
      <p:sp>
        <p:nvSpPr>
          <p:cNvPr id="17" name="Rectangle 16"/>
          <p:cNvSpPr/>
          <p:nvPr/>
        </p:nvSpPr>
        <p:spPr>
          <a:xfrm>
            <a:off x="2985052" y="5124135"/>
            <a:ext cx="352839" cy="253983"/>
          </a:xfrm>
          <a:prstGeom prst="rect">
            <a:avLst/>
          </a:prstGeom>
          <a:solidFill>
            <a:schemeClr val="bg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solidFill>
                  <a:schemeClr val="tx1"/>
                </a:solidFill>
              </a:rPr>
              <a:t>D</a:t>
            </a:r>
            <a:endParaRPr lang="en-US" dirty="0">
              <a:solidFill>
                <a:schemeClr val="tx1"/>
              </a:solidFill>
            </a:endParaRPr>
          </a:p>
        </p:txBody>
      </p:sp>
    </p:spTree>
    <p:extLst>
      <p:ext uri="{BB962C8B-B14F-4D97-AF65-F5344CB8AC3E}">
        <p14:creationId xmlns:p14="http://schemas.microsoft.com/office/powerpoint/2010/main" val="3657557472"/>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kern="1200" spc="-1" dirty="0" smtClean="0">
                <a:solidFill>
                  <a:srgbClr val="000000"/>
                </a:solidFill>
                <a:uFill>
                  <a:solidFill>
                    <a:srgbClr val="FFFFFF"/>
                  </a:solidFill>
                </a:uFill>
              </a:rPr>
              <a:t>Backfill Scheduling </a:t>
            </a:r>
            <a:r>
              <a:rPr lang="en-US" kern="1200" spc="-1" dirty="0">
                <a:solidFill>
                  <a:srgbClr val="000000"/>
                </a:solidFill>
                <a:uFill>
                  <a:solidFill>
                    <a:srgbClr val="FFFFFF"/>
                  </a:solidFill>
                </a:uFill>
              </a:rPr>
              <a:t>Policies </a:t>
            </a:r>
            <a:endParaRPr lang="en-US" dirty="0"/>
          </a:p>
        </p:txBody>
      </p:sp>
      <p:sp>
        <p:nvSpPr>
          <p:cNvPr id="4" name="Rectangle 3"/>
          <p:cNvSpPr/>
          <p:nvPr/>
        </p:nvSpPr>
        <p:spPr>
          <a:xfrm>
            <a:off x="457200" y="1524000"/>
            <a:ext cx="8305800" cy="2195473"/>
          </a:xfrm>
          <a:prstGeom prst="rect">
            <a:avLst/>
          </a:prstGeom>
        </p:spPr>
        <p:txBody>
          <a:bodyPr wrap="square">
            <a:spAutoFit/>
          </a:bodyPr>
          <a:lstStyle/>
          <a:p>
            <a:pPr>
              <a:spcBef>
                <a:spcPts val="750"/>
              </a:spcBef>
              <a:buClr>
                <a:srgbClr val="000000"/>
              </a:buClr>
              <a:buSzPct val="100000"/>
            </a:pPr>
            <a:r>
              <a:rPr lang="en-US" altLang="en-US" sz="2200" dirty="0">
                <a:solidFill>
                  <a:srgbClr val="000000"/>
                </a:solidFill>
                <a:latin typeface="+mj-lt"/>
              </a:rPr>
              <a:t>• </a:t>
            </a:r>
            <a:r>
              <a:rPr lang="en-US" altLang="en-US" sz="2200" dirty="0" smtClean="0">
                <a:solidFill>
                  <a:srgbClr val="000000"/>
                </a:solidFill>
                <a:latin typeface="+mj-lt"/>
              </a:rPr>
              <a:t>First Fit</a:t>
            </a:r>
          </a:p>
          <a:p>
            <a:pPr>
              <a:spcBef>
                <a:spcPts val="750"/>
              </a:spcBef>
              <a:buClr>
                <a:srgbClr val="000000"/>
              </a:buClr>
              <a:buSzPct val="100000"/>
            </a:pPr>
            <a:endParaRPr lang="en-US" altLang="en-US" sz="2200" dirty="0" smtClean="0">
              <a:solidFill>
                <a:srgbClr val="000000"/>
              </a:solidFill>
              <a:latin typeface="+mj-lt"/>
            </a:endParaRPr>
          </a:p>
          <a:p>
            <a:pPr>
              <a:spcBef>
                <a:spcPts val="750"/>
              </a:spcBef>
              <a:buClr>
                <a:srgbClr val="000000"/>
              </a:buClr>
              <a:buSzPct val="100000"/>
            </a:pPr>
            <a:endParaRPr lang="en-US" altLang="en-US" sz="2200" dirty="0">
              <a:solidFill>
                <a:srgbClr val="000000"/>
              </a:solidFill>
              <a:latin typeface="+mj-lt"/>
            </a:endParaRPr>
          </a:p>
          <a:p>
            <a:pPr>
              <a:spcBef>
                <a:spcPts val="750"/>
              </a:spcBef>
              <a:buClr>
                <a:srgbClr val="000000"/>
              </a:buClr>
              <a:buSzPct val="100000"/>
            </a:pPr>
            <a:endParaRPr lang="en-US" altLang="en-US" sz="2200" dirty="0" smtClean="0">
              <a:solidFill>
                <a:srgbClr val="000000"/>
              </a:solidFill>
              <a:latin typeface="+mj-lt"/>
            </a:endParaRPr>
          </a:p>
          <a:p>
            <a:pPr>
              <a:spcBef>
                <a:spcPts val="750"/>
              </a:spcBef>
              <a:buClr>
                <a:srgbClr val="000000"/>
              </a:buClr>
              <a:buSzPct val="100000"/>
            </a:pPr>
            <a:r>
              <a:rPr lang="en-US" altLang="en-US" sz="2200" dirty="0" smtClean="0">
                <a:solidFill>
                  <a:srgbClr val="000000"/>
                </a:solidFill>
                <a:latin typeface="+mj-lt"/>
              </a:rPr>
              <a:t> </a:t>
            </a:r>
            <a:endParaRPr lang="en-US" altLang="en-US" sz="2200" dirty="0">
              <a:solidFill>
                <a:srgbClr val="000000"/>
              </a:solidFill>
              <a:latin typeface="+mj-lt"/>
            </a:endParaRPr>
          </a:p>
        </p:txBody>
      </p:sp>
      <p:sp>
        <p:nvSpPr>
          <p:cNvPr id="6" name="Rectangle 5"/>
          <p:cNvSpPr/>
          <p:nvPr/>
        </p:nvSpPr>
        <p:spPr>
          <a:xfrm>
            <a:off x="636104" y="5125482"/>
            <a:ext cx="4575313" cy="12674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637760" y="5125481"/>
            <a:ext cx="2334040" cy="665719"/>
          </a:xfrm>
          <a:prstGeom prst="rect">
            <a:avLst/>
          </a:prstGeom>
          <a:solidFill>
            <a:srgbClr val="FFC000"/>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solidFill>
                  <a:schemeClr val="tx1"/>
                </a:solidFill>
              </a:rPr>
              <a:t>A</a:t>
            </a:r>
            <a:endParaRPr lang="en-US" dirty="0">
              <a:solidFill>
                <a:schemeClr val="tx1"/>
              </a:solidFill>
            </a:endParaRPr>
          </a:p>
        </p:txBody>
      </p:sp>
      <p:cxnSp>
        <p:nvCxnSpPr>
          <p:cNvPr id="12" name="Straight Arrow Connector 11"/>
          <p:cNvCxnSpPr/>
          <p:nvPr/>
        </p:nvCxnSpPr>
        <p:spPr>
          <a:xfrm flipH="1" flipV="1">
            <a:off x="326334" y="5060563"/>
            <a:ext cx="4969" cy="16865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9939" y="5170318"/>
            <a:ext cx="609600" cy="523220"/>
          </a:xfrm>
          <a:prstGeom prst="rect">
            <a:avLst/>
          </a:prstGeom>
          <a:noFill/>
        </p:spPr>
        <p:txBody>
          <a:bodyPr wrap="square" rtlCol="0">
            <a:spAutoFit/>
          </a:bodyPr>
          <a:lstStyle/>
          <a:p>
            <a:r>
              <a:rPr lang="en-US" sz="1400" b="1" dirty="0" smtClean="0"/>
              <a:t>4 Proc</a:t>
            </a:r>
            <a:endParaRPr lang="en-US" sz="1400" b="1" dirty="0"/>
          </a:p>
        </p:txBody>
      </p:sp>
      <p:cxnSp>
        <p:nvCxnSpPr>
          <p:cNvPr id="18" name="Straight Arrow Connector 17"/>
          <p:cNvCxnSpPr/>
          <p:nvPr/>
        </p:nvCxnSpPr>
        <p:spPr>
          <a:xfrm>
            <a:off x="326334" y="6747143"/>
            <a:ext cx="508386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2438400" y="6439350"/>
            <a:ext cx="609600" cy="307777"/>
          </a:xfrm>
          <a:prstGeom prst="rect">
            <a:avLst/>
          </a:prstGeom>
          <a:noFill/>
        </p:spPr>
        <p:txBody>
          <a:bodyPr wrap="square" rtlCol="0">
            <a:spAutoFit/>
          </a:bodyPr>
          <a:lstStyle/>
          <a:p>
            <a:r>
              <a:rPr lang="en-US" sz="1400" b="1" dirty="0" smtClean="0"/>
              <a:t>Time</a:t>
            </a:r>
            <a:endParaRPr lang="en-US" sz="1400" b="1" dirty="0"/>
          </a:p>
        </p:txBody>
      </p:sp>
      <p:sp>
        <p:nvSpPr>
          <p:cNvPr id="13" name="TextBox 12"/>
          <p:cNvSpPr txBox="1"/>
          <p:nvPr/>
        </p:nvSpPr>
        <p:spPr>
          <a:xfrm>
            <a:off x="5943600" y="5125481"/>
            <a:ext cx="3200400" cy="646331"/>
          </a:xfrm>
          <a:prstGeom prst="rect">
            <a:avLst/>
          </a:prstGeom>
          <a:noFill/>
        </p:spPr>
        <p:txBody>
          <a:bodyPr wrap="square" rtlCol="0">
            <a:spAutoFit/>
          </a:bodyPr>
          <a:lstStyle/>
          <a:p>
            <a:r>
              <a:rPr lang="en-US" dirty="0" smtClean="0"/>
              <a:t>Total time  = 6.10</a:t>
            </a:r>
          </a:p>
          <a:p>
            <a:r>
              <a:rPr lang="en-US" dirty="0" smtClean="0"/>
              <a:t>Number of jobs complete =  6</a:t>
            </a:r>
            <a:endParaRPr lang="en-US" dirty="0"/>
          </a:p>
        </p:txBody>
      </p:sp>
      <p:graphicFrame>
        <p:nvGraphicFramePr>
          <p:cNvPr id="16" name="Table 15"/>
          <p:cNvGraphicFramePr>
            <a:graphicFrameLocks noGrp="1"/>
          </p:cNvGraphicFramePr>
          <p:nvPr/>
        </p:nvGraphicFramePr>
        <p:xfrm>
          <a:off x="639417" y="2042251"/>
          <a:ext cx="7315200" cy="2560320"/>
        </p:xfrm>
        <a:graphic>
          <a:graphicData uri="http://schemas.openxmlformats.org/drawingml/2006/table">
            <a:tbl>
              <a:tblPr firstRow="1" bandRow="1">
                <a:tableStyleId>{5C22544A-7EE6-4342-B048-85BDC9FD1C3A}</a:tableStyleId>
              </a:tblPr>
              <a:tblGrid>
                <a:gridCol w="2438400">
                  <a:extLst>
                    <a:ext uri="{9D8B030D-6E8A-4147-A177-3AD203B41FA5}">
                      <a16:colId xmlns:a16="http://schemas.microsoft.com/office/drawing/2014/main" val="20000"/>
                    </a:ext>
                  </a:extLst>
                </a:gridCol>
                <a:gridCol w="2438400">
                  <a:extLst>
                    <a:ext uri="{9D8B030D-6E8A-4147-A177-3AD203B41FA5}">
                      <a16:colId xmlns:a16="http://schemas.microsoft.com/office/drawing/2014/main" val="20001"/>
                    </a:ext>
                  </a:extLst>
                </a:gridCol>
                <a:gridCol w="2438400">
                  <a:extLst>
                    <a:ext uri="{9D8B030D-6E8A-4147-A177-3AD203B41FA5}">
                      <a16:colId xmlns:a16="http://schemas.microsoft.com/office/drawing/2014/main" val="20002"/>
                    </a:ext>
                  </a:extLst>
                </a:gridCol>
              </a:tblGrid>
              <a:tr h="236461">
                <a:tc>
                  <a:txBody>
                    <a:bodyPr/>
                    <a:lstStyle/>
                    <a:p>
                      <a:r>
                        <a:rPr lang="en-US" dirty="0" smtClean="0"/>
                        <a:t>Job</a:t>
                      </a:r>
                      <a:r>
                        <a:rPr lang="en-US" baseline="0" dirty="0" smtClean="0"/>
                        <a:t> Name</a:t>
                      </a:r>
                      <a:endParaRPr lang="en-US" dirty="0"/>
                    </a:p>
                  </a:txBody>
                  <a:tcPr/>
                </a:tc>
                <a:tc>
                  <a:txBody>
                    <a:bodyPr/>
                    <a:lstStyle/>
                    <a:p>
                      <a:r>
                        <a:rPr lang="en-US" dirty="0" smtClean="0"/>
                        <a:t>Procs</a:t>
                      </a:r>
                      <a:endParaRPr lang="en-US" dirty="0"/>
                    </a:p>
                  </a:txBody>
                  <a:tcPr/>
                </a:tc>
                <a:tc>
                  <a:txBody>
                    <a:bodyPr/>
                    <a:lstStyle/>
                    <a:p>
                      <a:r>
                        <a:rPr lang="en-US" dirty="0" smtClean="0"/>
                        <a:t>Wall time(</a:t>
                      </a:r>
                      <a:r>
                        <a:rPr lang="en-US" dirty="0" err="1" smtClean="0"/>
                        <a:t>Hrs</a:t>
                      </a:r>
                      <a:r>
                        <a:rPr lang="en-US" dirty="0" smtClean="0"/>
                        <a:t>)</a:t>
                      </a:r>
                      <a:endParaRPr lang="en-US" dirty="0"/>
                    </a:p>
                  </a:txBody>
                  <a:tcPr/>
                </a:tc>
                <a:extLst>
                  <a:ext uri="{0D108BD9-81ED-4DB2-BD59-A6C34878D82A}">
                    <a16:rowId xmlns:a16="http://schemas.microsoft.com/office/drawing/2014/main" val="10000"/>
                  </a:ext>
                </a:extLst>
              </a:tr>
              <a:tr h="236461">
                <a:tc>
                  <a:txBody>
                    <a:bodyPr/>
                    <a:lstStyle/>
                    <a:p>
                      <a:r>
                        <a:rPr lang="en-US" dirty="0" smtClean="0"/>
                        <a:t>A</a:t>
                      </a:r>
                      <a:endParaRPr lang="en-US" dirty="0"/>
                    </a:p>
                  </a:txBody>
                  <a:tcPr/>
                </a:tc>
                <a:tc>
                  <a:txBody>
                    <a:bodyPr/>
                    <a:lstStyle/>
                    <a:p>
                      <a:r>
                        <a:rPr lang="en-US" dirty="0" smtClean="0"/>
                        <a:t>2</a:t>
                      </a:r>
                      <a:endParaRPr lang="en-US" dirty="0"/>
                    </a:p>
                  </a:txBody>
                  <a:tcPr/>
                </a:tc>
                <a:tc>
                  <a:txBody>
                    <a:bodyPr/>
                    <a:lstStyle/>
                    <a:p>
                      <a:r>
                        <a:rPr lang="en-US" dirty="0" smtClean="0"/>
                        <a:t>2:00:00</a:t>
                      </a:r>
                      <a:endParaRPr lang="en-US" dirty="0"/>
                    </a:p>
                  </a:txBody>
                  <a:tcPr/>
                </a:tc>
                <a:extLst>
                  <a:ext uri="{0D108BD9-81ED-4DB2-BD59-A6C34878D82A}">
                    <a16:rowId xmlns:a16="http://schemas.microsoft.com/office/drawing/2014/main" val="10001"/>
                  </a:ext>
                </a:extLst>
              </a:tr>
              <a:tr h="236461">
                <a:tc>
                  <a:txBody>
                    <a:bodyPr/>
                    <a:lstStyle/>
                    <a:p>
                      <a:r>
                        <a:rPr lang="en-US" dirty="0" smtClean="0"/>
                        <a:t>B</a:t>
                      </a:r>
                      <a:endParaRPr lang="en-US" dirty="0"/>
                    </a:p>
                  </a:txBody>
                  <a:tcPr/>
                </a:tc>
                <a:tc>
                  <a:txBody>
                    <a:bodyPr/>
                    <a:lstStyle/>
                    <a:p>
                      <a:r>
                        <a:rPr lang="en-US" dirty="0" smtClean="0"/>
                        <a:t>4</a:t>
                      </a:r>
                      <a:endParaRPr lang="en-US" dirty="0"/>
                    </a:p>
                  </a:txBody>
                  <a:tcPr/>
                </a:tc>
                <a:tc>
                  <a:txBody>
                    <a:bodyPr/>
                    <a:lstStyle/>
                    <a:p>
                      <a:r>
                        <a:rPr lang="en-US" dirty="0" smtClean="0"/>
                        <a:t>3:00:00</a:t>
                      </a:r>
                      <a:endParaRPr lang="en-US" dirty="0"/>
                    </a:p>
                  </a:txBody>
                  <a:tcPr/>
                </a:tc>
                <a:extLst>
                  <a:ext uri="{0D108BD9-81ED-4DB2-BD59-A6C34878D82A}">
                    <a16:rowId xmlns:a16="http://schemas.microsoft.com/office/drawing/2014/main" val="10002"/>
                  </a:ext>
                </a:extLst>
              </a:tr>
              <a:tr h="236461">
                <a:tc>
                  <a:txBody>
                    <a:bodyPr/>
                    <a:lstStyle/>
                    <a:p>
                      <a:r>
                        <a:rPr lang="en-US" dirty="0" smtClean="0"/>
                        <a:t>C</a:t>
                      </a:r>
                      <a:endParaRPr lang="en-US" dirty="0"/>
                    </a:p>
                  </a:txBody>
                  <a:tcPr/>
                </a:tc>
                <a:tc>
                  <a:txBody>
                    <a:bodyPr/>
                    <a:lstStyle/>
                    <a:p>
                      <a:r>
                        <a:rPr lang="en-US" dirty="0" smtClean="0"/>
                        <a:t>1</a:t>
                      </a:r>
                      <a:endParaRPr lang="en-US" dirty="0"/>
                    </a:p>
                  </a:txBody>
                  <a:tcPr/>
                </a:tc>
                <a:tc>
                  <a:txBody>
                    <a:bodyPr/>
                    <a:lstStyle/>
                    <a:p>
                      <a:r>
                        <a:rPr lang="en-US" dirty="0" smtClean="0"/>
                        <a:t>00:10:00</a:t>
                      </a:r>
                      <a:endParaRPr lang="en-US" dirty="0"/>
                    </a:p>
                  </a:txBody>
                  <a:tcPr/>
                </a:tc>
                <a:extLst>
                  <a:ext uri="{0D108BD9-81ED-4DB2-BD59-A6C34878D82A}">
                    <a16:rowId xmlns:a16="http://schemas.microsoft.com/office/drawing/2014/main" val="10003"/>
                  </a:ext>
                </a:extLst>
              </a:tr>
              <a:tr h="236461">
                <a:tc>
                  <a:txBody>
                    <a:bodyPr/>
                    <a:lstStyle/>
                    <a:p>
                      <a:r>
                        <a:rPr lang="en-US" dirty="0" smtClean="0"/>
                        <a:t>D</a:t>
                      </a:r>
                      <a:endParaRPr lang="en-US" dirty="0"/>
                    </a:p>
                  </a:txBody>
                  <a:tcPr/>
                </a:tc>
                <a:tc>
                  <a:txBody>
                    <a:bodyPr/>
                    <a:lstStyle/>
                    <a:p>
                      <a:r>
                        <a:rPr lang="en-US" dirty="0" smtClean="0"/>
                        <a:t>1</a:t>
                      </a:r>
                      <a:endParaRPr lang="en-US" dirty="0"/>
                    </a:p>
                  </a:txBody>
                  <a:tcPr/>
                </a:tc>
                <a:tc>
                  <a:txBody>
                    <a:bodyPr/>
                    <a:lstStyle/>
                    <a:p>
                      <a:r>
                        <a:rPr lang="en-US" dirty="0" smtClean="0"/>
                        <a:t>00:10:00</a:t>
                      </a:r>
                      <a:endParaRPr lang="en-US" dirty="0"/>
                    </a:p>
                  </a:txBody>
                  <a:tcPr/>
                </a:tc>
                <a:extLst>
                  <a:ext uri="{0D108BD9-81ED-4DB2-BD59-A6C34878D82A}">
                    <a16:rowId xmlns:a16="http://schemas.microsoft.com/office/drawing/2014/main" val="10004"/>
                  </a:ext>
                </a:extLst>
              </a:tr>
              <a:tr h="236461">
                <a:tc>
                  <a:txBody>
                    <a:bodyPr/>
                    <a:lstStyle/>
                    <a:p>
                      <a:r>
                        <a:rPr lang="en-US" dirty="0" smtClean="0"/>
                        <a:t>E</a:t>
                      </a:r>
                      <a:endParaRPr lang="en-US" dirty="0"/>
                    </a:p>
                  </a:txBody>
                  <a:tcPr/>
                </a:tc>
                <a:tc>
                  <a:txBody>
                    <a:bodyPr/>
                    <a:lstStyle/>
                    <a:p>
                      <a:r>
                        <a:rPr lang="en-US" dirty="0" smtClean="0"/>
                        <a:t>2</a:t>
                      </a:r>
                      <a:endParaRPr lang="en-US" dirty="0"/>
                    </a:p>
                  </a:txBody>
                  <a:tcPr/>
                </a:tc>
                <a:tc>
                  <a:txBody>
                    <a:bodyPr/>
                    <a:lstStyle/>
                    <a:p>
                      <a:r>
                        <a:rPr lang="en-US" dirty="0" smtClean="0"/>
                        <a:t>3:00:00</a:t>
                      </a:r>
                      <a:endParaRPr lang="en-US" dirty="0"/>
                    </a:p>
                  </a:txBody>
                  <a:tcPr/>
                </a:tc>
                <a:extLst>
                  <a:ext uri="{0D108BD9-81ED-4DB2-BD59-A6C34878D82A}">
                    <a16:rowId xmlns:a16="http://schemas.microsoft.com/office/drawing/2014/main" val="10005"/>
                  </a:ext>
                </a:extLst>
              </a:tr>
              <a:tr h="236461">
                <a:tc>
                  <a:txBody>
                    <a:bodyPr/>
                    <a:lstStyle/>
                    <a:p>
                      <a:r>
                        <a:rPr lang="en-US" dirty="0" smtClean="0"/>
                        <a:t>F</a:t>
                      </a:r>
                      <a:endParaRPr lang="en-US" dirty="0"/>
                    </a:p>
                  </a:txBody>
                  <a:tcPr/>
                </a:tc>
                <a:tc>
                  <a:txBody>
                    <a:bodyPr/>
                    <a:lstStyle/>
                    <a:p>
                      <a:r>
                        <a:rPr lang="en-US" dirty="0" smtClean="0"/>
                        <a:t>1</a:t>
                      </a:r>
                      <a:endParaRPr lang="en-US" dirty="0"/>
                    </a:p>
                  </a:txBody>
                  <a:tcPr/>
                </a:tc>
                <a:tc>
                  <a:txBody>
                    <a:bodyPr/>
                    <a:lstStyle/>
                    <a:p>
                      <a:r>
                        <a:rPr lang="en-US" dirty="0" smtClean="0"/>
                        <a:t>00:10:00</a:t>
                      </a:r>
                      <a:endParaRPr lang="en-US" dirty="0"/>
                    </a:p>
                  </a:txBody>
                  <a:tcPr/>
                </a:tc>
                <a:extLst>
                  <a:ext uri="{0D108BD9-81ED-4DB2-BD59-A6C34878D82A}">
                    <a16:rowId xmlns:a16="http://schemas.microsoft.com/office/drawing/2014/main" val="10006"/>
                  </a:ext>
                </a:extLst>
              </a:tr>
            </a:tbl>
          </a:graphicData>
        </a:graphic>
      </p:graphicFrame>
      <p:sp>
        <p:nvSpPr>
          <p:cNvPr id="20" name="Rectangle 19"/>
          <p:cNvSpPr/>
          <p:nvPr/>
        </p:nvSpPr>
        <p:spPr>
          <a:xfrm>
            <a:off x="646043" y="6138969"/>
            <a:ext cx="352839" cy="253983"/>
          </a:xfrm>
          <a:prstGeom prst="rect">
            <a:avLst/>
          </a:prstGeom>
          <a:solidFill>
            <a:srgbClr val="FFC000"/>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solidFill>
                  <a:schemeClr val="tx1"/>
                </a:solidFill>
              </a:rPr>
              <a:t>D</a:t>
            </a:r>
            <a:endParaRPr lang="en-US" dirty="0">
              <a:solidFill>
                <a:schemeClr val="tx1"/>
              </a:solidFill>
            </a:endParaRPr>
          </a:p>
        </p:txBody>
      </p:sp>
      <p:sp>
        <p:nvSpPr>
          <p:cNvPr id="21" name="Rectangle 20"/>
          <p:cNvSpPr/>
          <p:nvPr/>
        </p:nvSpPr>
        <p:spPr>
          <a:xfrm>
            <a:off x="646043" y="5794657"/>
            <a:ext cx="352839" cy="314660"/>
          </a:xfrm>
          <a:prstGeom prst="rect">
            <a:avLst/>
          </a:prstGeom>
          <a:solidFill>
            <a:srgbClr val="FFC000"/>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solidFill>
                  <a:schemeClr val="tx1"/>
                </a:solidFill>
              </a:rPr>
              <a:t>C</a:t>
            </a:r>
            <a:endParaRPr lang="en-US" dirty="0">
              <a:solidFill>
                <a:schemeClr val="tx1"/>
              </a:solidFill>
            </a:endParaRPr>
          </a:p>
        </p:txBody>
      </p:sp>
      <p:sp>
        <p:nvSpPr>
          <p:cNvPr id="22" name="Rectangle 21"/>
          <p:cNvSpPr/>
          <p:nvPr/>
        </p:nvSpPr>
        <p:spPr>
          <a:xfrm>
            <a:off x="1015447" y="5814258"/>
            <a:ext cx="2764735" cy="578694"/>
          </a:xfrm>
          <a:prstGeom prst="rect">
            <a:avLst/>
          </a:prstGeom>
          <a:solidFill>
            <a:srgbClr val="FFC000"/>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solidFill>
                  <a:schemeClr val="tx1"/>
                </a:solidFill>
              </a:rPr>
              <a:t>E</a:t>
            </a:r>
            <a:endParaRPr lang="en-US" dirty="0">
              <a:solidFill>
                <a:schemeClr val="tx1"/>
              </a:solidFill>
            </a:endParaRPr>
          </a:p>
        </p:txBody>
      </p:sp>
      <p:sp>
        <p:nvSpPr>
          <p:cNvPr id="17" name="Rectangle 16"/>
          <p:cNvSpPr/>
          <p:nvPr/>
        </p:nvSpPr>
        <p:spPr>
          <a:xfrm>
            <a:off x="2985052" y="5124135"/>
            <a:ext cx="352839" cy="253983"/>
          </a:xfrm>
          <a:prstGeom prst="rect">
            <a:avLst/>
          </a:prstGeom>
          <a:solidFill>
            <a:srgbClr val="FFC000"/>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solidFill>
                  <a:schemeClr val="tx1"/>
                </a:solidFill>
              </a:rPr>
              <a:t>D</a:t>
            </a:r>
            <a:endParaRPr lang="en-US" dirty="0">
              <a:solidFill>
                <a:schemeClr val="tx1"/>
              </a:solidFill>
            </a:endParaRPr>
          </a:p>
        </p:txBody>
      </p:sp>
      <p:sp>
        <p:nvSpPr>
          <p:cNvPr id="23" name="Rectangle 22"/>
          <p:cNvSpPr/>
          <p:nvPr/>
        </p:nvSpPr>
        <p:spPr>
          <a:xfrm>
            <a:off x="3780183" y="5118181"/>
            <a:ext cx="1431234" cy="1274771"/>
          </a:xfrm>
          <a:prstGeom prst="rect">
            <a:avLst/>
          </a:prstGeom>
          <a:solidFill>
            <a:schemeClr val="bg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solidFill>
                  <a:schemeClr val="tx1"/>
                </a:solidFill>
              </a:rPr>
              <a:t>B</a:t>
            </a:r>
            <a:endParaRPr lang="en-US" dirty="0">
              <a:solidFill>
                <a:schemeClr val="tx1"/>
              </a:solidFill>
            </a:endParaRPr>
          </a:p>
        </p:txBody>
      </p:sp>
    </p:spTree>
    <p:extLst>
      <p:ext uri="{BB962C8B-B14F-4D97-AF65-F5344CB8AC3E}">
        <p14:creationId xmlns:p14="http://schemas.microsoft.com/office/powerpoint/2010/main" val="759922539"/>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kern="1200" spc="-1" dirty="0" smtClean="0">
                <a:solidFill>
                  <a:srgbClr val="000000"/>
                </a:solidFill>
                <a:uFill>
                  <a:solidFill>
                    <a:srgbClr val="FFFFFF"/>
                  </a:solidFill>
                </a:uFill>
              </a:rPr>
              <a:t>Backfill Scheduling </a:t>
            </a:r>
            <a:r>
              <a:rPr lang="en-US" kern="1200" spc="-1" dirty="0">
                <a:solidFill>
                  <a:srgbClr val="000000"/>
                </a:solidFill>
                <a:uFill>
                  <a:solidFill>
                    <a:srgbClr val="FFFFFF"/>
                  </a:solidFill>
                </a:uFill>
              </a:rPr>
              <a:t>Policies </a:t>
            </a:r>
            <a:endParaRPr lang="en-US" dirty="0"/>
          </a:p>
        </p:txBody>
      </p:sp>
      <p:sp>
        <p:nvSpPr>
          <p:cNvPr id="4" name="Rectangle 3"/>
          <p:cNvSpPr/>
          <p:nvPr/>
        </p:nvSpPr>
        <p:spPr>
          <a:xfrm>
            <a:off x="457200" y="1524000"/>
            <a:ext cx="8305800" cy="2195473"/>
          </a:xfrm>
          <a:prstGeom prst="rect">
            <a:avLst/>
          </a:prstGeom>
        </p:spPr>
        <p:txBody>
          <a:bodyPr wrap="square">
            <a:spAutoFit/>
          </a:bodyPr>
          <a:lstStyle/>
          <a:p>
            <a:pPr>
              <a:spcBef>
                <a:spcPts val="750"/>
              </a:spcBef>
              <a:buClr>
                <a:srgbClr val="000000"/>
              </a:buClr>
              <a:buSzPct val="100000"/>
            </a:pPr>
            <a:r>
              <a:rPr lang="en-US" altLang="en-US" sz="2200" dirty="0">
                <a:solidFill>
                  <a:srgbClr val="000000"/>
                </a:solidFill>
                <a:latin typeface="+mj-lt"/>
              </a:rPr>
              <a:t>• </a:t>
            </a:r>
            <a:r>
              <a:rPr lang="en-US" altLang="en-US" sz="2200" dirty="0" smtClean="0">
                <a:solidFill>
                  <a:srgbClr val="000000"/>
                </a:solidFill>
                <a:latin typeface="+mj-lt"/>
              </a:rPr>
              <a:t>Best Fit</a:t>
            </a:r>
          </a:p>
          <a:p>
            <a:pPr>
              <a:spcBef>
                <a:spcPts val="750"/>
              </a:spcBef>
              <a:buClr>
                <a:srgbClr val="000000"/>
              </a:buClr>
              <a:buSzPct val="100000"/>
            </a:pPr>
            <a:endParaRPr lang="en-US" altLang="en-US" sz="2200" dirty="0" smtClean="0">
              <a:solidFill>
                <a:srgbClr val="000000"/>
              </a:solidFill>
              <a:latin typeface="+mj-lt"/>
            </a:endParaRPr>
          </a:p>
          <a:p>
            <a:pPr>
              <a:spcBef>
                <a:spcPts val="750"/>
              </a:spcBef>
              <a:buClr>
                <a:srgbClr val="000000"/>
              </a:buClr>
              <a:buSzPct val="100000"/>
            </a:pPr>
            <a:endParaRPr lang="en-US" altLang="en-US" sz="2200" dirty="0">
              <a:solidFill>
                <a:srgbClr val="000000"/>
              </a:solidFill>
              <a:latin typeface="+mj-lt"/>
            </a:endParaRPr>
          </a:p>
          <a:p>
            <a:pPr>
              <a:spcBef>
                <a:spcPts val="750"/>
              </a:spcBef>
              <a:buClr>
                <a:srgbClr val="000000"/>
              </a:buClr>
              <a:buSzPct val="100000"/>
            </a:pPr>
            <a:endParaRPr lang="en-US" altLang="en-US" sz="2200" dirty="0" smtClean="0">
              <a:solidFill>
                <a:srgbClr val="000000"/>
              </a:solidFill>
              <a:latin typeface="+mj-lt"/>
            </a:endParaRPr>
          </a:p>
          <a:p>
            <a:pPr>
              <a:spcBef>
                <a:spcPts val="750"/>
              </a:spcBef>
              <a:buClr>
                <a:srgbClr val="000000"/>
              </a:buClr>
              <a:buSzPct val="100000"/>
            </a:pPr>
            <a:r>
              <a:rPr lang="en-US" altLang="en-US" sz="2200" dirty="0" smtClean="0">
                <a:solidFill>
                  <a:srgbClr val="000000"/>
                </a:solidFill>
                <a:latin typeface="+mj-lt"/>
              </a:rPr>
              <a:t> </a:t>
            </a:r>
            <a:endParaRPr lang="en-US" altLang="en-US" sz="2200" dirty="0">
              <a:solidFill>
                <a:srgbClr val="000000"/>
              </a:solidFill>
              <a:latin typeface="+mj-lt"/>
            </a:endParaRPr>
          </a:p>
        </p:txBody>
      </p:sp>
      <p:sp>
        <p:nvSpPr>
          <p:cNvPr id="6" name="Rectangle 5"/>
          <p:cNvSpPr/>
          <p:nvPr/>
        </p:nvSpPr>
        <p:spPr>
          <a:xfrm>
            <a:off x="636104" y="5125482"/>
            <a:ext cx="4575313" cy="12674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637760" y="5125481"/>
            <a:ext cx="2334040" cy="599091"/>
          </a:xfrm>
          <a:prstGeom prst="rect">
            <a:avLst/>
          </a:prstGeom>
          <a:solidFill>
            <a:schemeClr val="bg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solidFill>
                  <a:schemeClr val="tx1"/>
                </a:solidFill>
              </a:rPr>
              <a:t>A</a:t>
            </a:r>
            <a:endParaRPr lang="en-US" dirty="0">
              <a:solidFill>
                <a:schemeClr val="tx1"/>
              </a:solidFill>
            </a:endParaRPr>
          </a:p>
        </p:txBody>
      </p:sp>
      <p:cxnSp>
        <p:nvCxnSpPr>
          <p:cNvPr id="12" name="Straight Arrow Connector 11"/>
          <p:cNvCxnSpPr/>
          <p:nvPr/>
        </p:nvCxnSpPr>
        <p:spPr>
          <a:xfrm flipH="1" flipV="1">
            <a:off x="326334" y="5060563"/>
            <a:ext cx="4969" cy="16865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9939" y="5170318"/>
            <a:ext cx="609600" cy="523220"/>
          </a:xfrm>
          <a:prstGeom prst="rect">
            <a:avLst/>
          </a:prstGeom>
          <a:noFill/>
        </p:spPr>
        <p:txBody>
          <a:bodyPr wrap="square" rtlCol="0">
            <a:spAutoFit/>
          </a:bodyPr>
          <a:lstStyle/>
          <a:p>
            <a:r>
              <a:rPr lang="en-US" sz="1400" b="1" dirty="0" smtClean="0"/>
              <a:t>4 Proc</a:t>
            </a:r>
            <a:endParaRPr lang="en-US" sz="1400" b="1" dirty="0"/>
          </a:p>
        </p:txBody>
      </p:sp>
      <p:cxnSp>
        <p:nvCxnSpPr>
          <p:cNvPr id="18" name="Straight Arrow Connector 17"/>
          <p:cNvCxnSpPr/>
          <p:nvPr/>
        </p:nvCxnSpPr>
        <p:spPr>
          <a:xfrm>
            <a:off x="326334" y="6747143"/>
            <a:ext cx="508386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2438400" y="6439350"/>
            <a:ext cx="609600" cy="307777"/>
          </a:xfrm>
          <a:prstGeom prst="rect">
            <a:avLst/>
          </a:prstGeom>
          <a:noFill/>
        </p:spPr>
        <p:txBody>
          <a:bodyPr wrap="square" rtlCol="0">
            <a:spAutoFit/>
          </a:bodyPr>
          <a:lstStyle/>
          <a:p>
            <a:r>
              <a:rPr lang="en-US" sz="1400" b="1" dirty="0" smtClean="0"/>
              <a:t>Time</a:t>
            </a:r>
            <a:endParaRPr lang="en-US" sz="1400" b="1" dirty="0"/>
          </a:p>
        </p:txBody>
      </p:sp>
      <p:sp>
        <p:nvSpPr>
          <p:cNvPr id="20" name="TextBox 19"/>
          <p:cNvSpPr txBox="1"/>
          <p:nvPr/>
        </p:nvSpPr>
        <p:spPr>
          <a:xfrm>
            <a:off x="5943600" y="5125481"/>
            <a:ext cx="3200400" cy="646331"/>
          </a:xfrm>
          <a:prstGeom prst="rect">
            <a:avLst/>
          </a:prstGeom>
          <a:noFill/>
        </p:spPr>
        <p:txBody>
          <a:bodyPr wrap="square" rtlCol="0">
            <a:spAutoFit/>
          </a:bodyPr>
          <a:lstStyle/>
          <a:p>
            <a:r>
              <a:rPr lang="en-US" dirty="0" smtClean="0"/>
              <a:t>Total Compute time  = 3</a:t>
            </a:r>
          </a:p>
          <a:p>
            <a:r>
              <a:rPr lang="en-US" dirty="0" smtClean="0"/>
              <a:t>Number of jobs complete =  5</a:t>
            </a:r>
            <a:endParaRPr lang="en-US" dirty="0"/>
          </a:p>
        </p:txBody>
      </p:sp>
      <p:graphicFrame>
        <p:nvGraphicFramePr>
          <p:cNvPr id="16" name="Table 15"/>
          <p:cNvGraphicFramePr>
            <a:graphicFrameLocks noGrp="1"/>
          </p:cNvGraphicFramePr>
          <p:nvPr/>
        </p:nvGraphicFramePr>
        <p:xfrm>
          <a:off x="639417" y="2042251"/>
          <a:ext cx="7315200" cy="2560320"/>
        </p:xfrm>
        <a:graphic>
          <a:graphicData uri="http://schemas.openxmlformats.org/drawingml/2006/table">
            <a:tbl>
              <a:tblPr firstRow="1" bandRow="1">
                <a:tableStyleId>{5C22544A-7EE6-4342-B048-85BDC9FD1C3A}</a:tableStyleId>
              </a:tblPr>
              <a:tblGrid>
                <a:gridCol w="2438400">
                  <a:extLst>
                    <a:ext uri="{9D8B030D-6E8A-4147-A177-3AD203B41FA5}">
                      <a16:colId xmlns:a16="http://schemas.microsoft.com/office/drawing/2014/main" val="20000"/>
                    </a:ext>
                  </a:extLst>
                </a:gridCol>
                <a:gridCol w="2438400">
                  <a:extLst>
                    <a:ext uri="{9D8B030D-6E8A-4147-A177-3AD203B41FA5}">
                      <a16:colId xmlns:a16="http://schemas.microsoft.com/office/drawing/2014/main" val="20001"/>
                    </a:ext>
                  </a:extLst>
                </a:gridCol>
                <a:gridCol w="2438400">
                  <a:extLst>
                    <a:ext uri="{9D8B030D-6E8A-4147-A177-3AD203B41FA5}">
                      <a16:colId xmlns:a16="http://schemas.microsoft.com/office/drawing/2014/main" val="20002"/>
                    </a:ext>
                  </a:extLst>
                </a:gridCol>
              </a:tblGrid>
              <a:tr h="236461">
                <a:tc>
                  <a:txBody>
                    <a:bodyPr/>
                    <a:lstStyle/>
                    <a:p>
                      <a:r>
                        <a:rPr lang="en-US" dirty="0" smtClean="0"/>
                        <a:t>Job</a:t>
                      </a:r>
                      <a:r>
                        <a:rPr lang="en-US" baseline="0" dirty="0" smtClean="0"/>
                        <a:t> Name</a:t>
                      </a:r>
                      <a:endParaRPr lang="en-US" dirty="0"/>
                    </a:p>
                  </a:txBody>
                  <a:tcPr/>
                </a:tc>
                <a:tc>
                  <a:txBody>
                    <a:bodyPr/>
                    <a:lstStyle/>
                    <a:p>
                      <a:r>
                        <a:rPr lang="en-US" dirty="0" smtClean="0"/>
                        <a:t>Procs</a:t>
                      </a:r>
                      <a:endParaRPr lang="en-US" dirty="0"/>
                    </a:p>
                  </a:txBody>
                  <a:tcPr/>
                </a:tc>
                <a:tc>
                  <a:txBody>
                    <a:bodyPr/>
                    <a:lstStyle/>
                    <a:p>
                      <a:r>
                        <a:rPr lang="en-US" dirty="0" smtClean="0"/>
                        <a:t>Wall time(</a:t>
                      </a:r>
                      <a:r>
                        <a:rPr lang="en-US" dirty="0" err="1" smtClean="0"/>
                        <a:t>Hrs</a:t>
                      </a:r>
                      <a:r>
                        <a:rPr lang="en-US" dirty="0" smtClean="0"/>
                        <a:t>)</a:t>
                      </a:r>
                      <a:endParaRPr lang="en-US" dirty="0"/>
                    </a:p>
                  </a:txBody>
                  <a:tcPr/>
                </a:tc>
                <a:extLst>
                  <a:ext uri="{0D108BD9-81ED-4DB2-BD59-A6C34878D82A}">
                    <a16:rowId xmlns:a16="http://schemas.microsoft.com/office/drawing/2014/main" val="10000"/>
                  </a:ext>
                </a:extLst>
              </a:tr>
              <a:tr h="236461">
                <a:tc>
                  <a:txBody>
                    <a:bodyPr/>
                    <a:lstStyle/>
                    <a:p>
                      <a:r>
                        <a:rPr lang="en-US" dirty="0" smtClean="0"/>
                        <a:t>A</a:t>
                      </a:r>
                      <a:endParaRPr lang="en-US" dirty="0"/>
                    </a:p>
                  </a:txBody>
                  <a:tcPr/>
                </a:tc>
                <a:tc>
                  <a:txBody>
                    <a:bodyPr/>
                    <a:lstStyle/>
                    <a:p>
                      <a:r>
                        <a:rPr lang="en-US" dirty="0" smtClean="0"/>
                        <a:t>2</a:t>
                      </a:r>
                      <a:endParaRPr lang="en-US" dirty="0"/>
                    </a:p>
                  </a:txBody>
                  <a:tcPr/>
                </a:tc>
                <a:tc>
                  <a:txBody>
                    <a:bodyPr/>
                    <a:lstStyle/>
                    <a:p>
                      <a:r>
                        <a:rPr lang="en-US" dirty="0" smtClean="0"/>
                        <a:t>2:00:00</a:t>
                      </a:r>
                      <a:endParaRPr lang="en-US" dirty="0"/>
                    </a:p>
                  </a:txBody>
                  <a:tcPr/>
                </a:tc>
                <a:extLst>
                  <a:ext uri="{0D108BD9-81ED-4DB2-BD59-A6C34878D82A}">
                    <a16:rowId xmlns:a16="http://schemas.microsoft.com/office/drawing/2014/main" val="10001"/>
                  </a:ext>
                </a:extLst>
              </a:tr>
              <a:tr h="236461">
                <a:tc>
                  <a:txBody>
                    <a:bodyPr/>
                    <a:lstStyle/>
                    <a:p>
                      <a:r>
                        <a:rPr lang="en-US" dirty="0" smtClean="0"/>
                        <a:t>B</a:t>
                      </a:r>
                      <a:endParaRPr lang="en-US" dirty="0"/>
                    </a:p>
                  </a:txBody>
                  <a:tcPr/>
                </a:tc>
                <a:tc>
                  <a:txBody>
                    <a:bodyPr/>
                    <a:lstStyle/>
                    <a:p>
                      <a:r>
                        <a:rPr lang="en-US" dirty="0" smtClean="0"/>
                        <a:t>4</a:t>
                      </a:r>
                      <a:endParaRPr lang="en-US" dirty="0"/>
                    </a:p>
                  </a:txBody>
                  <a:tcPr/>
                </a:tc>
                <a:tc>
                  <a:txBody>
                    <a:bodyPr/>
                    <a:lstStyle/>
                    <a:p>
                      <a:r>
                        <a:rPr lang="en-US" dirty="0" smtClean="0"/>
                        <a:t>3:00:00</a:t>
                      </a:r>
                      <a:endParaRPr lang="en-US" dirty="0"/>
                    </a:p>
                  </a:txBody>
                  <a:tcPr/>
                </a:tc>
                <a:extLst>
                  <a:ext uri="{0D108BD9-81ED-4DB2-BD59-A6C34878D82A}">
                    <a16:rowId xmlns:a16="http://schemas.microsoft.com/office/drawing/2014/main" val="10002"/>
                  </a:ext>
                </a:extLst>
              </a:tr>
              <a:tr h="236461">
                <a:tc>
                  <a:txBody>
                    <a:bodyPr/>
                    <a:lstStyle/>
                    <a:p>
                      <a:r>
                        <a:rPr lang="en-US" dirty="0" smtClean="0"/>
                        <a:t>C</a:t>
                      </a:r>
                      <a:endParaRPr lang="en-US" dirty="0"/>
                    </a:p>
                  </a:txBody>
                  <a:tcPr/>
                </a:tc>
                <a:tc>
                  <a:txBody>
                    <a:bodyPr/>
                    <a:lstStyle/>
                    <a:p>
                      <a:r>
                        <a:rPr lang="en-US" dirty="0" smtClean="0"/>
                        <a:t>1</a:t>
                      </a:r>
                      <a:endParaRPr lang="en-US" dirty="0"/>
                    </a:p>
                  </a:txBody>
                  <a:tcPr/>
                </a:tc>
                <a:tc>
                  <a:txBody>
                    <a:bodyPr/>
                    <a:lstStyle/>
                    <a:p>
                      <a:r>
                        <a:rPr lang="en-US" dirty="0" smtClean="0"/>
                        <a:t>00:10:00</a:t>
                      </a:r>
                      <a:endParaRPr lang="en-US" dirty="0"/>
                    </a:p>
                  </a:txBody>
                  <a:tcPr/>
                </a:tc>
                <a:extLst>
                  <a:ext uri="{0D108BD9-81ED-4DB2-BD59-A6C34878D82A}">
                    <a16:rowId xmlns:a16="http://schemas.microsoft.com/office/drawing/2014/main" val="10003"/>
                  </a:ext>
                </a:extLst>
              </a:tr>
              <a:tr h="236461">
                <a:tc>
                  <a:txBody>
                    <a:bodyPr/>
                    <a:lstStyle/>
                    <a:p>
                      <a:r>
                        <a:rPr lang="en-US" dirty="0" smtClean="0"/>
                        <a:t>D</a:t>
                      </a:r>
                      <a:endParaRPr lang="en-US" dirty="0"/>
                    </a:p>
                  </a:txBody>
                  <a:tcPr/>
                </a:tc>
                <a:tc>
                  <a:txBody>
                    <a:bodyPr/>
                    <a:lstStyle/>
                    <a:p>
                      <a:r>
                        <a:rPr lang="en-US" dirty="0" smtClean="0"/>
                        <a:t>1</a:t>
                      </a:r>
                      <a:endParaRPr lang="en-US" dirty="0"/>
                    </a:p>
                  </a:txBody>
                  <a:tcPr/>
                </a:tc>
                <a:tc>
                  <a:txBody>
                    <a:bodyPr/>
                    <a:lstStyle/>
                    <a:p>
                      <a:r>
                        <a:rPr lang="en-US" dirty="0" smtClean="0"/>
                        <a:t>00:10:00</a:t>
                      </a:r>
                      <a:endParaRPr lang="en-US" dirty="0"/>
                    </a:p>
                  </a:txBody>
                  <a:tcPr/>
                </a:tc>
                <a:extLst>
                  <a:ext uri="{0D108BD9-81ED-4DB2-BD59-A6C34878D82A}">
                    <a16:rowId xmlns:a16="http://schemas.microsoft.com/office/drawing/2014/main" val="10004"/>
                  </a:ext>
                </a:extLst>
              </a:tr>
              <a:tr h="236461">
                <a:tc>
                  <a:txBody>
                    <a:bodyPr/>
                    <a:lstStyle/>
                    <a:p>
                      <a:r>
                        <a:rPr lang="en-US" dirty="0" smtClean="0"/>
                        <a:t>E</a:t>
                      </a:r>
                      <a:endParaRPr lang="en-US" dirty="0"/>
                    </a:p>
                  </a:txBody>
                  <a:tcPr/>
                </a:tc>
                <a:tc>
                  <a:txBody>
                    <a:bodyPr/>
                    <a:lstStyle/>
                    <a:p>
                      <a:r>
                        <a:rPr lang="en-US" dirty="0" smtClean="0"/>
                        <a:t>2</a:t>
                      </a:r>
                      <a:endParaRPr lang="en-US" dirty="0"/>
                    </a:p>
                  </a:txBody>
                  <a:tcPr/>
                </a:tc>
                <a:tc>
                  <a:txBody>
                    <a:bodyPr/>
                    <a:lstStyle/>
                    <a:p>
                      <a:r>
                        <a:rPr lang="en-US" dirty="0" smtClean="0"/>
                        <a:t>3:00:00</a:t>
                      </a:r>
                      <a:endParaRPr lang="en-US" dirty="0"/>
                    </a:p>
                  </a:txBody>
                  <a:tcPr/>
                </a:tc>
                <a:extLst>
                  <a:ext uri="{0D108BD9-81ED-4DB2-BD59-A6C34878D82A}">
                    <a16:rowId xmlns:a16="http://schemas.microsoft.com/office/drawing/2014/main" val="10005"/>
                  </a:ext>
                </a:extLst>
              </a:tr>
              <a:tr h="236461">
                <a:tc>
                  <a:txBody>
                    <a:bodyPr/>
                    <a:lstStyle/>
                    <a:p>
                      <a:r>
                        <a:rPr lang="en-US" dirty="0" smtClean="0"/>
                        <a:t>F</a:t>
                      </a:r>
                      <a:endParaRPr lang="en-US" dirty="0"/>
                    </a:p>
                  </a:txBody>
                  <a:tcPr/>
                </a:tc>
                <a:tc>
                  <a:txBody>
                    <a:bodyPr/>
                    <a:lstStyle/>
                    <a:p>
                      <a:r>
                        <a:rPr lang="en-US" dirty="0" smtClean="0"/>
                        <a:t>1</a:t>
                      </a:r>
                      <a:endParaRPr lang="en-US" dirty="0"/>
                    </a:p>
                  </a:txBody>
                  <a:tcPr/>
                </a:tc>
                <a:tc>
                  <a:txBody>
                    <a:bodyPr/>
                    <a:lstStyle/>
                    <a:p>
                      <a:r>
                        <a:rPr lang="en-US" dirty="0" smtClean="0"/>
                        <a:t>00:10:00</a:t>
                      </a:r>
                      <a:endParaRPr lang="en-US" dirty="0"/>
                    </a:p>
                  </a:txBody>
                  <a:tcPr/>
                </a:tc>
                <a:extLst>
                  <a:ext uri="{0D108BD9-81ED-4DB2-BD59-A6C34878D82A}">
                    <a16:rowId xmlns:a16="http://schemas.microsoft.com/office/drawing/2014/main" val="10006"/>
                  </a:ext>
                </a:extLst>
              </a:tr>
            </a:tbl>
          </a:graphicData>
        </a:graphic>
      </p:graphicFrame>
      <p:sp>
        <p:nvSpPr>
          <p:cNvPr id="23" name="Rectangle 22"/>
          <p:cNvSpPr/>
          <p:nvPr/>
        </p:nvSpPr>
        <p:spPr>
          <a:xfrm>
            <a:off x="647698" y="5724588"/>
            <a:ext cx="3467102" cy="668364"/>
          </a:xfrm>
          <a:prstGeom prst="rect">
            <a:avLst/>
          </a:prstGeom>
          <a:solidFill>
            <a:srgbClr val="FFC000"/>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solidFill>
                  <a:schemeClr val="tx1"/>
                </a:solidFill>
              </a:rPr>
              <a:t>E</a:t>
            </a:r>
          </a:p>
        </p:txBody>
      </p:sp>
      <p:sp>
        <p:nvSpPr>
          <p:cNvPr id="24" name="Rectangle 23"/>
          <p:cNvSpPr/>
          <p:nvPr/>
        </p:nvSpPr>
        <p:spPr>
          <a:xfrm>
            <a:off x="637760" y="5125481"/>
            <a:ext cx="2334040" cy="568057"/>
          </a:xfrm>
          <a:prstGeom prst="rect">
            <a:avLst/>
          </a:prstGeom>
          <a:solidFill>
            <a:srgbClr val="FFC000"/>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solidFill>
                  <a:schemeClr val="tx1"/>
                </a:solidFill>
              </a:rPr>
              <a:t>A</a:t>
            </a:r>
            <a:endParaRPr lang="en-US" dirty="0">
              <a:solidFill>
                <a:schemeClr val="tx1"/>
              </a:solidFill>
            </a:endParaRPr>
          </a:p>
        </p:txBody>
      </p:sp>
      <p:sp>
        <p:nvSpPr>
          <p:cNvPr id="25" name="Rectangle 24"/>
          <p:cNvSpPr/>
          <p:nvPr/>
        </p:nvSpPr>
        <p:spPr>
          <a:xfrm>
            <a:off x="2985052" y="5124135"/>
            <a:ext cx="352839" cy="253983"/>
          </a:xfrm>
          <a:prstGeom prst="rect">
            <a:avLst/>
          </a:prstGeom>
          <a:solidFill>
            <a:srgbClr val="FFC000"/>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solidFill>
                  <a:schemeClr val="tx1"/>
                </a:solidFill>
              </a:rPr>
              <a:t>C</a:t>
            </a:r>
            <a:endParaRPr lang="en-US" dirty="0">
              <a:solidFill>
                <a:schemeClr val="tx1"/>
              </a:solidFill>
            </a:endParaRPr>
          </a:p>
        </p:txBody>
      </p:sp>
      <p:sp>
        <p:nvSpPr>
          <p:cNvPr id="26" name="Rectangle 25"/>
          <p:cNvSpPr/>
          <p:nvPr/>
        </p:nvSpPr>
        <p:spPr>
          <a:xfrm>
            <a:off x="2986708" y="5420501"/>
            <a:ext cx="352839" cy="304071"/>
          </a:xfrm>
          <a:prstGeom prst="rect">
            <a:avLst/>
          </a:prstGeom>
          <a:solidFill>
            <a:srgbClr val="FFC000"/>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solidFill>
                  <a:schemeClr val="tx1"/>
                </a:solidFill>
              </a:rPr>
              <a:t>D</a:t>
            </a:r>
            <a:endParaRPr lang="en-US" dirty="0">
              <a:solidFill>
                <a:schemeClr val="tx1"/>
              </a:solidFill>
            </a:endParaRPr>
          </a:p>
        </p:txBody>
      </p:sp>
      <p:sp>
        <p:nvSpPr>
          <p:cNvPr id="27" name="Rectangle 26"/>
          <p:cNvSpPr/>
          <p:nvPr/>
        </p:nvSpPr>
        <p:spPr>
          <a:xfrm>
            <a:off x="3356112" y="5477169"/>
            <a:ext cx="352839" cy="253983"/>
          </a:xfrm>
          <a:prstGeom prst="rect">
            <a:avLst/>
          </a:prstGeom>
          <a:solidFill>
            <a:srgbClr val="FFC000"/>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solidFill>
                  <a:schemeClr val="tx1"/>
                </a:solidFill>
              </a:rPr>
              <a:t>F</a:t>
            </a:r>
          </a:p>
        </p:txBody>
      </p:sp>
    </p:spTree>
    <p:extLst>
      <p:ext uri="{BB962C8B-B14F-4D97-AF65-F5344CB8AC3E}">
        <p14:creationId xmlns:p14="http://schemas.microsoft.com/office/powerpoint/2010/main" val="823248936"/>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kern="1200" spc="-1" dirty="0" smtClean="0">
                <a:solidFill>
                  <a:srgbClr val="000000"/>
                </a:solidFill>
                <a:uFill>
                  <a:solidFill>
                    <a:srgbClr val="FFFFFF"/>
                  </a:solidFill>
                </a:uFill>
              </a:rPr>
              <a:t>Backfill Scheduling </a:t>
            </a:r>
            <a:r>
              <a:rPr lang="en-US" kern="1200" spc="-1" dirty="0">
                <a:solidFill>
                  <a:srgbClr val="000000"/>
                </a:solidFill>
                <a:uFill>
                  <a:solidFill>
                    <a:srgbClr val="FFFFFF"/>
                  </a:solidFill>
                </a:uFill>
              </a:rPr>
              <a:t>Policies </a:t>
            </a:r>
            <a:endParaRPr lang="en-US" dirty="0"/>
          </a:p>
        </p:txBody>
      </p:sp>
      <p:sp>
        <p:nvSpPr>
          <p:cNvPr id="4" name="Rectangle 3"/>
          <p:cNvSpPr/>
          <p:nvPr/>
        </p:nvSpPr>
        <p:spPr>
          <a:xfrm>
            <a:off x="457200" y="1524000"/>
            <a:ext cx="8305800" cy="2195473"/>
          </a:xfrm>
          <a:prstGeom prst="rect">
            <a:avLst/>
          </a:prstGeom>
        </p:spPr>
        <p:txBody>
          <a:bodyPr wrap="square">
            <a:spAutoFit/>
          </a:bodyPr>
          <a:lstStyle/>
          <a:p>
            <a:pPr>
              <a:spcBef>
                <a:spcPts val="750"/>
              </a:spcBef>
              <a:buClr>
                <a:srgbClr val="000000"/>
              </a:buClr>
              <a:buSzPct val="100000"/>
            </a:pPr>
            <a:r>
              <a:rPr lang="en-US" altLang="en-US" sz="2200" dirty="0">
                <a:solidFill>
                  <a:srgbClr val="000000"/>
                </a:solidFill>
                <a:latin typeface="+mj-lt"/>
              </a:rPr>
              <a:t>• </a:t>
            </a:r>
            <a:r>
              <a:rPr lang="en-US" altLang="en-US" sz="2200" dirty="0" smtClean="0">
                <a:solidFill>
                  <a:srgbClr val="000000"/>
                </a:solidFill>
                <a:latin typeface="+mj-lt"/>
              </a:rPr>
              <a:t>Best Fit</a:t>
            </a:r>
          </a:p>
          <a:p>
            <a:pPr>
              <a:spcBef>
                <a:spcPts val="750"/>
              </a:spcBef>
              <a:buClr>
                <a:srgbClr val="000000"/>
              </a:buClr>
              <a:buSzPct val="100000"/>
            </a:pPr>
            <a:endParaRPr lang="en-US" altLang="en-US" sz="2200" dirty="0" smtClean="0">
              <a:solidFill>
                <a:srgbClr val="000000"/>
              </a:solidFill>
              <a:latin typeface="+mj-lt"/>
            </a:endParaRPr>
          </a:p>
          <a:p>
            <a:pPr>
              <a:spcBef>
                <a:spcPts val="750"/>
              </a:spcBef>
              <a:buClr>
                <a:srgbClr val="000000"/>
              </a:buClr>
              <a:buSzPct val="100000"/>
            </a:pPr>
            <a:endParaRPr lang="en-US" altLang="en-US" sz="2200" dirty="0">
              <a:solidFill>
                <a:srgbClr val="000000"/>
              </a:solidFill>
              <a:latin typeface="+mj-lt"/>
            </a:endParaRPr>
          </a:p>
          <a:p>
            <a:pPr>
              <a:spcBef>
                <a:spcPts val="750"/>
              </a:spcBef>
              <a:buClr>
                <a:srgbClr val="000000"/>
              </a:buClr>
              <a:buSzPct val="100000"/>
            </a:pPr>
            <a:endParaRPr lang="en-US" altLang="en-US" sz="2200" dirty="0" smtClean="0">
              <a:solidFill>
                <a:srgbClr val="000000"/>
              </a:solidFill>
              <a:latin typeface="+mj-lt"/>
            </a:endParaRPr>
          </a:p>
          <a:p>
            <a:pPr>
              <a:spcBef>
                <a:spcPts val="750"/>
              </a:spcBef>
              <a:buClr>
                <a:srgbClr val="000000"/>
              </a:buClr>
              <a:buSzPct val="100000"/>
            </a:pPr>
            <a:r>
              <a:rPr lang="en-US" altLang="en-US" sz="2200" dirty="0" smtClean="0">
                <a:solidFill>
                  <a:srgbClr val="000000"/>
                </a:solidFill>
                <a:latin typeface="+mj-lt"/>
              </a:rPr>
              <a:t> </a:t>
            </a:r>
            <a:endParaRPr lang="en-US" altLang="en-US" sz="2200" dirty="0">
              <a:solidFill>
                <a:srgbClr val="000000"/>
              </a:solidFill>
              <a:latin typeface="+mj-lt"/>
            </a:endParaRPr>
          </a:p>
        </p:txBody>
      </p:sp>
      <p:sp>
        <p:nvSpPr>
          <p:cNvPr id="6" name="Rectangle 5"/>
          <p:cNvSpPr/>
          <p:nvPr/>
        </p:nvSpPr>
        <p:spPr>
          <a:xfrm>
            <a:off x="636104" y="5125482"/>
            <a:ext cx="4575313" cy="12674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637760" y="5125481"/>
            <a:ext cx="2334040" cy="599091"/>
          </a:xfrm>
          <a:prstGeom prst="rect">
            <a:avLst/>
          </a:prstGeom>
          <a:solidFill>
            <a:schemeClr val="bg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solidFill>
                  <a:schemeClr val="tx1"/>
                </a:solidFill>
              </a:rPr>
              <a:t>A</a:t>
            </a:r>
            <a:endParaRPr lang="en-US" dirty="0">
              <a:solidFill>
                <a:schemeClr val="tx1"/>
              </a:solidFill>
            </a:endParaRPr>
          </a:p>
        </p:txBody>
      </p:sp>
      <p:cxnSp>
        <p:nvCxnSpPr>
          <p:cNvPr id="12" name="Straight Arrow Connector 11"/>
          <p:cNvCxnSpPr/>
          <p:nvPr/>
        </p:nvCxnSpPr>
        <p:spPr>
          <a:xfrm flipH="1" flipV="1">
            <a:off x="326334" y="5060563"/>
            <a:ext cx="4969" cy="16865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9939" y="5170318"/>
            <a:ext cx="609600" cy="523220"/>
          </a:xfrm>
          <a:prstGeom prst="rect">
            <a:avLst/>
          </a:prstGeom>
          <a:noFill/>
        </p:spPr>
        <p:txBody>
          <a:bodyPr wrap="square" rtlCol="0">
            <a:spAutoFit/>
          </a:bodyPr>
          <a:lstStyle/>
          <a:p>
            <a:r>
              <a:rPr lang="en-US" sz="1400" b="1" dirty="0" smtClean="0"/>
              <a:t>4 Proc</a:t>
            </a:r>
            <a:endParaRPr lang="en-US" sz="1400" b="1" dirty="0"/>
          </a:p>
        </p:txBody>
      </p:sp>
      <p:cxnSp>
        <p:nvCxnSpPr>
          <p:cNvPr id="18" name="Straight Arrow Connector 17"/>
          <p:cNvCxnSpPr/>
          <p:nvPr/>
        </p:nvCxnSpPr>
        <p:spPr>
          <a:xfrm>
            <a:off x="326334" y="6747143"/>
            <a:ext cx="508386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2438400" y="6439350"/>
            <a:ext cx="609600" cy="307777"/>
          </a:xfrm>
          <a:prstGeom prst="rect">
            <a:avLst/>
          </a:prstGeom>
          <a:noFill/>
        </p:spPr>
        <p:txBody>
          <a:bodyPr wrap="square" rtlCol="0">
            <a:spAutoFit/>
          </a:bodyPr>
          <a:lstStyle/>
          <a:p>
            <a:r>
              <a:rPr lang="en-US" sz="1400" b="1" dirty="0" smtClean="0"/>
              <a:t>Time</a:t>
            </a:r>
            <a:endParaRPr lang="en-US" sz="1400" b="1" dirty="0"/>
          </a:p>
        </p:txBody>
      </p:sp>
      <p:sp>
        <p:nvSpPr>
          <p:cNvPr id="20" name="TextBox 19"/>
          <p:cNvSpPr txBox="1"/>
          <p:nvPr/>
        </p:nvSpPr>
        <p:spPr>
          <a:xfrm>
            <a:off x="5943600" y="5125481"/>
            <a:ext cx="3200400" cy="646331"/>
          </a:xfrm>
          <a:prstGeom prst="rect">
            <a:avLst/>
          </a:prstGeom>
          <a:noFill/>
        </p:spPr>
        <p:txBody>
          <a:bodyPr wrap="square" rtlCol="0">
            <a:spAutoFit/>
          </a:bodyPr>
          <a:lstStyle/>
          <a:p>
            <a:r>
              <a:rPr lang="en-US" dirty="0" smtClean="0"/>
              <a:t>Total Compute time  = 6</a:t>
            </a:r>
          </a:p>
          <a:p>
            <a:r>
              <a:rPr lang="en-US" dirty="0" smtClean="0"/>
              <a:t>Number of jobs complete =  6</a:t>
            </a:r>
            <a:endParaRPr lang="en-US" dirty="0"/>
          </a:p>
        </p:txBody>
      </p:sp>
      <p:graphicFrame>
        <p:nvGraphicFramePr>
          <p:cNvPr id="16" name="Table 15"/>
          <p:cNvGraphicFramePr>
            <a:graphicFrameLocks noGrp="1"/>
          </p:cNvGraphicFramePr>
          <p:nvPr/>
        </p:nvGraphicFramePr>
        <p:xfrm>
          <a:off x="639417" y="2042251"/>
          <a:ext cx="7315200" cy="2560320"/>
        </p:xfrm>
        <a:graphic>
          <a:graphicData uri="http://schemas.openxmlformats.org/drawingml/2006/table">
            <a:tbl>
              <a:tblPr firstRow="1" bandRow="1">
                <a:tableStyleId>{5C22544A-7EE6-4342-B048-85BDC9FD1C3A}</a:tableStyleId>
              </a:tblPr>
              <a:tblGrid>
                <a:gridCol w="2438400">
                  <a:extLst>
                    <a:ext uri="{9D8B030D-6E8A-4147-A177-3AD203B41FA5}">
                      <a16:colId xmlns:a16="http://schemas.microsoft.com/office/drawing/2014/main" val="20000"/>
                    </a:ext>
                  </a:extLst>
                </a:gridCol>
                <a:gridCol w="2438400">
                  <a:extLst>
                    <a:ext uri="{9D8B030D-6E8A-4147-A177-3AD203B41FA5}">
                      <a16:colId xmlns:a16="http://schemas.microsoft.com/office/drawing/2014/main" val="20001"/>
                    </a:ext>
                  </a:extLst>
                </a:gridCol>
                <a:gridCol w="2438400">
                  <a:extLst>
                    <a:ext uri="{9D8B030D-6E8A-4147-A177-3AD203B41FA5}">
                      <a16:colId xmlns:a16="http://schemas.microsoft.com/office/drawing/2014/main" val="20002"/>
                    </a:ext>
                  </a:extLst>
                </a:gridCol>
              </a:tblGrid>
              <a:tr h="236461">
                <a:tc>
                  <a:txBody>
                    <a:bodyPr/>
                    <a:lstStyle/>
                    <a:p>
                      <a:r>
                        <a:rPr lang="en-US" dirty="0" smtClean="0"/>
                        <a:t>Job</a:t>
                      </a:r>
                      <a:r>
                        <a:rPr lang="en-US" baseline="0" dirty="0" smtClean="0"/>
                        <a:t> Name</a:t>
                      </a:r>
                      <a:endParaRPr lang="en-US" dirty="0"/>
                    </a:p>
                  </a:txBody>
                  <a:tcPr/>
                </a:tc>
                <a:tc>
                  <a:txBody>
                    <a:bodyPr/>
                    <a:lstStyle/>
                    <a:p>
                      <a:r>
                        <a:rPr lang="en-US" dirty="0" smtClean="0"/>
                        <a:t>Procs</a:t>
                      </a:r>
                      <a:endParaRPr lang="en-US" dirty="0"/>
                    </a:p>
                  </a:txBody>
                  <a:tcPr/>
                </a:tc>
                <a:tc>
                  <a:txBody>
                    <a:bodyPr/>
                    <a:lstStyle/>
                    <a:p>
                      <a:r>
                        <a:rPr lang="en-US" dirty="0" smtClean="0"/>
                        <a:t>Wall time(</a:t>
                      </a:r>
                      <a:r>
                        <a:rPr lang="en-US" dirty="0" err="1" smtClean="0"/>
                        <a:t>Hrs</a:t>
                      </a:r>
                      <a:r>
                        <a:rPr lang="en-US" dirty="0" smtClean="0"/>
                        <a:t>)</a:t>
                      </a:r>
                      <a:endParaRPr lang="en-US" dirty="0"/>
                    </a:p>
                  </a:txBody>
                  <a:tcPr/>
                </a:tc>
                <a:extLst>
                  <a:ext uri="{0D108BD9-81ED-4DB2-BD59-A6C34878D82A}">
                    <a16:rowId xmlns:a16="http://schemas.microsoft.com/office/drawing/2014/main" val="10000"/>
                  </a:ext>
                </a:extLst>
              </a:tr>
              <a:tr h="236461">
                <a:tc>
                  <a:txBody>
                    <a:bodyPr/>
                    <a:lstStyle/>
                    <a:p>
                      <a:r>
                        <a:rPr lang="en-US" dirty="0" smtClean="0"/>
                        <a:t>A</a:t>
                      </a:r>
                      <a:endParaRPr lang="en-US" dirty="0"/>
                    </a:p>
                  </a:txBody>
                  <a:tcPr/>
                </a:tc>
                <a:tc>
                  <a:txBody>
                    <a:bodyPr/>
                    <a:lstStyle/>
                    <a:p>
                      <a:r>
                        <a:rPr lang="en-US" dirty="0" smtClean="0"/>
                        <a:t>2</a:t>
                      </a:r>
                      <a:endParaRPr lang="en-US" dirty="0"/>
                    </a:p>
                  </a:txBody>
                  <a:tcPr/>
                </a:tc>
                <a:tc>
                  <a:txBody>
                    <a:bodyPr/>
                    <a:lstStyle/>
                    <a:p>
                      <a:r>
                        <a:rPr lang="en-US" dirty="0" smtClean="0"/>
                        <a:t>2:00:00</a:t>
                      </a:r>
                      <a:endParaRPr lang="en-US" dirty="0"/>
                    </a:p>
                  </a:txBody>
                  <a:tcPr/>
                </a:tc>
                <a:extLst>
                  <a:ext uri="{0D108BD9-81ED-4DB2-BD59-A6C34878D82A}">
                    <a16:rowId xmlns:a16="http://schemas.microsoft.com/office/drawing/2014/main" val="10001"/>
                  </a:ext>
                </a:extLst>
              </a:tr>
              <a:tr h="236461">
                <a:tc>
                  <a:txBody>
                    <a:bodyPr/>
                    <a:lstStyle/>
                    <a:p>
                      <a:r>
                        <a:rPr lang="en-US" dirty="0" smtClean="0"/>
                        <a:t>B</a:t>
                      </a:r>
                      <a:endParaRPr lang="en-US" dirty="0"/>
                    </a:p>
                  </a:txBody>
                  <a:tcPr/>
                </a:tc>
                <a:tc>
                  <a:txBody>
                    <a:bodyPr/>
                    <a:lstStyle/>
                    <a:p>
                      <a:r>
                        <a:rPr lang="en-US" dirty="0" smtClean="0"/>
                        <a:t>4</a:t>
                      </a:r>
                      <a:endParaRPr lang="en-US" dirty="0"/>
                    </a:p>
                  </a:txBody>
                  <a:tcPr/>
                </a:tc>
                <a:tc>
                  <a:txBody>
                    <a:bodyPr/>
                    <a:lstStyle/>
                    <a:p>
                      <a:r>
                        <a:rPr lang="en-US" dirty="0" smtClean="0"/>
                        <a:t>3:00:00</a:t>
                      </a:r>
                      <a:endParaRPr lang="en-US" dirty="0"/>
                    </a:p>
                  </a:txBody>
                  <a:tcPr/>
                </a:tc>
                <a:extLst>
                  <a:ext uri="{0D108BD9-81ED-4DB2-BD59-A6C34878D82A}">
                    <a16:rowId xmlns:a16="http://schemas.microsoft.com/office/drawing/2014/main" val="10002"/>
                  </a:ext>
                </a:extLst>
              </a:tr>
              <a:tr h="236461">
                <a:tc>
                  <a:txBody>
                    <a:bodyPr/>
                    <a:lstStyle/>
                    <a:p>
                      <a:r>
                        <a:rPr lang="en-US" dirty="0" smtClean="0"/>
                        <a:t>C</a:t>
                      </a:r>
                      <a:endParaRPr lang="en-US" dirty="0"/>
                    </a:p>
                  </a:txBody>
                  <a:tcPr/>
                </a:tc>
                <a:tc>
                  <a:txBody>
                    <a:bodyPr/>
                    <a:lstStyle/>
                    <a:p>
                      <a:r>
                        <a:rPr lang="en-US" dirty="0" smtClean="0"/>
                        <a:t>1</a:t>
                      </a:r>
                      <a:endParaRPr lang="en-US" dirty="0"/>
                    </a:p>
                  </a:txBody>
                  <a:tcPr/>
                </a:tc>
                <a:tc>
                  <a:txBody>
                    <a:bodyPr/>
                    <a:lstStyle/>
                    <a:p>
                      <a:r>
                        <a:rPr lang="en-US" dirty="0" smtClean="0"/>
                        <a:t>00:10:00</a:t>
                      </a:r>
                      <a:endParaRPr lang="en-US" dirty="0"/>
                    </a:p>
                  </a:txBody>
                  <a:tcPr/>
                </a:tc>
                <a:extLst>
                  <a:ext uri="{0D108BD9-81ED-4DB2-BD59-A6C34878D82A}">
                    <a16:rowId xmlns:a16="http://schemas.microsoft.com/office/drawing/2014/main" val="10003"/>
                  </a:ext>
                </a:extLst>
              </a:tr>
              <a:tr h="236461">
                <a:tc>
                  <a:txBody>
                    <a:bodyPr/>
                    <a:lstStyle/>
                    <a:p>
                      <a:r>
                        <a:rPr lang="en-US" dirty="0" smtClean="0"/>
                        <a:t>D</a:t>
                      </a:r>
                      <a:endParaRPr lang="en-US" dirty="0"/>
                    </a:p>
                  </a:txBody>
                  <a:tcPr/>
                </a:tc>
                <a:tc>
                  <a:txBody>
                    <a:bodyPr/>
                    <a:lstStyle/>
                    <a:p>
                      <a:r>
                        <a:rPr lang="en-US" dirty="0" smtClean="0"/>
                        <a:t>1</a:t>
                      </a:r>
                      <a:endParaRPr lang="en-US" dirty="0"/>
                    </a:p>
                  </a:txBody>
                  <a:tcPr/>
                </a:tc>
                <a:tc>
                  <a:txBody>
                    <a:bodyPr/>
                    <a:lstStyle/>
                    <a:p>
                      <a:r>
                        <a:rPr lang="en-US" dirty="0" smtClean="0"/>
                        <a:t>00:10:00</a:t>
                      </a:r>
                      <a:endParaRPr lang="en-US" dirty="0"/>
                    </a:p>
                  </a:txBody>
                  <a:tcPr/>
                </a:tc>
                <a:extLst>
                  <a:ext uri="{0D108BD9-81ED-4DB2-BD59-A6C34878D82A}">
                    <a16:rowId xmlns:a16="http://schemas.microsoft.com/office/drawing/2014/main" val="10004"/>
                  </a:ext>
                </a:extLst>
              </a:tr>
              <a:tr h="236461">
                <a:tc>
                  <a:txBody>
                    <a:bodyPr/>
                    <a:lstStyle/>
                    <a:p>
                      <a:r>
                        <a:rPr lang="en-US" dirty="0" smtClean="0"/>
                        <a:t>E</a:t>
                      </a:r>
                      <a:endParaRPr lang="en-US" dirty="0"/>
                    </a:p>
                  </a:txBody>
                  <a:tcPr/>
                </a:tc>
                <a:tc>
                  <a:txBody>
                    <a:bodyPr/>
                    <a:lstStyle/>
                    <a:p>
                      <a:r>
                        <a:rPr lang="en-US" dirty="0" smtClean="0"/>
                        <a:t>2</a:t>
                      </a:r>
                      <a:endParaRPr lang="en-US" dirty="0"/>
                    </a:p>
                  </a:txBody>
                  <a:tcPr/>
                </a:tc>
                <a:tc>
                  <a:txBody>
                    <a:bodyPr/>
                    <a:lstStyle/>
                    <a:p>
                      <a:r>
                        <a:rPr lang="en-US" dirty="0" smtClean="0"/>
                        <a:t>3:00:00</a:t>
                      </a:r>
                      <a:endParaRPr lang="en-US" dirty="0"/>
                    </a:p>
                  </a:txBody>
                  <a:tcPr/>
                </a:tc>
                <a:extLst>
                  <a:ext uri="{0D108BD9-81ED-4DB2-BD59-A6C34878D82A}">
                    <a16:rowId xmlns:a16="http://schemas.microsoft.com/office/drawing/2014/main" val="10005"/>
                  </a:ext>
                </a:extLst>
              </a:tr>
              <a:tr h="236461">
                <a:tc>
                  <a:txBody>
                    <a:bodyPr/>
                    <a:lstStyle/>
                    <a:p>
                      <a:r>
                        <a:rPr lang="en-US" dirty="0" smtClean="0"/>
                        <a:t>F</a:t>
                      </a:r>
                      <a:endParaRPr lang="en-US" dirty="0"/>
                    </a:p>
                  </a:txBody>
                  <a:tcPr/>
                </a:tc>
                <a:tc>
                  <a:txBody>
                    <a:bodyPr/>
                    <a:lstStyle/>
                    <a:p>
                      <a:r>
                        <a:rPr lang="en-US" dirty="0" smtClean="0"/>
                        <a:t>1</a:t>
                      </a:r>
                      <a:endParaRPr lang="en-US" dirty="0"/>
                    </a:p>
                  </a:txBody>
                  <a:tcPr/>
                </a:tc>
                <a:tc>
                  <a:txBody>
                    <a:bodyPr/>
                    <a:lstStyle/>
                    <a:p>
                      <a:r>
                        <a:rPr lang="en-US" dirty="0" smtClean="0"/>
                        <a:t>00:10:00</a:t>
                      </a:r>
                      <a:endParaRPr lang="en-US" dirty="0"/>
                    </a:p>
                  </a:txBody>
                  <a:tcPr/>
                </a:tc>
                <a:extLst>
                  <a:ext uri="{0D108BD9-81ED-4DB2-BD59-A6C34878D82A}">
                    <a16:rowId xmlns:a16="http://schemas.microsoft.com/office/drawing/2014/main" val="10006"/>
                  </a:ext>
                </a:extLst>
              </a:tr>
            </a:tbl>
          </a:graphicData>
        </a:graphic>
      </p:graphicFrame>
      <p:sp>
        <p:nvSpPr>
          <p:cNvPr id="23" name="Rectangle 22"/>
          <p:cNvSpPr/>
          <p:nvPr/>
        </p:nvSpPr>
        <p:spPr>
          <a:xfrm>
            <a:off x="647698" y="5724588"/>
            <a:ext cx="3467102" cy="668364"/>
          </a:xfrm>
          <a:prstGeom prst="rect">
            <a:avLst/>
          </a:prstGeom>
          <a:solidFill>
            <a:srgbClr val="FFC000"/>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solidFill>
                  <a:schemeClr val="tx1"/>
                </a:solidFill>
              </a:rPr>
              <a:t>E</a:t>
            </a:r>
          </a:p>
        </p:txBody>
      </p:sp>
      <p:sp>
        <p:nvSpPr>
          <p:cNvPr id="24" name="Rectangle 23"/>
          <p:cNvSpPr/>
          <p:nvPr/>
        </p:nvSpPr>
        <p:spPr>
          <a:xfrm>
            <a:off x="637760" y="5125481"/>
            <a:ext cx="2334040" cy="568057"/>
          </a:xfrm>
          <a:prstGeom prst="rect">
            <a:avLst/>
          </a:prstGeom>
          <a:solidFill>
            <a:srgbClr val="FFC000"/>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solidFill>
                  <a:schemeClr val="tx1"/>
                </a:solidFill>
              </a:rPr>
              <a:t>A</a:t>
            </a:r>
            <a:endParaRPr lang="en-US" dirty="0">
              <a:solidFill>
                <a:schemeClr val="tx1"/>
              </a:solidFill>
            </a:endParaRPr>
          </a:p>
        </p:txBody>
      </p:sp>
      <p:sp>
        <p:nvSpPr>
          <p:cNvPr id="25" name="Rectangle 24"/>
          <p:cNvSpPr/>
          <p:nvPr/>
        </p:nvSpPr>
        <p:spPr>
          <a:xfrm>
            <a:off x="2985052" y="5124135"/>
            <a:ext cx="352839" cy="253983"/>
          </a:xfrm>
          <a:prstGeom prst="rect">
            <a:avLst/>
          </a:prstGeom>
          <a:solidFill>
            <a:srgbClr val="FFC000"/>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solidFill>
                  <a:schemeClr val="tx1"/>
                </a:solidFill>
              </a:rPr>
              <a:t>C</a:t>
            </a:r>
            <a:endParaRPr lang="en-US" dirty="0">
              <a:solidFill>
                <a:schemeClr val="tx1"/>
              </a:solidFill>
            </a:endParaRPr>
          </a:p>
        </p:txBody>
      </p:sp>
      <p:sp>
        <p:nvSpPr>
          <p:cNvPr id="26" name="Rectangle 25"/>
          <p:cNvSpPr/>
          <p:nvPr/>
        </p:nvSpPr>
        <p:spPr>
          <a:xfrm>
            <a:off x="2986708" y="5420501"/>
            <a:ext cx="352839" cy="304071"/>
          </a:xfrm>
          <a:prstGeom prst="rect">
            <a:avLst/>
          </a:prstGeom>
          <a:solidFill>
            <a:srgbClr val="FFC000"/>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solidFill>
                  <a:schemeClr val="tx1"/>
                </a:solidFill>
              </a:rPr>
              <a:t>D</a:t>
            </a:r>
            <a:endParaRPr lang="en-US" dirty="0">
              <a:solidFill>
                <a:schemeClr val="tx1"/>
              </a:solidFill>
            </a:endParaRPr>
          </a:p>
        </p:txBody>
      </p:sp>
      <p:sp>
        <p:nvSpPr>
          <p:cNvPr id="27" name="Rectangle 26"/>
          <p:cNvSpPr/>
          <p:nvPr/>
        </p:nvSpPr>
        <p:spPr>
          <a:xfrm>
            <a:off x="3356112" y="5477169"/>
            <a:ext cx="352839" cy="253983"/>
          </a:xfrm>
          <a:prstGeom prst="rect">
            <a:avLst/>
          </a:prstGeom>
          <a:solidFill>
            <a:srgbClr val="FFC000"/>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solidFill>
                  <a:schemeClr val="tx1"/>
                </a:solidFill>
              </a:rPr>
              <a:t>F</a:t>
            </a:r>
          </a:p>
        </p:txBody>
      </p:sp>
      <p:sp>
        <p:nvSpPr>
          <p:cNvPr id="21" name="Rectangle 20"/>
          <p:cNvSpPr/>
          <p:nvPr/>
        </p:nvSpPr>
        <p:spPr>
          <a:xfrm>
            <a:off x="4114800" y="5120822"/>
            <a:ext cx="1113182" cy="1272130"/>
          </a:xfrm>
          <a:prstGeom prst="rect">
            <a:avLst/>
          </a:prstGeom>
          <a:solidFill>
            <a:schemeClr val="bg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solidFill>
                  <a:schemeClr val="tx1"/>
                </a:solidFill>
              </a:rPr>
              <a:t>B</a:t>
            </a:r>
            <a:endParaRPr lang="en-US" dirty="0">
              <a:solidFill>
                <a:schemeClr val="tx1"/>
              </a:solidFill>
            </a:endParaRPr>
          </a:p>
        </p:txBody>
      </p:sp>
    </p:spTree>
    <p:extLst>
      <p:ext uri="{BB962C8B-B14F-4D97-AF65-F5344CB8AC3E}">
        <p14:creationId xmlns:p14="http://schemas.microsoft.com/office/powerpoint/2010/main" val="967619780"/>
      </p:ext>
    </p:extLst>
  </p:cSld>
  <p:clrMapOvr>
    <a:masterClrMapping/>
  </p:clrMapOvr>
  <p:timing>
    <p:tnLst>
      <p:par>
        <p:cTn id="1" dur="indefinite" restart="never" nodeType="tmRoot"/>
      </p:par>
    </p:tnLst>
  </p:timing>
</p:sld>
</file>

<file path=ppt/theme/theme1.xml><?xml version="1.0" encoding="utf-8"?>
<a:theme xmlns:a="http://schemas.openxmlformats.org/drawingml/2006/main" name="Custom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orbel">
      <a:maj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Effects">
      <a:fillStyleLst>
        <a:solidFill>
          <a:schemeClr val="phClr">
            <a:tint val="100000"/>
            <a:shade val="100000"/>
            <a:satMod val="100000"/>
          </a:schemeClr>
        </a:solidFill>
        <a:gradFill rotWithShape="1">
          <a:gsLst>
            <a:gs pos="0">
              <a:schemeClr val="phClr">
                <a:tint val="65000"/>
                <a:shade val="100000"/>
                <a:satMod val="133000"/>
              </a:schemeClr>
            </a:gs>
            <a:gs pos="15000">
              <a:schemeClr val="phClr">
                <a:tint val="50000"/>
                <a:shade val="100000"/>
                <a:satMod val="140000"/>
              </a:schemeClr>
            </a:gs>
            <a:gs pos="100000">
              <a:schemeClr val="phClr">
                <a:tint val="10000"/>
                <a:shade val="100000"/>
                <a:satMod val="135000"/>
              </a:schemeClr>
            </a:gs>
          </a:gsLst>
          <a:lin ang="16200000" scaled="1"/>
        </a:gradFill>
        <a:gradFill rotWithShape="1">
          <a:gsLst>
            <a:gs pos="0">
              <a:schemeClr val="phClr">
                <a:tint val="100000"/>
                <a:shade val="75000"/>
                <a:satMod val="160000"/>
              </a:schemeClr>
            </a:gs>
            <a:gs pos="62000">
              <a:schemeClr val="phClr">
                <a:tint val="100000"/>
                <a:shade val="100000"/>
                <a:satMod val="125000"/>
              </a:schemeClr>
            </a:gs>
            <a:gs pos="100000">
              <a:schemeClr val="phClr">
                <a:tint val="80000"/>
                <a:shade val="100000"/>
                <a:satMod val="140000"/>
              </a:schemeClr>
            </a:gs>
          </a:gsLst>
          <a:lin ang="16200000" scaled="1"/>
        </a:gradFill>
      </a:fillStyleLst>
      <a:lnStyleLst>
        <a:ln w="12700">
          <a:solidFill>
            <a:schemeClr val="phClr"/>
          </a:solidFill>
          <a:prstDash val="solid"/>
        </a:ln>
        <a:ln w="25400">
          <a:solidFill>
            <a:schemeClr val="phClr"/>
          </a:solidFill>
          <a:prstDash val="solid"/>
        </a:ln>
        <a:ln w="38100">
          <a:solidFill>
            <a:schemeClr val="phClr"/>
          </a:solidFill>
          <a:prstDash val="solid"/>
        </a:ln>
      </a:lnStyleLst>
      <a:effectStyleLst>
        <a:effectStyle>
          <a:effectLst>
            <a:outerShdw blurRad="50800" dist="25400" dir="5400000">
              <a:srgbClr val="000000">
                <a:alpha val="43137"/>
              </a:srgbClr>
            </a:outerShdw>
          </a:effectLst>
        </a:effectStyle>
        <a:effectStyle>
          <a:effectLst>
            <a:outerShdw blurRad="50800" dist="38100" dir="5400000">
              <a:srgbClr val="000000">
                <a:alpha val="61176"/>
              </a:srgbClr>
            </a:outerShdw>
          </a:effectLst>
          <a:scene3d>
            <a:camera prst="orthographicFront" fov="0">
              <a:rot lat="0" lon="0" rev="0"/>
            </a:camera>
            <a:lightRig rig="contrasting" dir="t">
              <a:rot lat="0" lon="0" rev="16500000"/>
            </a:lightRig>
          </a:scene3d>
          <a:sp3d contourW="12700" prstMaterial="powder">
            <a:bevelT h="50800"/>
            <a:contourClr>
              <a:schemeClr val="phClr">
                <a:tint val="100000"/>
                <a:shade val="100000"/>
                <a:satMod val="100000"/>
              </a:schemeClr>
            </a:contourClr>
          </a:sp3d>
        </a:effectStyle>
        <a:effectStyle>
          <a:effectLst>
            <a:reflection blurRad="12700" stA="25000" endPos="28000" dist="38100" dir="5400000" sy="-100000" rotWithShape="0"/>
          </a:effectLst>
          <a:scene3d>
            <a:camera prst="orthographicFront" fov="0">
              <a:rot lat="0" lon="0" rev="0"/>
            </a:camera>
            <a:lightRig rig="threePt" dir="t">
              <a:rot lat="0" lon="0" rev="0"/>
            </a:lightRig>
          </a:scene3d>
          <a:sp3d>
            <a:bevelT w="139700" h="38100"/>
            <a:contourClr>
              <a:schemeClr val="phClr">
                <a:tint val="100000"/>
                <a:shade val="100000"/>
                <a:satMod val="100000"/>
              </a:schemeClr>
            </a:contourClr>
          </a:sp3d>
        </a:effectStyle>
      </a:effectStyleLst>
      <a:bgFillStyleLst>
        <a:solidFill>
          <a:schemeClr val="phClr">
            <a:tint val="100000"/>
            <a:shade val="100000"/>
            <a:satMod val="100000"/>
          </a:schemeClr>
        </a:solidFill>
        <a:gradFill rotWithShape="1">
          <a:gsLst>
            <a:gs pos="0">
              <a:schemeClr val="phClr">
                <a:tint val="100000"/>
                <a:shade val="50000"/>
                <a:satMod val="145000"/>
              </a:schemeClr>
            </a:gs>
            <a:gs pos="40000">
              <a:schemeClr val="phClr">
                <a:tint val="100000"/>
                <a:shade val="70000"/>
                <a:satMod val="145000"/>
              </a:schemeClr>
            </a:gs>
            <a:gs pos="100000">
              <a:schemeClr val="phClr">
                <a:tint val="85000"/>
                <a:shade val="100000"/>
                <a:satMod val="155000"/>
              </a:schemeClr>
            </a:gs>
          </a:gsLst>
          <a:lin ang="16200000" scaled="1"/>
        </a:gradFill>
        <a:gradFill rotWithShape="1">
          <a:gsLst>
            <a:gs pos="0">
              <a:schemeClr val="phClr">
                <a:tint val="100000"/>
                <a:shade val="50000"/>
                <a:satMod val="145000"/>
              </a:schemeClr>
            </a:gs>
            <a:gs pos="30000">
              <a:schemeClr val="phClr">
                <a:tint val="100000"/>
                <a:shade val="65000"/>
                <a:satMod val="155000"/>
              </a:schemeClr>
            </a:gs>
            <a:gs pos="100000">
              <a:schemeClr val="phClr">
                <a:tint val="60000"/>
                <a:shade val="100000"/>
                <a:satMod val="170000"/>
              </a:schemeClr>
            </a:gs>
          </a:gsLst>
          <a:lin ang="16200000" scaled="1"/>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7.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8.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27163</TotalTime>
  <Words>6972</Words>
  <Application>Microsoft Office PowerPoint</Application>
  <PresentationFormat>On-screen Show (4:3)</PresentationFormat>
  <Paragraphs>2456</Paragraphs>
  <Slides>180</Slides>
  <Notes>8</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180</vt:i4>
      </vt:variant>
    </vt:vector>
  </HeadingPairs>
  <TitlesOfParts>
    <vt:vector size="190" baseType="lpstr">
      <vt:lpstr>Arial</vt:lpstr>
      <vt:lpstr>Arial Unicode MS</vt:lpstr>
      <vt:lpstr>Calibri</vt:lpstr>
      <vt:lpstr>Corbel</vt:lpstr>
      <vt:lpstr>Courier New</vt:lpstr>
      <vt:lpstr>OpenSymbol</vt:lpstr>
      <vt:lpstr>Symbol</vt:lpstr>
      <vt:lpstr>Times New Roman</vt:lpstr>
      <vt:lpstr>Wingdings</vt:lpstr>
      <vt:lpstr>Custom Theme</vt:lpstr>
      <vt:lpstr>Resource Management and Accounting</vt:lpstr>
      <vt:lpstr>Batch System</vt:lpstr>
      <vt:lpstr>Introduction</vt:lpstr>
      <vt:lpstr>Introduction</vt:lpstr>
      <vt:lpstr>Introduction</vt:lpstr>
      <vt:lpstr>Necessity</vt:lpstr>
      <vt:lpstr>Components </vt:lpstr>
      <vt:lpstr>Communication </vt:lpstr>
      <vt:lpstr>Batch system software's </vt:lpstr>
      <vt:lpstr>PARAM Yuva Batch system</vt:lpstr>
      <vt:lpstr>Comparison</vt:lpstr>
      <vt:lpstr>Pre-requisites </vt:lpstr>
      <vt:lpstr>Installation of MPI</vt:lpstr>
      <vt:lpstr>Create host file</vt:lpstr>
      <vt:lpstr>Disable SELinux  &amp; firewall</vt:lpstr>
      <vt:lpstr>Create Users</vt:lpstr>
      <vt:lpstr>Change UID and GID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Routing Queue</vt:lpstr>
      <vt:lpstr>Routing Queue</vt:lpstr>
      <vt:lpstr>Routing Queue</vt:lpstr>
      <vt:lpstr>PowerPoint Presentation</vt:lpstr>
      <vt:lpstr>PowerPoint Presentation</vt:lpstr>
      <vt:lpstr>Cluster Scheduler</vt:lpstr>
      <vt:lpstr>Cluster Schedulers</vt:lpstr>
      <vt:lpstr>PowerPoint Presentation</vt:lpstr>
      <vt:lpstr>PowerPoint Presentation</vt:lpstr>
      <vt:lpstr>PowerPoint Presentation</vt:lpstr>
      <vt:lpstr>Maui end  user commands</vt:lpstr>
      <vt:lpstr>Maui all commands</vt:lpstr>
      <vt:lpstr>Maui all commands</vt:lpstr>
      <vt:lpstr>Partitions in Maui</vt:lpstr>
      <vt:lpstr>Test  Maui partition </vt:lpstr>
      <vt:lpstr>Maui Partition </vt:lpstr>
      <vt:lpstr>Advance  Reservation </vt:lpstr>
      <vt:lpstr>Advance  Reservation </vt:lpstr>
      <vt:lpstr>Standing reservation  Reservation </vt:lpstr>
      <vt:lpstr>Standing Reservation </vt:lpstr>
      <vt:lpstr>Scheduling Policies </vt:lpstr>
      <vt:lpstr>FCFS (First come first serve) Scheduling Policies </vt:lpstr>
      <vt:lpstr>PowerPoint Presentation</vt:lpstr>
      <vt:lpstr>FCFS (First come first serve) Scheduling Policies </vt:lpstr>
      <vt:lpstr>Scheduling Policies </vt:lpstr>
      <vt:lpstr>Backfill Scheduling Policies </vt:lpstr>
      <vt:lpstr>Backfill Scheduling Policies </vt:lpstr>
      <vt:lpstr>Backfill Scheduling Policies </vt:lpstr>
      <vt:lpstr>Backfill Scheduling Policies </vt:lpstr>
      <vt:lpstr>Backfill Scheduling Policies </vt:lpstr>
      <vt:lpstr>Backfill Scheduling Policies </vt:lpstr>
      <vt:lpstr>Backfilling</vt:lpstr>
      <vt:lpstr>Backfill Scheduling in Maui</vt:lpstr>
      <vt:lpstr>Liberal Backfilling</vt:lpstr>
      <vt:lpstr>Conservative Backfilling</vt:lpstr>
      <vt:lpstr>Conservative Backfilling</vt:lpstr>
      <vt:lpstr>Summary</vt:lpstr>
      <vt:lpstr>Summary</vt:lpstr>
      <vt:lpstr>Accounting using GOLD</vt:lpstr>
      <vt:lpstr>Accounting using GOLD</vt:lpstr>
      <vt:lpstr>Accounting using GOLD</vt:lpstr>
      <vt:lpstr>Accounting using GOLD</vt:lpstr>
      <vt:lpstr>Accounting using GOLD</vt:lpstr>
      <vt:lpstr>Accounting using GOLD</vt:lpstr>
      <vt:lpstr>Accounting using GOLD</vt:lpstr>
      <vt:lpstr>Accounting using GOLD</vt:lpstr>
      <vt:lpstr>Accounting using GOLD</vt:lpstr>
      <vt:lpstr>Accounting using GOLD</vt:lpstr>
      <vt:lpstr>Accounting using GOLD</vt:lpstr>
      <vt:lpstr>Configure Maui  to use GOLD accounting </vt:lpstr>
      <vt:lpstr>Configure Maui  to use GOLD accounting </vt:lpstr>
      <vt:lpstr>Resource Management &amp; Accounting </vt:lpstr>
      <vt:lpstr>Goals</vt:lpstr>
      <vt:lpstr>Agenda</vt:lpstr>
      <vt:lpstr>Role of a Job Scheduler</vt:lpstr>
      <vt:lpstr>Agenda</vt:lpstr>
      <vt:lpstr>What is SLURM?</vt:lpstr>
      <vt:lpstr>PowerPoint Presentation</vt:lpstr>
      <vt:lpstr>PowerPoint Presentation</vt:lpstr>
      <vt:lpstr>PowerPoint Presentation</vt:lpstr>
      <vt:lpstr>PowerPoint Presentation</vt:lpstr>
      <vt:lpstr>PowerPoint Presentation</vt:lpstr>
      <vt:lpstr>PowerPoint Presentation</vt:lpstr>
      <vt:lpstr>Installation of  SLURM</vt:lpstr>
      <vt:lpstr>Configuration  of  SLURM</vt:lpstr>
      <vt:lpstr>Configuration  of  SLURM</vt:lpstr>
      <vt:lpstr>SLURM  Configuration</vt:lpstr>
      <vt:lpstr>SLURM  Configuration</vt:lpstr>
      <vt:lpstr>SLURM Configuration</vt:lpstr>
      <vt:lpstr>Configuration  of  SLURM</vt:lpstr>
      <vt:lpstr>SLURMD installation </vt:lpstr>
      <vt:lpstr>Copy init script </vt:lpstr>
      <vt:lpstr>Start SLURM Services </vt:lpstr>
      <vt:lpstr>PowerPoint Presentation</vt:lpstr>
      <vt:lpstr>Change the  Status of node </vt:lpstr>
      <vt:lpstr>Change the  Status of node </vt:lpstr>
      <vt:lpstr>Job submission script</vt:lpstr>
      <vt:lpstr>Submit jobs</vt:lpstr>
      <vt:lpstr>PowerPoint Presentation</vt:lpstr>
      <vt:lpstr>Submit jobs</vt:lpstr>
      <vt:lpstr>PowerPoint Presentation</vt:lpstr>
      <vt:lpstr>PowerPoint Presentation</vt:lpstr>
      <vt:lpstr>Interactive job</vt:lpstr>
      <vt:lpstr>Interactive job</vt:lpstr>
      <vt:lpstr>scancel</vt:lpstr>
      <vt:lpstr>PowerPoint Presentation</vt:lpstr>
      <vt:lpstr>PowerPoint Presentation</vt:lpstr>
      <vt:lpstr>Run MPI program</vt:lpstr>
      <vt:lpstr>Submit MPI program MPI program</vt:lpstr>
      <vt:lpstr>Accounting in  SLURM</vt:lpstr>
      <vt:lpstr>Accounting in the file </vt:lpstr>
      <vt:lpstr>Restart Service </vt:lpstr>
      <vt:lpstr>sacct</vt:lpstr>
      <vt:lpstr>Accounting using slurmdbd </vt:lpstr>
      <vt:lpstr>Accounting using slurmdbd </vt:lpstr>
      <vt:lpstr>Initialization of mysql database</vt:lpstr>
      <vt:lpstr>Start slurmdbd service</vt:lpstr>
      <vt:lpstr>sacct           </vt:lpstr>
      <vt:lpstr>Resource Limit</vt:lpstr>
      <vt:lpstr>Resource Limit Configuration </vt:lpstr>
      <vt:lpstr>Resource Limit Configuration </vt:lpstr>
      <vt:lpstr>Resource Limit </vt:lpstr>
      <vt:lpstr>Resource Limit </vt:lpstr>
      <vt:lpstr>Resource Limit </vt:lpstr>
      <vt:lpstr>Check Queued Jobs</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Admin</dc:creator>
  <cp:lastModifiedBy>HP</cp:lastModifiedBy>
  <cp:revision>801</cp:revision>
  <dcterms:created xsi:type="dcterms:W3CDTF">2017-11-08T03:40:19Z</dcterms:created>
  <dcterms:modified xsi:type="dcterms:W3CDTF">2023-08-02T08:33:23Z</dcterms:modified>
</cp:coreProperties>
</file>